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7" r:id="rId3"/>
    <p:sldId id="285" r:id="rId4"/>
    <p:sldId id="302" r:id="rId5"/>
    <p:sldId id="312" r:id="rId6"/>
    <p:sldId id="303" r:id="rId7"/>
    <p:sldId id="310" r:id="rId8"/>
    <p:sldId id="311" r:id="rId9"/>
    <p:sldId id="305" r:id="rId10"/>
    <p:sldId id="304" r:id="rId11"/>
    <p:sldId id="313" r:id="rId12"/>
    <p:sldId id="314" r:id="rId13"/>
    <p:sldId id="315" r:id="rId14"/>
    <p:sldId id="306" r:id="rId15"/>
    <p:sldId id="308" r:id="rId16"/>
    <p:sldId id="316" r:id="rId17"/>
    <p:sldId id="317" r:id="rId18"/>
    <p:sldId id="318" r:id="rId19"/>
    <p:sldId id="307" r:id="rId20"/>
    <p:sldId id="309" r:id="rId21"/>
    <p:sldId id="319" r:id="rId22"/>
    <p:sldId id="320" r:id="rId23"/>
    <p:sldId id="321" r:id="rId24"/>
    <p:sldId id="322" r:id="rId25"/>
    <p:sldId id="294" r:id="rId26"/>
    <p:sldId id="323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4F4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36E-3"/>
          <c:y val="5.0000000000000036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C789F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38100" cap="flat" cmpd="sng" algn="ctr">
                <a:noFill/>
                <a:prstDash val="solid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4F4-4211-AD42-D71E7B08465D}"/>
              </c:ext>
            </c:extLst>
          </c:dPt>
          <c:dPt>
            <c:idx val="1"/>
            <c:bubble3D val="0"/>
            <c:spPr>
              <a:solidFill>
                <a:srgbClr val="91958B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4F4-4211-AD42-D71E7B08465D}"/>
              </c:ext>
            </c:extLst>
          </c:dPt>
          <c:cat>
            <c:strRef>
              <c:f>Sheet1!$B$1:$C$1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4F4-4211-AD42-D71E7B0846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9.9047000000000024E-2"/>
          <c:y val="9.6222500000000002E-2"/>
          <c:w val="0.900953"/>
          <c:h val="0.860904000000000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8B2-48A8-89C5-9A4CA6FC00D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8B2-48A8-89C5-9A4CA6FC00D6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8B2-48A8-89C5-9A4CA6FC00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72"/>
        <c:axId val="2119374576"/>
        <c:axId val="2119370768"/>
      </c:barChart>
      <c:catAx>
        <c:axId val="21193745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  <a:endParaRPr lang="zh-CN"/>
          </a:p>
        </c:txPr>
        <c:crossAx val="2119370768"/>
        <c:crosses val="autoZero"/>
        <c:auto val="1"/>
        <c:lblAlgn val="ctr"/>
        <c:lblOffset val="100"/>
        <c:noMultiLvlLbl val="1"/>
      </c:catAx>
      <c:valAx>
        <c:axId val="2119370768"/>
        <c:scaling>
          <c:orientation val="minMax"/>
        </c:scaling>
        <c:delete val="0"/>
        <c:axPos val="l"/>
        <c:numFmt formatCode="0.#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  <a:endParaRPr lang="zh-CN"/>
          </a:p>
        </c:txPr>
        <c:crossAx val="2119374576"/>
        <c:crosses val="autoZero"/>
        <c:crossBetween val="between"/>
        <c:majorUnit val="1.25"/>
        <c:minorUnit val="0.62500000000000044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 alt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36E-3"/>
          <c:y val="5.0000000000000036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619405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38100" cap="flat" cmpd="sng" algn="ctr">
                <a:noFill/>
                <a:prstDash val="solid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DD5-47C3-B931-9599581FD2E4}"/>
              </c:ext>
            </c:extLst>
          </c:dPt>
          <c:dPt>
            <c:idx val="1"/>
            <c:bubble3D val="0"/>
            <c:spPr>
              <a:solidFill>
                <a:srgbClr val="91958B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DD5-47C3-B931-9599581FD2E4}"/>
              </c:ext>
            </c:extLst>
          </c:dPt>
          <c:cat>
            <c:strRef>
              <c:f>Sheet1!$B$1:$C$1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DD5-47C3-B931-9599581FD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D51E5341-57F6-44CA-BD4D-39EE3F3098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EF3F1F94-617F-46C0-A395-E134EEB53CF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3AF86-F7E2-487C-BD43-F001A1590CFA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="" xmlns:a16="http://schemas.microsoft.com/office/drawing/2014/main" id="{07657C97-CBB4-4848-9805-1C01737919A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>
            <a:extLst>
              <a:ext uri="{FF2B5EF4-FFF2-40B4-BE49-F238E27FC236}">
                <a16:creationId xmlns="" xmlns:a16="http://schemas.microsoft.com/office/drawing/2014/main" id="{20522478-3250-4D16-9833-7AC3E0ACBD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DBC8861-D0D5-4D1D-801C-FC695D6311E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476E901-43AF-4EAB-858A-95B10463A1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218A0-7144-4A33-A583-286FD59ED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150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215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9379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9402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3057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099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1925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9151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4618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5860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4248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059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5897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8291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2841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8135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6729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0817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3489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76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056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035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557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4518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7870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942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5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46F3415-0A6E-4DE3-88B2-28E30208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E31FD0E-70F4-4FE8-BC80-B6DA28E8B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A527977-21C6-4B35-81A1-E9ACD684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50C14C7-634C-47F0-B111-6D43CB091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47A43F5-75A1-4409-ADD1-D790DF59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93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95EA7536-D96F-400A-84FA-EE0431868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D80802C-D1E2-4C80-BE8C-D027A1D80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55BE6F8-219E-413C-B399-2A6399D61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79AEE5-26EE-4C85-8E5E-E8601177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AC8C42C-BCED-4376-A8E1-FBA47CCF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FC8E0B0-E21F-4372-8D0F-E401BD7F0C7D}"/>
              </a:ext>
            </a:extLst>
          </p:cNvPr>
          <p:cNvSpPr txBox="1"/>
          <p:nvPr userDrawn="1"/>
        </p:nvSpPr>
        <p:spPr>
          <a:xfrm>
            <a:off x="4218317" y="2286000"/>
            <a:ext cx="302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www.tukuppt.com </a:t>
            </a:r>
            <a:r>
              <a:rPr lang="zh-CN" altLang="en-US" dirty="0">
                <a:solidFill>
                  <a:schemeClr val="bg1"/>
                </a:solidFill>
              </a:rPr>
              <a:t>熊猫办公 高效办公在熊猫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A85526C-BB76-4590-B86E-39951DF37361}"/>
              </a:ext>
            </a:extLst>
          </p:cNvPr>
          <p:cNvSpPr txBox="1"/>
          <p:nvPr userDrawn="1"/>
        </p:nvSpPr>
        <p:spPr>
          <a:xfrm>
            <a:off x="4218316" y="3678129"/>
            <a:ext cx="550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该作品版权为熊猫办公所有，请勿盗版，否则我们将按照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中华人民共和国著作权法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进行维权工作。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12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862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918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37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429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81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3390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8388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099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C06C8B-3FFA-465E-BBD4-66F625EA9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8D2C06C-38E0-4052-90C3-34D76C49C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B14FF9F-64CF-48F0-9865-817A3C67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BDFB08F-E192-48E0-9032-C1389CE0C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6655902-398F-4442-BFD8-731BAF5AA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480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6328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826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3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ACA5E3A-4A41-4F73-A3A1-EC72B0904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29AFC29-6332-4492-9285-A0418B56B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5A3F6DF-3B49-481C-8199-D371B240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598FB59-4AA8-45EA-9B9E-82D9B84B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CB2A394-124D-4F37-9BD3-DD17561AE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000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5F11B9-A495-4E50-B767-C28445DE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2E66B8F-31CE-4C4A-BA93-E9868EAF5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70A5FB8-642F-4221-8862-0F7DC55DB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462E781-5F45-47EB-85D1-75BCC226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E229F42-3063-4EC2-A927-2B503755B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A99879A-EFE9-4C35-8BC8-83B21551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2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999036-B6F6-4846-9EBC-2D1E2101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601D12E-4C54-40ED-BAD5-EA824CE6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C456FEA-986E-44D7-8675-9006DB4F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C4BD64E-F292-41EA-A7CE-2DC890263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4E11F10-D94A-4C55-9672-1DE9FA8F66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93CE2B1-BCED-4AF2-9798-454A9C4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7E462DE-4C04-437B-9047-D94E6CB3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43BDB45-E029-4677-94CB-8A1A3DFA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77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FE41ED8-8C3F-4EB3-92C5-33A0EAF46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E4D1BAF-403B-4803-86C6-1E3AD3AB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2AA558D-D833-4A3D-AAC9-04655BB3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EE9AE99-6EBB-4793-8E85-3D8E148B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4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9222988-F7A5-40D8-93C2-FFC76DD6F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09A7AB5-A93E-4BB9-B456-29E36D7D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A06456C9-71B0-4254-B323-89F5CF60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3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CD1FAB-B226-4561-BB40-894687518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DFEEBC1-5908-46CD-8BE4-D21430F30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0A38BA2-129C-4C83-91E4-70AE5F4B0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57F831B-A5D5-4402-B859-E8CC69FF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431C191-134A-47F1-A55C-C841FFD6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DD292E3-562D-4157-963D-FA5B17C5F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3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9576ED4-9A28-4464-992D-FC79EF3E4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D9F03FEC-A4CC-4EAF-8556-78DF6C6E3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19E19BE-2FE5-436F-9DEC-0CF409025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A6F6EAA-3DF6-4EA4-9068-AEE5F78EF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26C1105-777B-4977-97DA-DF5E17BD7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A560B3E-6416-47DC-A8AE-3951B072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28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D429047F-5DE1-40DA-AC24-00876ED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2D65A70-6F68-4B83-92A0-6D80F28C9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F1EB68C-B904-4D82-949D-22E3B851D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2CC75-8280-4D50-8556-C2874ADEF926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36AE24F-59F4-4360-AE82-7A8125C362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8A32B3F-6528-4220-A583-FE0D7554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3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845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3FB528C-5BE7-4E39-B3A6-0E2C314B821A}"/>
              </a:ext>
            </a:extLst>
          </p:cNvPr>
          <p:cNvSpPr/>
          <p:nvPr/>
        </p:nvSpPr>
        <p:spPr>
          <a:xfrm>
            <a:off x="7451677" y="984334"/>
            <a:ext cx="3109871" cy="508090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85ADADC-2D6D-484A-B3F8-65F1F574A4BF}"/>
              </a:ext>
            </a:extLst>
          </p:cNvPr>
          <p:cNvGrpSpPr/>
          <p:nvPr/>
        </p:nvGrpSpPr>
        <p:grpSpPr>
          <a:xfrm rot="19379825">
            <a:off x="1307157" y="1214531"/>
            <a:ext cx="4100532" cy="4094812"/>
            <a:chOff x="1637731" y="1040030"/>
            <a:chExt cx="4567454" cy="4561083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CB79A0F0-20D6-4167-961A-24F7BF8AFA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37731" y="1135565"/>
              <a:ext cx="3721290" cy="4465548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71BE5E19-2A22-4EBF-804B-BAB479839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111766" y="667901"/>
              <a:ext cx="3721290" cy="4465548"/>
            </a:xfrm>
            <a:prstGeom prst="rect">
              <a:avLst/>
            </a:prstGeom>
          </p:spPr>
        </p:pic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A62804F4-50A8-4C90-8994-237CA4F04351}"/>
              </a:ext>
            </a:extLst>
          </p:cNvPr>
          <p:cNvSpPr/>
          <p:nvPr/>
        </p:nvSpPr>
        <p:spPr>
          <a:xfrm>
            <a:off x="6095999" y="2527952"/>
            <a:ext cx="2711355" cy="1977616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69AFA62-B66C-4BF4-B2A7-4280EB47ABA9}"/>
              </a:ext>
            </a:extLst>
          </p:cNvPr>
          <p:cNvSpPr/>
          <p:nvPr/>
        </p:nvSpPr>
        <p:spPr>
          <a:xfrm>
            <a:off x="7890975" y="1668204"/>
            <a:ext cx="2701382" cy="116955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000" spc="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7000" spc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1D0329A-0C7E-4CCE-B02B-04CE58B7096F}"/>
              </a:ext>
            </a:extLst>
          </p:cNvPr>
          <p:cNvSpPr/>
          <p:nvPr/>
        </p:nvSpPr>
        <p:spPr>
          <a:xfrm>
            <a:off x="3224282" y="2644170"/>
            <a:ext cx="7337265" cy="7848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5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简约</a:t>
            </a:r>
            <a:r>
              <a:rPr lang="zh-CN" altLang="en-US" sz="4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风黑灰通用</a:t>
            </a:r>
            <a:r>
              <a:rPr lang="en-US" altLang="zh-CN" sz="4500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5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2B9CAEB8-1AB9-4E0A-903A-01B7A5122C33}"/>
              </a:ext>
            </a:extLst>
          </p:cNvPr>
          <p:cNvSpPr/>
          <p:nvPr/>
        </p:nvSpPr>
        <p:spPr>
          <a:xfrm>
            <a:off x="5767400" y="3905801"/>
            <a:ext cx="4595157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r"/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149BD384-B058-461D-8C7F-8C6F4E7BB5C1}"/>
              </a:ext>
            </a:extLst>
          </p:cNvPr>
          <p:cNvSpPr/>
          <p:nvPr/>
        </p:nvSpPr>
        <p:spPr>
          <a:xfrm>
            <a:off x="6147757" y="3522591"/>
            <a:ext cx="4142196" cy="246221"/>
          </a:xfrm>
          <a:prstGeom prst="rect">
            <a:avLst/>
          </a:prstGeom>
          <a:solidFill>
            <a:srgbClr val="F4F4F4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季度总结</a:t>
            </a:r>
            <a:r>
              <a:rPr lang="en-US" altLang="zh-CN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</a:t>
            </a:r>
            <a:r>
              <a:rPr lang="en-US" altLang="zh-CN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组织方案 </a:t>
            </a:r>
            <a:r>
              <a:rPr lang="en-US" altLang="zh-CN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会务安排</a:t>
            </a:r>
          </a:p>
        </p:txBody>
      </p:sp>
    </p:spTree>
    <p:extLst>
      <p:ext uri="{BB962C8B-B14F-4D97-AF65-F5344CB8AC3E}">
        <p14:creationId xmlns:p14="http://schemas.microsoft.com/office/powerpoint/2010/main" val="238681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"/>
    </mc:Choice>
    <mc:Fallback xmlns="">
      <p:transition advTm="1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B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2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30" name="Freeform 2">
            <a:extLst>
              <a:ext uri="{FF2B5EF4-FFF2-40B4-BE49-F238E27FC236}">
                <a16:creationId xmlns="" xmlns:a16="http://schemas.microsoft.com/office/drawing/2014/main" id="{ACF6A093-D0C6-4C83-A8D4-B3911F7CC060}"/>
              </a:ext>
            </a:extLst>
          </p:cNvPr>
          <p:cNvSpPr>
            <a:spLocks/>
          </p:cNvSpPr>
          <p:nvPr/>
        </p:nvSpPr>
        <p:spPr bwMode="auto">
          <a:xfrm>
            <a:off x="2267207" y="1486432"/>
            <a:ext cx="5997057" cy="5055945"/>
          </a:xfrm>
          <a:custGeom>
            <a:avLst/>
            <a:gdLst>
              <a:gd name="T0" fmla="*/ 0 w 3668"/>
              <a:gd name="T1" fmla="*/ 2147483647 h 3785"/>
              <a:gd name="T2" fmla="*/ 2147483647 w 3668"/>
              <a:gd name="T3" fmla="*/ 2147483647 h 3785"/>
              <a:gd name="T4" fmla="*/ 2147483647 w 3668"/>
              <a:gd name="T5" fmla="*/ 2147483647 h 3785"/>
              <a:gd name="T6" fmla="*/ 2147483647 w 3668"/>
              <a:gd name="T7" fmla="*/ 2147483647 h 3785"/>
              <a:gd name="T8" fmla="*/ 2147483647 w 3668"/>
              <a:gd name="T9" fmla="*/ 2147483647 h 3785"/>
              <a:gd name="T10" fmla="*/ 2147483647 w 3668"/>
              <a:gd name="T11" fmla="*/ 2147483647 h 3785"/>
              <a:gd name="T12" fmla="*/ 2147483647 w 3668"/>
              <a:gd name="T13" fmla="*/ 2147483647 h 3785"/>
              <a:gd name="T14" fmla="*/ 2147483647 w 3668"/>
              <a:gd name="T15" fmla="*/ 2147483647 h 3785"/>
              <a:gd name="T16" fmla="*/ 2147483647 w 3668"/>
              <a:gd name="T17" fmla="*/ 2147483647 h 3785"/>
              <a:gd name="T18" fmla="*/ 2147483647 w 3668"/>
              <a:gd name="T19" fmla="*/ 2147483647 h 3785"/>
              <a:gd name="T20" fmla="*/ 2147483647 w 3668"/>
              <a:gd name="T21" fmla="*/ 2147483647 h 3785"/>
              <a:gd name="T22" fmla="*/ 2147483647 w 3668"/>
              <a:gd name="T23" fmla="*/ 2147483647 h 3785"/>
              <a:gd name="T24" fmla="*/ 2147483647 w 3668"/>
              <a:gd name="T25" fmla="*/ 2147483647 h 3785"/>
              <a:gd name="T26" fmla="*/ 2147483647 w 3668"/>
              <a:gd name="T27" fmla="*/ 2147483647 h 3785"/>
              <a:gd name="T28" fmla="*/ 2147483647 w 3668"/>
              <a:gd name="T29" fmla="*/ 0 h 3785"/>
              <a:gd name="T30" fmla="*/ 2147483647 w 3668"/>
              <a:gd name="T31" fmla="*/ 2147483647 h 3785"/>
              <a:gd name="T32" fmla="*/ 2147483647 w 3668"/>
              <a:gd name="T33" fmla="*/ 2147483647 h 3785"/>
              <a:gd name="T34" fmla="*/ 2147483647 w 3668"/>
              <a:gd name="T35" fmla="*/ 2147483647 h 3785"/>
              <a:gd name="T36" fmla="*/ 2147483647 w 3668"/>
              <a:gd name="T37" fmla="*/ 2147483647 h 3785"/>
              <a:gd name="T38" fmla="*/ 2147483647 w 3668"/>
              <a:gd name="T39" fmla="*/ 2147483647 h 3785"/>
              <a:gd name="T40" fmla="*/ 2147483647 w 3668"/>
              <a:gd name="T41" fmla="*/ 2147483647 h 3785"/>
              <a:gd name="T42" fmla="*/ 2147483647 w 3668"/>
              <a:gd name="T43" fmla="*/ 2147483647 h 3785"/>
              <a:gd name="T44" fmla="*/ 2147483647 w 3668"/>
              <a:gd name="T45" fmla="*/ 2147483647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668"/>
              <a:gd name="T91" fmla="*/ 0 h 3785"/>
              <a:gd name="T92" fmla="*/ 3668 w 3668"/>
              <a:gd name="T93" fmla="*/ 3785 h 378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62873" tIns="31437" rIns="62873" bIns="31437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圆角矩形 3">
            <a:extLst>
              <a:ext uri="{FF2B5EF4-FFF2-40B4-BE49-F238E27FC236}">
                <a16:creationId xmlns="" xmlns:a16="http://schemas.microsoft.com/office/drawing/2014/main" id="{991546AE-1111-4B4A-B892-38F082F5E54A}"/>
              </a:ext>
            </a:extLst>
          </p:cNvPr>
          <p:cNvSpPr/>
          <p:nvPr/>
        </p:nvSpPr>
        <p:spPr>
          <a:xfrm>
            <a:off x="3836612" y="4694691"/>
            <a:ext cx="2176554" cy="402986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2012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32" name="圆角矩形 4">
            <a:extLst>
              <a:ext uri="{FF2B5EF4-FFF2-40B4-BE49-F238E27FC236}">
                <a16:creationId xmlns="" xmlns:a16="http://schemas.microsoft.com/office/drawing/2014/main" id="{4F1B5536-B871-4B1A-9CD1-059B8A77AA2A}"/>
              </a:ext>
            </a:extLst>
          </p:cNvPr>
          <p:cNvSpPr/>
          <p:nvPr/>
        </p:nvSpPr>
        <p:spPr>
          <a:xfrm>
            <a:off x="4749358" y="3826474"/>
            <a:ext cx="2176554" cy="402986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2013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33" name="圆角矩形 5">
            <a:extLst>
              <a:ext uri="{FF2B5EF4-FFF2-40B4-BE49-F238E27FC236}">
                <a16:creationId xmlns="" xmlns:a16="http://schemas.microsoft.com/office/drawing/2014/main" id="{F7E05CB0-209D-4D70-AC1C-09F23F0F6EA6}"/>
              </a:ext>
            </a:extLst>
          </p:cNvPr>
          <p:cNvSpPr/>
          <p:nvPr/>
        </p:nvSpPr>
        <p:spPr>
          <a:xfrm>
            <a:off x="5429531" y="2988840"/>
            <a:ext cx="2176554" cy="40298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2014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34" name="圆角矩形 6">
            <a:extLst>
              <a:ext uri="{FF2B5EF4-FFF2-40B4-BE49-F238E27FC236}">
                <a16:creationId xmlns="" xmlns:a16="http://schemas.microsoft.com/office/drawing/2014/main" id="{D520874C-6E4C-4775-9B79-55D759142278}"/>
              </a:ext>
            </a:extLst>
          </p:cNvPr>
          <p:cNvSpPr/>
          <p:nvPr/>
        </p:nvSpPr>
        <p:spPr>
          <a:xfrm>
            <a:off x="6192003" y="2198162"/>
            <a:ext cx="2176554" cy="402986"/>
          </a:xfrm>
          <a:prstGeom prst="roundRect">
            <a:avLst/>
          </a:prstGeom>
          <a:solidFill>
            <a:schemeClr val="dk1">
              <a:lumMod val="100000"/>
            </a:schemeClr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36" name="圆角矩形 8">
            <a:extLst>
              <a:ext uri="{FF2B5EF4-FFF2-40B4-BE49-F238E27FC236}">
                <a16:creationId xmlns="" xmlns:a16="http://schemas.microsoft.com/office/drawing/2014/main" id="{600A0CE5-0F97-40A9-A53F-51FE7734FAFB}"/>
              </a:ext>
            </a:extLst>
          </p:cNvPr>
          <p:cNvSpPr/>
          <p:nvPr/>
        </p:nvSpPr>
        <p:spPr>
          <a:xfrm>
            <a:off x="2972969" y="5489588"/>
            <a:ext cx="2176554" cy="402986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2011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0414794-B9A7-46D5-ACB9-D0855FDE29A2}"/>
              </a:ext>
            </a:extLst>
          </p:cNvPr>
          <p:cNvSpPr/>
          <p:nvPr/>
        </p:nvSpPr>
        <p:spPr>
          <a:xfrm>
            <a:off x="6388926" y="5462744"/>
            <a:ext cx="2159310" cy="371265"/>
          </a:xfrm>
          <a:prstGeom prst="rect">
            <a:avLst/>
          </a:prstGeom>
          <a:ln>
            <a:solidFill>
              <a:schemeClr val="dk1">
                <a:lumMod val="100000"/>
              </a:schemeClr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 defTabSz="914400"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在这里输入您的文字内容，在这里输入您的文字内容，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14998BB3-E577-41FD-A08A-5D2FF1785E86}"/>
              </a:ext>
            </a:extLst>
          </p:cNvPr>
          <p:cNvSpPr/>
          <p:nvPr/>
        </p:nvSpPr>
        <p:spPr>
          <a:xfrm>
            <a:off x="6964145" y="4609819"/>
            <a:ext cx="2159310" cy="371265"/>
          </a:xfrm>
          <a:prstGeom prst="rect">
            <a:avLst/>
          </a:prstGeom>
          <a:ln>
            <a:solidFill>
              <a:schemeClr val="dk1">
                <a:lumMod val="100000"/>
              </a:schemeClr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lvl="0" algn="ctr" defTabSz="914400"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在这里输入您的文字内容，在这里输入您的文字内容，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843C6CEB-9209-4949-8F71-D7E8E0EB7586}"/>
              </a:ext>
            </a:extLst>
          </p:cNvPr>
          <p:cNvSpPr/>
          <p:nvPr/>
        </p:nvSpPr>
        <p:spPr>
          <a:xfrm>
            <a:off x="7522319" y="3756893"/>
            <a:ext cx="2159310" cy="371265"/>
          </a:xfrm>
          <a:prstGeom prst="rect">
            <a:avLst/>
          </a:prstGeom>
          <a:ln>
            <a:solidFill>
              <a:schemeClr val="dk1">
                <a:lumMod val="100000"/>
              </a:schemeClr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algn="ctr" defTabSz="914400"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在这里输入您的文字内容，在这里输入您的文字内容，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51C90A2E-4316-4902-BA4D-6965A9A25A8C}"/>
              </a:ext>
            </a:extLst>
          </p:cNvPr>
          <p:cNvSpPr/>
          <p:nvPr/>
        </p:nvSpPr>
        <p:spPr>
          <a:xfrm>
            <a:off x="8043801" y="2903969"/>
            <a:ext cx="2159310" cy="371265"/>
          </a:xfrm>
          <a:prstGeom prst="rect">
            <a:avLst/>
          </a:prstGeom>
          <a:ln>
            <a:solidFill>
              <a:schemeClr val="dk1">
                <a:lumMod val="100000"/>
              </a:schemeClr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lvl="0" algn="ctr" defTabSz="914400"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在这里输入您的文字内容，在这里输入您的文字内容，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35BA322E-B66B-4160-9334-49A72ABB18E0}"/>
              </a:ext>
            </a:extLst>
          </p:cNvPr>
          <p:cNvSpPr/>
          <p:nvPr/>
        </p:nvSpPr>
        <p:spPr>
          <a:xfrm>
            <a:off x="8861882" y="2128583"/>
            <a:ext cx="2159310" cy="371265"/>
          </a:xfrm>
          <a:prstGeom prst="rect">
            <a:avLst/>
          </a:prstGeom>
          <a:ln>
            <a:solidFill>
              <a:schemeClr val="dk1">
                <a:lumMod val="100000"/>
              </a:schemeClr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lvl="0" algn="ctr" defTabSz="914400"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在这里输入您的文字内容，在这里输入您的文字内容，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itle 13">
            <a:extLst>
              <a:ext uri="{FF2B5EF4-FFF2-40B4-BE49-F238E27FC236}">
                <a16:creationId xmlns="" xmlns:a16="http://schemas.microsoft.com/office/drawing/2014/main" id="{F9C1228D-43C4-4848-8F50-79186DA902BC}"/>
              </a:ext>
            </a:extLst>
          </p:cNvPr>
          <p:cNvSpPr txBox="1">
            <a:spLocks/>
          </p:cNvSpPr>
          <p:nvPr/>
        </p:nvSpPr>
        <p:spPr>
          <a:xfrm>
            <a:off x="1170808" y="1828352"/>
            <a:ext cx="2958062" cy="60046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dk1">
                    <a:lumMod val="10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添加标题内容文字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dk1">
                  <a:lumMod val="100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1BEF7E68-F70D-4BF9-9BD9-F1EBE55171B7}"/>
              </a:ext>
            </a:extLst>
          </p:cNvPr>
          <p:cNvSpPr txBox="1"/>
          <p:nvPr/>
        </p:nvSpPr>
        <p:spPr>
          <a:xfrm>
            <a:off x="1179614" y="2347871"/>
            <a:ext cx="3812202" cy="618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在这里输入您的文字内容，在这里输入您的文字内容，在这里输入您的文字内容，</a:t>
            </a:r>
          </a:p>
        </p:txBody>
      </p:sp>
    </p:spTree>
    <p:extLst>
      <p:ext uri="{BB962C8B-B14F-4D97-AF65-F5344CB8AC3E}">
        <p14:creationId xmlns:p14="http://schemas.microsoft.com/office/powerpoint/2010/main" val="287142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B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2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grpSp>
        <p:nvGrpSpPr>
          <p:cNvPr id="4" name="Group 119">
            <a:extLst>
              <a:ext uri="{FF2B5EF4-FFF2-40B4-BE49-F238E27FC236}">
                <a16:creationId xmlns="" xmlns:a16="http://schemas.microsoft.com/office/drawing/2014/main" id="{71B68B7F-3CD8-4053-9B3A-6C88FAEF8EDF}"/>
              </a:ext>
            </a:extLst>
          </p:cNvPr>
          <p:cNvGrpSpPr/>
          <p:nvPr/>
        </p:nvGrpSpPr>
        <p:grpSpPr>
          <a:xfrm>
            <a:off x="8447885" y="2512828"/>
            <a:ext cx="2318505" cy="2321690"/>
            <a:chOff x="1033463" y="2201863"/>
            <a:chExt cx="2984500" cy="2987676"/>
          </a:xfrm>
          <a:solidFill>
            <a:schemeClr val="accent6"/>
          </a:solidFill>
        </p:grpSpPr>
        <p:sp>
          <p:nvSpPr>
            <p:cNvPr id="5" name="Freeform 86">
              <a:extLst>
                <a:ext uri="{FF2B5EF4-FFF2-40B4-BE49-F238E27FC236}">
                  <a16:creationId xmlns="" xmlns:a16="http://schemas.microsoft.com/office/drawing/2014/main" id="{C9FA97E6-DFA7-40E0-9A96-541B34E0DC12}"/>
                </a:ext>
              </a:extLst>
            </p:cNvPr>
            <p:cNvSpPr/>
            <p:nvPr/>
          </p:nvSpPr>
          <p:spPr bwMode="auto">
            <a:xfrm>
              <a:off x="3433763" y="2613026"/>
              <a:ext cx="546100" cy="798513"/>
            </a:xfrm>
            <a:custGeom>
              <a:avLst/>
              <a:gdLst>
                <a:gd name="T0" fmla="*/ 98 w 145"/>
                <a:gd name="T1" fmla="*/ 212 h 212"/>
                <a:gd name="T2" fmla="*/ 145 w 145"/>
                <a:gd name="T3" fmla="*/ 200 h 212"/>
                <a:gd name="T4" fmla="*/ 31 w 145"/>
                <a:gd name="T5" fmla="*/ 0 h 212"/>
                <a:gd name="T6" fmla="*/ 0 w 145"/>
                <a:gd name="T7" fmla="*/ 37 h 212"/>
                <a:gd name="T8" fmla="*/ 98 w 145"/>
                <a:gd name="T9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212">
                  <a:moveTo>
                    <a:pt x="98" y="212"/>
                  </a:moveTo>
                  <a:cubicBezTo>
                    <a:pt x="145" y="200"/>
                    <a:pt x="145" y="200"/>
                    <a:pt x="145" y="200"/>
                  </a:cubicBezTo>
                  <a:cubicBezTo>
                    <a:pt x="127" y="122"/>
                    <a:pt x="87" y="53"/>
                    <a:pt x="31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49" y="84"/>
                    <a:pt x="83" y="144"/>
                    <a:pt x="98" y="21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6" name="Freeform 87">
              <a:extLst>
                <a:ext uri="{FF2B5EF4-FFF2-40B4-BE49-F238E27FC236}">
                  <a16:creationId xmlns="" xmlns:a16="http://schemas.microsoft.com/office/drawing/2014/main" id="{81F06E85-12C2-4A5A-A571-0DA21C7DF1A9}"/>
                </a:ext>
              </a:extLst>
            </p:cNvPr>
            <p:cNvSpPr/>
            <p:nvPr/>
          </p:nvSpPr>
          <p:spPr bwMode="auto">
            <a:xfrm>
              <a:off x="2538413" y="2201863"/>
              <a:ext cx="971550" cy="509588"/>
            </a:xfrm>
            <a:custGeom>
              <a:avLst/>
              <a:gdLst>
                <a:gd name="T0" fmla="*/ 227 w 258"/>
                <a:gd name="T1" fmla="*/ 135 h 135"/>
                <a:gd name="T2" fmla="*/ 258 w 258"/>
                <a:gd name="T3" fmla="*/ 98 h 135"/>
                <a:gd name="T4" fmla="*/ 0 w 258"/>
                <a:gd name="T5" fmla="*/ 0 h 135"/>
                <a:gd name="T6" fmla="*/ 0 w 258"/>
                <a:gd name="T7" fmla="*/ 48 h 135"/>
                <a:gd name="T8" fmla="*/ 227 w 258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35">
                  <a:moveTo>
                    <a:pt x="227" y="135"/>
                  </a:moveTo>
                  <a:cubicBezTo>
                    <a:pt x="258" y="98"/>
                    <a:pt x="258" y="98"/>
                    <a:pt x="258" y="98"/>
                  </a:cubicBezTo>
                  <a:cubicBezTo>
                    <a:pt x="189" y="38"/>
                    <a:pt x="99" y="1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7" y="49"/>
                    <a:pt x="166" y="82"/>
                    <a:pt x="227" y="13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7" name="Freeform 88">
              <a:extLst>
                <a:ext uri="{FF2B5EF4-FFF2-40B4-BE49-F238E27FC236}">
                  <a16:creationId xmlns="" xmlns:a16="http://schemas.microsoft.com/office/drawing/2014/main" id="{874F4214-55B0-43EB-87D4-3754EFA72AFE}"/>
                </a:ext>
              </a:extLst>
            </p:cNvPr>
            <p:cNvSpPr/>
            <p:nvPr/>
          </p:nvSpPr>
          <p:spPr bwMode="auto">
            <a:xfrm>
              <a:off x="3735388" y="3422651"/>
              <a:ext cx="282575" cy="831850"/>
            </a:xfrm>
            <a:custGeom>
              <a:avLst/>
              <a:gdLst>
                <a:gd name="T0" fmla="*/ 26 w 75"/>
                <a:gd name="T1" fmla="*/ 72 h 221"/>
                <a:gd name="T2" fmla="*/ 0 w 75"/>
                <a:gd name="T3" fmla="*/ 204 h 221"/>
                <a:gd name="T4" fmla="*/ 46 w 75"/>
                <a:gd name="T5" fmla="*/ 221 h 221"/>
                <a:gd name="T6" fmla="*/ 75 w 75"/>
                <a:gd name="T7" fmla="*/ 72 h 221"/>
                <a:gd name="T8" fmla="*/ 68 w 75"/>
                <a:gd name="T9" fmla="*/ 0 h 221"/>
                <a:gd name="T10" fmla="*/ 21 w 75"/>
                <a:gd name="T11" fmla="*/ 13 h 221"/>
                <a:gd name="T12" fmla="*/ 26 w 75"/>
                <a:gd name="T13" fmla="*/ 7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21">
                  <a:moveTo>
                    <a:pt x="26" y="72"/>
                  </a:moveTo>
                  <a:cubicBezTo>
                    <a:pt x="26" y="119"/>
                    <a:pt x="17" y="163"/>
                    <a:pt x="0" y="204"/>
                  </a:cubicBezTo>
                  <a:cubicBezTo>
                    <a:pt x="46" y="221"/>
                    <a:pt x="46" y="221"/>
                    <a:pt x="46" y="221"/>
                  </a:cubicBezTo>
                  <a:cubicBezTo>
                    <a:pt x="64" y="175"/>
                    <a:pt x="75" y="125"/>
                    <a:pt x="75" y="72"/>
                  </a:cubicBezTo>
                  <a:cubicBezTo>
                    <a:pt x="75" y="48"/>
                    <a:pt x="72" y="24"/>
                    <a:pt x="68" y="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32"/>
                    <a:pt x="26" y="52"/>
                    <a:pt x="26" y="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8" name="Freeform 89">
              <a:extLst>
                <a:ext uri="{FF2B5EF4-FFF2-40B4-BE49-F238E27FC236}">
                  <a16:creationId xmlns="" xmlns:a16="http://schemas.microsoft.com/office/drawing/2014/main" id="{C3FF313A-0C60-4541-854A-A9DBC181A066}"/>
                </a:ext>
              </a:extLst>
            </p:cNvPr>
            <p:cNvSpPr/>
            <p:nvPr/>
          </p:nvSpPr>
          <p:spPr bwMode="auto">
            <a:xfrm>
              <a:off x="1654176" y="2201863"/>
              <a:ext cx="823913" cy="425450"/>
            </a:xfrm>
            <a:custGeom>
              <a:avLst/>
              <a:gdLst>
                <a:gd name="T0" fmla="*/ 219 w 219"/>
                <a:gd name="T1" fmla="*/ 48 h 113"/>
                <a:gd name="T2" fmla="*/ 219 w 219"/>
                <a:gd name="T3" fmla="*/ 0 h 113"/>
                <a:gd name="T4" fmla="*/ 0 w 219"/>
                <a:gd name="T5" fmla="*/ 74 h 113"/>
                <a:gd name="T6" fmla="*/ 28 w 219"/>
                <a:gd name="T7" fmla="*/ 113 h 113"/>
                <a:gd name="T8" fmla="*/ 219 w 219"/>
                <a:gd name="T9" fmla="*/ 4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113">
                  <a:moveTo>
                    <a:pt x="219" y="48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138" y="2"/>
                    <a:pt x="62" y="29"/>
                    <a:pt x="0" y="74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82" y="74"/>
                    <a:pt x="148" y="50"/>
                    <a:pt x="219" y="4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9" name="Freeform 90">
              <a:extLst>
                <a:ext uri="{FF2B5EF4-FFF2-40B4-BE49-F238E27FC236}">
                  <a16:creationId xmlns="" xmlns:a16="http://schemas.microsoft.com/office/drawing/2014/main" id="{B8C5505A-1EC5-4F18-8538-7838836DB1C2}"/>
                </a:ext>
              </a:extLst>
            </p:cNvPr>
            <p:cNvSpPr/>
            <p:nvPr/>
          </p:nvSpPr>
          <p:spPr bwMode="auto">
            <a:xfrm>
              <a:off x="1119188" y="4144963"/>
              <a:ext cx="587375" cy="712788"/>
            </a:xfrm>
            <a:custGeom>
              <a:avLst/>
              <a:gdLst>
                <a:gd name="T0" fmla="*/ 46 w 156"/>
                <a:gd name="T1" fmla="*/ 0 h 189"/>
                <a:gd name="T2" fmla="*/ 0 w 156"/>
                <a:gd name="T3" fmla="*/ 13 h 189"/>
                <a:gd name="T4" fmla="*/ 125 w 156"/>
                <a:gd name="T5" fmla="*/ 189 h 189"/>
                <a:gd name="T6" fmla="*/ 156 w 156"/>
                <a:gd name="T7" fmla="*/ 152 h 189"/>
                <a:gd name="T8" fmla="*/ 46 w 15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89">
                  <a:moveTo>
                    <a:pt x="46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24" y="83"/>
                    <a:pt x="68" y="144"/>
                    <a:pt x="125" y="189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07" y="113"/>
                    <a:pt x="68" y="61"/>
                    <a:pt x="4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10" name="Freeform 91">
              <a:extLst>
                <a:ext uri="{FF2B5EF4-FFF2-40B4-BE49-F238E27FC236}">
                  <a16:creationId xmlns="" xmlns:a16="http://schemas.microsoft.com/office/drawing/2014/main" id="{29479C2A-9F9D-4B37-AB3B-77BBDCF2F018}"/>
                </a:ext>
              </a:extLst>
            </p:cNvPr>
            <p:cNvSpPr/>
            <p:nvPr/>
          </p:nvSpPr>
          <p:spPr bwMode="auto">
            <a:xfrm>
              <a:off x="3260726" y="4246563"/>
              <a:ext cx="625475" cy="677863"/>
            </a:xfrm>
            <a:custGeom>
              <a:avLst/>
              <a:gdLst>
                <a:gd name="T0" fmla="*/ 0 w 166"/>
                <a:gd name="T1" fmla="*/ 141 h 180"/>
                <a:gd name="T2" fmla="*/ 28 w 166"/>
                <a:gd name="T3" fmla="*/ 180 h 180"/>
                <a:gd name="T4" fmla="*/ 166 w 166"/>
                <a:gd name="T5" fmla="*/ 16 h 180"/>
                <a:gd name="T6" fmla="*/ 120 w 166"/>
                <a:gd name="T7" fmla="*/ 0 h 180"/>
                <a:gd name="T8" fmla="*/ 0 w 166"/>
                <a:gd name="T9" fmla="*/ 14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80">
                  <a:moveTo>
                    <a:pt x="0" y="141"/>
                  </a:moveTo>
                  <a:cubicBezTo>
                    <a:pt x="28" y="180"/>
                    <a:pt x="28" y="180"/>
                    <a:pt x="28" y="180"/>
                  </a:cubicBezTo>
                  <a:cubicBezTo>
                    <a:pt x="88" y="140"/>
                    <a:pt x="136" y="83"/>
                    <a:pt x="166" y="16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3" y="57"/>
                    <a:pt x="52" y="105"/>
                    <a:pt x="0" y="141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11" name="Freeform 92">
              <a:extLst>
                <a:ext uri="{FF2B5EF4-FFF2-40B4-BE49-F238E27FC236}">
                  <a16:creationId xmlns="" xmlns:a16="http://schemas.microsoft.com/office/drawing/2014/main" id="{587E15BD-F21A-411A-ACF9-54EE8947CFDD}"/>
                </a:ext>
              </a:extLst>
            </p:cNvPr>
            <p:cNvSpPr/>
            <p:nvPr/>
          </p:nvSpPr>
          <p:spPr bwMode="auto">
            <a:xfrm>
              <a:off x="1033463" y="3290888"/>
              <a:ext cx="239713" cy="847725"/>
            </a:xfrm>
            <a:custGeom>
              <a:avLst/>
              <a:gdLst>
                <a:gd name="T0" fmla="*/ 48 w 64"/>
                <a:gd name="T1" fmla="*/ 107 h 225"/>
                <a:gd name="T2" fmla="*/ 60 w 64"/>
                <a:gd name="T3" fmla="*/ 16 h 225"/>
                <a:gd name="T4" fmla="*/ 14 w 64"/>
                <a:gd name="T5" fmla="*/ 0 h 225"/>
                <a:gd name="T6" fmla="*/ 0 w 64"/>
                <a:gd name="T7" fmla="*/ 107 h 225"/>
                <a:gd name="T8" fmla="*/ 17 w 64"/>
                <a:gd name="T9" fmla="*/ 225 h 225"/>
                <a:gd name="T10" fmla="*/ 64 w 64"/>
                <a:gd name="T11" fmla="*/ 212 h 225"/>
                <a:gd name="T12" fmla="*/ 48 w 64"/>
                <a:gd name="T13" fmla="*/ 10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25">
                  <a:moveTo>
                    <a:pt x="48" y="107"/>
                  </a:moveTo>
                  <a:cubicBezTo>
                    <a:pt x="48" y="76"/>
                    <a:pt x="52" y="45"/>
                    <a:pt x="60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34"/>
                    <a:pt x="0" y="70"/>
                    <a:pt x="0" y="107"/>
                  </a:cubicBezTo>
                  <a:cubicBezTo>
                    <a:pt x="0" y="148"/>
                    <a:pt x="6" y="188"/>
                    <a:pt x="17" y="225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53" y="179"/>
                    <a:pt x="48" y="144"/>
                    <a:pt x="48" y="10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12" name="Freeform 93">
              <a:extLst>
                <a:ext uri="{FF2B5EF4-FFF2-40B4-BE49-F238E27FC236}">
                  <a16:creationId xmlns="" xmlns:a16="http://schemas.microsoft.com/office/drawing/2014/main" id="{0029D66B-2E24-401A-9EEE-ED4303BBACEA}"/>
                </a:ext>
              </a:extLst>
            </p:cNvPr>
            <p:cNvSpPr/>
            <p:nvPr/>
          </p:nvSpPr>
          <p:spPr bwMode="auto">
            <a:xfrm>
              <a:off x="1104901" y="2514601"/>
              <a:ext cx="604838" cy="779463"/>
            </a:xfrm>
            <a:custGeom>
              <a:avLst/>
              <a:gdLst>
                <a:gd name="T0" fmla="*/ 161 w 161"/>
                <a:gd name="T1" fmla="*/ 40 h 207"/>
                <a:gd name="T2" fmla="*/ 134 w 161"/>
                <a:gd name="T3" fmla="*/ 0 h 207"/>
                <a:gd name="T4" fmla="*/ 0 w 161"/>
                <a:gd name="T5" fmla="*/ 191 h 207"/>
                <a:gd name="T6" fmla="*/ 45 w 161"/>
                <a:gd name="T7" fmla="*/ 207 h 207"/>
                <a:gd name="T8" fmla="*/ 161 w 161"/>
                <a:gd name="T9" fmla="*/ 4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07">
                  <a:moveTo>
                    <a:pt x="161" y="4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72" y="49"/>
                    <a:pt x="25" y="115"/>
                    <a:pt x="0" y="191"/>
                  </a:cubicBezTo>
                  <a:cubicBezTo>
                    <a:pt x="45" y="207"/>
                    <a:pt x="45" y="207"/>
                    <a:pt x="45" y="207"/>
                  </a:cubicBezTo>
                  <a:cubicBezTo>
                    <a:pt x="67" y="140"/>
                    <a:pt x="107" y="82"/>
                    <a:pt x="161" y="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13" name="Freeform 94">
              <a:extLst>
                <a:ext uri="{FF2B5EF4-FFF2-40B4-BE49-F238E27FC236}">
                  <a16:creationId xmlns="" xmlns:a16="http://schemas.microsoft.com/office/drawing/2014/main" id="{2F75C562-8665-4FD1-BABC-C25FB082D288}"/>
                </a:ext>
              </a:extLst>
            </p:cNvPr>
            <p:cNvSpPr/>
            <p:nvPr/>
          </p:nvSpPr>
          <p:spPr bwMode="auto">
            <a:xfrm>
              <a:off x="2538413" y="4808538"/>
              <a:ext cx="779463" cy="381000"/>
            </a:xfrm>
            <a:custGeom>
              <a:avLst/>
              <a:gdLst>
                <a:gd name="T0" fmla="*/ 0 w 207"/>
                <a:gd name="T1" fmla="*/ 52 h 101"/>
                <a:gd name="T2" fmla="*/ 0 w 207"/>
                <a:gd name="T3" fmla="*/ 101 h 101"/>
                <a:gd name="T4" fmla="*/ 207 w 207"/>
                <a:gd name="T5" fmla="*/ 40 h 101"/>
                <a:gd name="T6" fmla="*/ 179 w 207"/>
                <a:gd name="T7" fmla="*/ 0 h 101"/>
                <a:gd name="T8" fmla="*/ 0 w 207"/>
                <a:gd name="T9" fmla="*/ 5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01">
                  <a:moveTo>
                    <a:pt x="0" y="52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76" y="100"/>
                    <a:pt x="147" y="78"/>
                    <a:pt x="207" y="4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27" y="33"/>
                    <a:pt x="66" y="51"/>
                    <a:pt x="0" y="5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14" name="Freeform 95">
              <a:extLst>
                <a:ext uri="{FF2B5EF4-FFF2-40B4-BE49-F238E27FC236}">
                  <a16:creationId xmlns="" xmlns:a16="http://schemas.microsoft.com/office/drawing/2014/main" id="{41D16372-210C-4B30-BE97-D5D7E8C88E16}"/>
                </a:ext>
              </a:extLst>
            </p:cNvPr>
            <p:cNvSpPr/>
            <p:nvPr/>
          </p:nvSpPr>
          <p:spPr bwMode="auto">
            <a:xfrm>
              <a:off x="1638301" y="4756151"/>
              <a:ext cx="839788" cy="433388"/>
            </a:xfrm>
            <a:custGeom>
              <a:avLst/>
              <a:gdLst>
                <a:gd name="T0" fmla="*/ 31 w 223"/>
                <a:gd name="T1" fmla="*/ 0 h 115"/>
                <a:gd name="T2" fmla="*/ 0 w 223"/>
                <a:gd name="T3" fmla="*/ 37 h 115"/>
                <a:gd name="T4" fmla="*/ 223 w 223"/>
                <a:gd name="T5" fmla="*/ 115 h 115"/>
                <a:gd name="T6" fmla="*/ 223 w 223"/>
                <a:gd name="T7" fmla="*/ 66 h 115"/>
                <a:gd name="T8" fmla="*/ 31 w 223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15">
                  <a:moveTo>
                    <a:pt x="31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63" y="84"/>
                    <a:pt x="140" y="112"/>
                    <a:pt x="223" y="115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151" y="64"/>
                    <a:pt x="85" y="39"/>
                    <a:pt x="3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</p:grpSp>
      <p:sp>
        <p:nvSpPr>
          <p:cNvPr id="15" name="Arc 131">
            <a:extLst>
              <a:ext uri="{FF2B5EF4-FFF2-40B4-BE49-F238E27FC236}">
                <a16:creationId xmlns="" xmlns:a16="http://schemas.microsoft.com/office/drawing/2014/main" id="{085AB663-C3BC-48CC-A2C9-1054159D7B95}"/>
              </a:ext>
            </a:extLst>
          </p:cNvPr>
          <p:cNvSpPr/>
          <p:nvPr/>
        </p:nvSpPr>
        <p:spPr>
          <a:xfrm rot="10800000">
            <a:off x="8764088" y="2844016"/>
            <a:ext cx="1674750" cy="1675266"/>
          </a:xfrm>
          <a:prstGeom prst="arc">
            <a:avLst>
              <a:gd name="adj1" fmla="val 12559450"/>
              <a:gd name="adj2" fmla="val 10734386"/>
            </a:avLst>
          </a:prstGeom>
          <a:ln w="133350" cap="sq">
            <a:solidFill>
              <a:schemeClr val="accent3">
                <a:lumMod val="10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defRPr/>
            </a:pPr>
            <a:endParaRPr lang="en-IN" noProof="1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16" name="Group 141">
            <a:extLst>
              <a:ext uri="{FF2B5EF4-FFF2-40B4-BE49-F238E27FC236}">
                <a16:creationId xmlns="" xmlns:a16="http://schemas.microsoft.com/office/drawing/2014/main" id="{92C1FB37-B439-425B-9799-AA5CD56CEDFF}"/>
              </a:ext>
            </a:extLst>
          </p:cNvPr>
          <p:cNvGrpSpPr/>
          <p:nvPr/>
        </p:nvGrpSpPr>
        <p:grpSpPr>
          <a:xfrm>
            <a:off x="5923569" y="1877770"/>
            <a:ext cx="2008326" cy="2011085"/>
            <a:chOff x="1033463" y="2201863"/>
            <a:chExt cx="2984500" cy="2987676"/>
          </a:xfrm>
          <a:solidFill>
            <a:schemeClr val="accent5"/>
          </a:solidFill>
        </p:grpSpPr>
        <p:sp>
          <p:nvSpPr>
            <p:cNvPr id="17" name="Freeform 86">
              <a:extLst>
                <a:ext uri="{FF2B5EF4-FFF2-40B4-BE49-F238E27FC236}">
                  <a16:creationId xmlns="" xmlns:a16="http://schemas.microsoft.com/office/drawing/2014/main" id="{464E72BC-AF78-47D6-AC50-B65305B33AFB}"/>
                </a:ext>
              </a:extLst>
            </p:cNvPr>
            <p:cNvSpPr/>
            <p:nvPr/>
          </p:nvSpPr>
          <p:spPr bwMode="auto">
            <a:xfrm>
              <a:off x="3433763" y="2613026"/>
              <a:ext cx="546100" cy="798513"/>
            </a:xfrm>
            <a:custGeom>
              <a:avLst/>
              <a:gdLst>
                <a:gd name="T0" fmla="*/ 98 w 145"/>
                <a:gd name="T1" fmla="*/ 212 h 212"/>
                <a:gd name="T2" fmla="*/ 145 w 145"/>
                <a:gd name="T3" fmla="*/ 200 h 212"/>
                <a:gd name="T4" fmla="*/ 31 w 145"/>
                <a:gd name="T5" fmla="*/ 0 h 212"/>
                <a:gd name="T6" fmla="*/ 0 w 145"/>
                <a:gd name="T7" fmla="*/ 37 h 212"/>
                <a:gd name="T8" fmla="*/ 98 w 145"/>
                <a:gd name="T9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212">
                  <a:moveTo>
                    <a:pt x="98" y="212"/>
                  </a:moveTo>
                  <a:cubicBezTo>
                    <a:pt x="145" y="200"/>
                    <a:pt x="145" y="200"/>
                    <a:pt x="145" y="200"/>
                  </a:cubicBezTo>
                  <a:cubicBezTo>
                    <a:pt x="127" y="122"/>
                    <a:pt x="87" y="53"/>
                    <a:pt x="31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49" y="84"/>
                    <a:pt x="83" y="144"/>
                    <a:pt x="98" y="21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18" name="Freeform 87">
              <a:extLst>
                <a:ext uri="{FF2B5EF4-FFF2-40B4-BE49-F238E27FC236}">
                  <a16:creationId xmlns="" xmlns:a16="http://schemas.microsoft.com/office/drawing/2014/main" id="{FA4225D8-F7CE-49E2-87AD-A1374700EE45}"/>
                </a:ext>
              </a:extLst>
            </p:cNvPr>
            <p:cNvSpPr/>
            <p:nvPr/>
          </p:nvSpPr>
          <p:spPr bwMode="auto">
            <a:xfrm>
              <a:off x="2538413" y="2201863"/>
              <a:ext cx="971550" cy="509587"/>
            </a:xfrm>
            <a:custGeom>
              <a:avLst/>
              <a:gdLst>
                <a:gd name="T0" fmla="*/ 227 w 258"/>
                <a:gd name="T1" fmla="*/ 135 h 135"/>
                <a:gd name="T2" fmla="*/ 258 w 258"/>
                <a:gd name="T3" fmla="*/ 98 h 135"/>
                <a:gd name="T4" fmla="*/ 0 w 258"/>
                <a:gd name="T5" fmla="*/ 0 h 135"/>
                <a:gd name="T6" fmla="*/ 0 w 258"/>
                <a:gd name="T7" fmla="*/ 48 h 135"/>
                <a:gd name="T8" fmla="*/ 227 w 258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35">
                  <a:moveTo>
                    <a:pt x="227" y="135"/>
                  </a:moveTo>
                  <a:cubicBezTo>
                    <a:pt x="258" y="98"/>
                    <a:pt x="258" y="98"/>
                    <a:pt x="258" y="98"/>
                  </a:cubicBezTo>
                  <a:cubicBezTo>
                    <a:pt x="189" y="38"/>
                    <a:pt x="99" y="1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7" y="49"/>
                    <a:pt x="166" y="82"/>
                    <a:pt x="227" y="13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19" name="Freeform 88">
              <a:extLst>
                <a:ext uri="{FF2B5EF4-FFF2-40B4-BE49-F238E27FC236}">
                  <a16:creationId xmlns="" xmlns:a16="http://schemas.microsoft.com/office/drawing/2014/main" id="{19B5B1EA-6538-4D92-84BC-F9F445DD8EC9}"/>
                </a:ext>
              </a:extLst>
            </p:cNvPr>
            <p:cNvSpPr/>
            <p:nvPr/>
          </p:nvSpPr>
          <p:spPr bwMode="auto">
            <a:xfrm>
              <a:off x="3735388" y="3422651"/>
              <a:ext cx="282575" cy="831850"/>
            </a:xfrm>
            <a:custGeom>
              <a:avLst/>
              <a:gdLst>
                <a:gd name="T0" fmla="*/ 26 w 75"/>
                <a:gd name="T1" fmla="*/ 72 h 221"/>
                <a:gd name="T2" fmla="*/ 0 w 75"/>
                <a:gd name="T3" fmla="*/ 204 h 221"/>
                <a:gd name="T4" fmla="*/ 46 w 75"/>
                <a:gd name="T5" fmla="*/ 221 h 221"/>
                <a:gd name="T6" fmla="*/ 75 w 75"/>
                <a:gd name="T7" fmla="*/ 72 h 221"/>
                <a:gd name="T8" fmla="*/ 68 w 75"/>
                <a:gd name="T9" fmla="*/ 0 h 221"/>
                <a:gd name="T10" fmla="*/ 21 w 75"/>
                <a:gd name="T11" fmla="*/ 13 h 221"/>
                <a:gd name="T12" fmla="*/ 26 w 75"/>
                <a:gd name="T13" fmla="*/ 7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21">
                  <a:moveTo>
                    <a:pt x="26" y="72"/>
                  </a:moveTo>
                  <a:cubicBezTo>
                    <a:pt x="26" y="119"/>
                    <a:pt x="17" y="163"/>
                    <a:pt x="0" y="204"/>
                  </a:cubicBezTo>
                  <a:cubicBezTo>
                    <a:pt x="46" y="221"/>
                    <a:pt x="46" y="221"/>
                    <a:pt x="46" y="221"/>
                  </a:cubicBezTo>
                  <a:cubicBezTo>
                    <a:pt x="64" y="175"/>
                    <a:pt x="75" y="125"/>
                    <a:pt x="75" y="72"/>
                  </a:cubicBezTo>
                  <a:cubicBezTo>
                    <a:pt x="75" y="48"/>
                    <a:pt x="72" y="24"/>
                    <a:pt x="68" y="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32"/>
                    <a:pt x="26" y="52"/>
                    <a:pt x="26" y="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20" name="Freeform 89">
              <a:extLst>
                <a:ext uri="{FF2B5EF4-FFF2-40B4-BE49-F238E27FC236}">
                  <a16:creationId xmlns="" xmlns:a16="http://schemas.microsoft.com/office/drawing/2014/main" id="{46E673CA-633A-43D3-9FE0-CF56DA734410}"/>
                </a:ext>
              </a:extLst>
            </p:cNvPr>
            <p:cNvSpPr/>
            <p:nvPr/>
          </p:nvSpPr>
          <p:spPr bwMode="auto">
            <a:xfrm>
              <a:off x="1654176" y="2201863"/>
              <a:ext cx="823913" cy="425450"/>
            </a:xfrm>
            <a:custGeom>
              <a:avLst/>
              <a:gdLst>
                <a:gd name="T0" fmla="*/ 219 w 219"/>
                <a:gd name="T1" fmla="*/ 48 h 113"/>
                <a:gd name="T2" fmla="*/ 219 w 219"/>
                <a:gd name="T3" fmla="*/ 0 h 113"/>
                <a:gd name="T4" fmla="*/ 0 w 219"/>
                <a:gd name="T5" fmla="*/ 74 h 113"/>
                <a:gd name="T6" fmla="*/ 28 w 219"/>
                <a:gd name="T7" fmla="*/ 113 h 113"/>
                <a:gd name="T8" fmla="*/ 219 w 219"/>
                <a:gd name="T9" fmla="*/ 4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113">
                  <a:moveTo>
                    <a:pt x="219" y="48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138" y="2"/>
                    <a:pt x="62" y="29"/>
                    <a:pt x="0" y="74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82" y="74"/>
                    <a:pt x="148" y="50"/>
                    <a:pt x="219" y="4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21" name="Freeform 90">
              <a:extLst>
                <a:ext uri="{FF2B5EF4-FFF2-40B4-BE49-F238E27FC236}">
                  <a16:creationId xmlns="" xmlns:a16="http://schemas.microsoft.com/office/drawing/2014/main" id="{B286B1A9-56DF-4E7D-8590-A64D07EA2D99}"/>
                </a:ext>
              </a:extLst>
            </p:cNvPr>
            <p:cNvSpPr/>
            <p:nvPr/>
          </p:nvSpPr>
          <p:spPr bwMode="auto">
            <a:xfrm>
              <a:off x="1119188" y="4144963"/>
              <a:ext cx="587375" cy="712788"/>
            </a:xfrm>
            <a:custGeom>
              <a:avLst/>
              <a:gdLst>
                <a:gd name="T0" fmla="*/ 46 w 156"/>
                <a:gd name="T1" fmla="*/ 0 h 189"/>
                <a:gd name="T2" fmla="*/ 0 w 156"/>
                <a:gd name="T3" fmla="*/ 13 h 189"/>
                <a:gd name="T4" fmla="*/ 125 w 156"/>
                <a:gd name="T5" fmla="*/ 189 h 189"/>
                <a:gd name="T6" fmla="*/ 156 w 156"/>
                <a:gd name="T7" fmla="*/ 152 h 189"/>
                <a:gd name="T8" fmla="*/ 46 w 15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89">
                  <a:moveTo>
                    <a:pt x="46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24" y="83"/>
                    <a:pt x="68" y="144"/>
                    <a:pt x="125" y="189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07" y="113"/>
                    <a:pt x="68" y="61"/>
                    <a:pt x="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22" name="Freeform 91">
              <a:extLst>
                <a:ext uri="{FF2B5EF4-FFF2-40B4-BE49-F238E27FC236}">
                  <a16:creationId xmlns="" xmlns:a16="http://schemas.microsoft.com/office/drawing/2014/main" id="{55774238-B813-44E8-A933-7705BD844B67}"/>
                </a:ext>
              </a:extLst>
            </p:cNvPr>
            <p:cNvSpPr/>
            <p:nvPr/>
          </p:nvSpPr>
          <p:spPr bwMode="auto">
            <a:xfrm>
              <a:off x="3260726" y="4246563"/>
              <a:ext cx="625475" cy="677863"/>
            </a:xfrm>
            <a:custGeom>
              <a:avLst/>
              <a:gdLst>
                <a:gd name="T0" fmla="*/ 0 w 166"/>
                <a:gd name="T1" fmla="*/ 141 h 180"/>
                <a:gd name="T2" fmla="*/ 28 w 166"/>
                <a:gd name="T3" fmla="*/ 180 h 180"/>
                <a:gd name="T4" fmla="*/ 166 w 166"/>
                <a:gd name="T5" fmla="*/ 16 h 180"/>
                <a:gd name="T6" fmla="*/ 120 w 166"/>
                <a:gd name="T7" fmla="*/ 0 h 180"/>
                <a:gd name="T8" fmla="*/ 0 w 166"/>
                <a:gd name="T9" fmla="*/ 14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80">
                  <a:moveTo>
                    <a:pt x="0" y="141"/>
                  </a:moveTo>
                  <a:cubicBezTo>
                    <a:pt x="28" y="180"/>
                    <a:pt x="28" y="180"/>
                    <a:pt x="28" y="180"/>
                  </a:cubicBezTo>
                  <a:cubicBezTo>
                    <a:pt x="88" y="140"/>
                    <a:pt x="136" y="83"/>
                    <a:pt x="166" y="16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3" y="57"/>
                    <a:pt x="52" y="105"/>
                    <a:pt x="0" y="14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23" name="Freeform 92">
              <a:extLst>
                <a:ext uri="{FF2B5EF4-FFF2-40B4-BE49-F238E27FC236}">
                  <a16:creationId xmlns="" xmlns:a16="http://schemas.microsoft.com/office/drawing/2014/main" id="{3A00E1FD-D710-4222-A22C-2BF2DE9EAB78}"/>
                </a:ext>
              </a:extLst>
            </p:cNvPr>
            <p:cNvSpPr/>
            <p:nvPr/>
          </p:nvSpPr>
          <p:spPr bwMode="auto">
            <a:xfrm>
              <a:off x="1033463" y="3290888"/>
              <a:ext cx="239713" cy="847725"/>
            </a:xfrm>
            <a:custGeom>
              <a:avLst/>
              <a:gdLst>
                <a:gd name="T0" fmla="*/ 48 w 64"/>
                <a:gd name="T1" fmla="*/ 107 h 225"/>
                <a:gd name="T2" fmla="*/ 60 w 64"/>
                <a:gd name="T3" fmla="*/ 16 h 225"/>
                <a:gd name="T4" fmla="*/ 14 w 64"/>
                <a:gd name="T5" fmla="*/ 0 h 225"/>
                <a:gd name="T6" fmla="*/ 0 w 64"/>
                <a:gd name="T7" fmla="*/ 107 h 225"/>
                <a:gd name="T8" fmla="*/ 17 w 64"/>
                <a:gd name="T9" fmla="*/ 225 h 225"/>
                <a:gd name="T10" fmla="*/ 64 w 64"/>
                <a:gd name="T11" fmla="*/ 212 h 225"/>
                <a:gd name="T12" fmla="*/ 48 w 64"/>
                <a:gd name="T13" fmla="*/ 10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25">
                  <a:moveTo>
                    <a:pt x="48" y="107"/>
                  </a:moveTo>
                  <a:cubicBezTo>
                    <a:pt x="48" y="76"/>
                    <a:pt x="52" y="45"/>
                    <a:pt x="60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34"/>
                    <a:pt x="0" y="70"/>
                    <a:pt x="0" y="107"/>
                  </a:cubicBezTo>
                  <a:cubicBezTo>
                    <a:pt x="0" y="148"/>
                    <a:pt x="6" y="188"/>
                    <a:pt x="17" y="225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53" y="179"/>
                    <a:pt x="48" y="144"/>
                    <a:pt x="48" y="1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24" name="Freeform 93">
              <a:extLst>
                <a:ext uri="{FF2B5EF4-FFF2-40B4-BE49-F238E27FC236}">
                  <a16:creationId xmlns="" xmlns:a16="http://schemas.microsoft.com/office/drawing/2014/main" id="{11B5A508-CF0E-482C-B277-D745903C08C9}"/>
                </a:ext>
              </a:extLst>
            </p:cNvPr>
            <p:cNvSpPr/>
            <p:nvPr/>
          </p:nvSpPr>
          <p:spPr bwMode="auto">
            <a:xfrm>
              <a:off x="1104901" y="2514601"/>
              <a:ext cx="604838" cy="779463"/>
            </a:xfrm>
            <a:custGeom>
              <a:avLst/>
              <a:gdLst>
                <a:gd name="T0" fmla="*/ 161 w 161"/>
                <a:gd name="T1" fmla="*/ 40 h 207"/>
                <a:gd name="T2" fmla="*/ 134 w 161"/>
                <a:gd name="T3" fmla="*/ 0 h 207"/>
                <a:gd name="T4" fmla="*/ 0 w 161"/>
                <a:gd name="T5" fmla="*/ 191 h 207"/>
                <a:gd name="T6" fmla="*/ 45 w 161"/>
                <a:gd name="T7" fmla="*/ 207 h 207"/>
                <a:gd name="T8" fmla="*/ 161 w 161"/>
                <a:gd name="T9" fmla="*/ 4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07">
                  <a:moveTo>
                    <a:pt x="161" y="4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72" y="49"/>
                    <a:pt x="25" y="115"/>
                    <a:pt x="0" y="191"/>
                  </a:cubicBezTo>
                  <a:cubicBezTo>
                    <a:pt x="45" y="207"/>
                    <a:pt x="45" y="207"/>
                    <a:pt x="45" y="207"/>
                  </a:cubicBezTo>
                  <a:cubicBezTo>
                    <a:pt x="67" y="140"/>
                    <a:pt x="107" y="82"/>
                    <a:pt x="161" y="4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25" name="Freeform 94">
              <a:extLst>
                <a:ext uri="{FF2B5EF4-FFF2-40B4-BE49-F238E27FC236}">
                  <a16:creationId xmlns="" xmlns:a16="http://schemas.microsoft.com/office/drawing/2014/main" id="{D257490E-D54D-4A71-8BC7-EF5068AEBE6C}"/>
                </a:ext>
              </a:extLst>
            </p:cNvPr>
            <p:cNvSpPr/>
            <p:nvPr/>
          </p:nvSpPr>
          <p:spPr bwMode="auto">
            <a:xfrm>
              <a:off x="2538413" y="4808538"/>
              <a:ext cx="779463" cy="381000"/>
            </a:xfrm>
            <a:custGeom>
              <a:avLst/>
              <a:gdLst>
                <a:gd name="T0" fmla="*/ 0 w 207"/>
                <a:gd name="T1" fmla="*/ 52 h 101"/>
                <a:gd name="T2" fmla="*/ 0 w 207"/>
                <a:gd name="T3" fmla="*/ 101 h 101"/>
                <a:gd name="T4" fmla="*/ 207 w 207"/>
                <a:gd name="T5" fmla="*/ 40 h 101"/>
                <a:gd name="T6" fmla="*/ 179 w 207"/>
                <a:gd name="T7" fmla="*/ 0 h 101"/>
                <a:gd name="T8" fmla="*/ 0 w 207"/>
                <a:gd name="T9" fmla="*/ 5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01">
                  <a:moveTo>
                    <a:pt x="0" y="52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76" y="100"/>
                    <a:pt x="147" y="78"/>
                    <a:pt x="207" y="4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27" y="33"/>
                    <a:pt x="66" y="51"/>
                    <a:pt x="0" y="5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26" name="Freeform 95">
              <a:extLst>
                <a:ext uri="{FF2B5EF4-FFF2-40B4-BE49-F238E27FC236}">
                  <a16:creationId xmlns="" xmlns:a16="http://schemas.microsoft.com/office/drawing/2014/main" id="{A5D23ECB-A49E-49F4-854B-F535B4CFC525}"/>
                </a:ext>
              </a:extLst>
            </p:cNvPr>
            <p:cNvSpPr/>
            <p:nvPr/>
          </p:nvSpPr>
          <p:spPr bwMode="auto">
            <a:xfrm>
              <a:off x="1638301" y="4756151"/>
              <a:ext cx="839788" cy="433388"/>
            </a:xfrm>
            <a:custGeom>
              <a:avLst/>
              <a:gdLst>
                <a:gd name="T0" fmla="*/ 31 w 223"/>
                <a:gd name="T1" fmla="*/ 0 h 115"/>
                <a:gd name="T2" fmla="*/ 0 w 223"/>
                <a:gd name="T3" fmla="*/ 37 h 115"/>
                <a:gd name="T4" fmla="*/ 223 w 223"/>
                <a:gd name="T5" fmla="*/ 115 h 115"/>
                <a:gd name="T6" fmla="*/ 223 w 223"/>
                <a:gd name="T7" fmla="*/ 66 h 115"/>
                <a:gd name="T8" fmla="*/ 31 w 223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15">
                  <a:moveTo>
                    <a:pt x="31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63" y="84"/>
                    <a:pt x="140" y="112"/>
                    <a:pt x="223" y="115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151" y="64"/>
                    <a:pt x="85" y="39"/>
                    <a:pt x="3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</p:grpSp>
      <p:sp>
        <p:nvSpPr>
          <p:cNvPr id="27" name="Arc 142">
            <a:extLst>
              <a:ext uri="{FF2B5EF4-FFF2-40B4-BE49-F238E27FC236}">
                <a16:creationId xmlns="" xmlns:a16="http://schemas.microsoft.com/office/drawing/2014/main" id="{4615DDB5-9824-474D-84B9-E90368B0572E}"/>
              </a:ext>
            </a:extLst>
          </p:cNvPr>
          <p:cNvSpPr/>
          <p:nvPr/>
        </p:nvSpPr>
        <p:spPr>
          <a:xfrm rot="10800000">
            <a:off x="6202782" y="2157223"/>
            <a:ext cx="1450493" cy="1452311"/>
          </a:xfrm>
          <a:prstGeom prst="arc">
            <a:avLst>
              <a:gd name="adj1" fmla="val 1182648"/>
              <a:gd name="adj2" fmla="val 10734386"/>
            </a:avLst>
          </a:prstGeom>
          <a:ln w="133350" cap="sq">
            <a:solidFill>
              <a:schemeClr val="accent3">
                <a:lumMod val="10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defRPr/>
            </a:pPr>
            <a:endParaRPr lang="en-IN" noProof="1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8" name="Group 160">
            <a:extLst>
              <a:ext uri="{FF2B5EF4-FFF2-40B4-BE49-F238E27FC236}">
                <a16:creationId xmlns="" xmlns:a16="http://schemas.microsoft.com/office/drawing/2014/main" id="{90B69C51-904C-4607-9793-E5FA87DB7414}"/>
              </a:ext>
            </a:extLst>
          </p:cNvPr>
          <p:cNvGrpSpPr/>
          <p:nvPr/>
        </p:nvGrpSpPr>
        <p:grpSpPr>
          <a:xfrm>
            <a:off x="3764232" y="2663056"/>
            <a:ext cx="1684765" cy="1687079"/>
            <a:chOff x="1033463" y="2201863"/>
            <a:chExt cx="2984500" cy="2987676"/>
          </a:xfrm>
          <a:solidFill>
            <a:schemeClr val="accent3"/>
          </a:solidFill>
        </p:grpSpPr>
        <p:sp>
          <p:nvSpPr>
            <p:cNvPr id="29" name="Freeform 86">
              <a:extLst>
                <a:ext uri="{FF2B5EF4-FFF2-40B4-BE49-F238E27FC236}">
                  <a16:creationId xmlns="" xmlns:a16="http://schemas.microsoft.com/office/drawing/2014/main" id="{E517950B-0EAF-4008-85D7-632484101076}"/>
                </a:ext>
              </a:extLst>
            </p:cNvPr>
            <p:cNvSpPr/>
            <p:nvPr/>
          </p:nvSpPr>
          <p:spPr bwMode="auto">
            <a:xfrm>
              <a:off x="3433763" y="2613026"/>
              <a:ext cx="546100" cy="798513"/>
            </a:xfrm>
            <a:custGeom>
              <a:avLst/>
              <a:gdLst>
                <a:gd name="T0" fmla="*/ 98 w 145"/>
                <a:gd name="T1" fmla="*/ 212 h 212"/>
                <a:gd name="T2" fmla="*/ 145 w 145"/>
                <a:gd name="T3" fmla="*/ 200 h 212"/>
                <a:gd name="T4" fmla="*/ 31 w 145"/>
                <a:gd name="T5" fmla="*/ 0 h 212"/>
                <a:gd name="T6" fmla="*/ 0 w 145"/>
                <a:gd name="T7" fmla="*/ 37 h 212"/>
                <a:gd name="T8" fmla="*/ 98 w 145"/>
                <a:gd name="T9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212">
                  <a:moveTo>
                    <a:pt x="98" y="212"/>
                  </a:moveTo>
                  <a:cubicBezTo>
                    <a:pt x="145" y="200"/>
                    <a:pt x="145" y="200"/>
                    <a:pt x="145" y="200"/>
                  </a:cubicBezTo>
                  <a:cubicBezTo>
                    <a:pt x="127" y="122"/>
                    <a:pt x="87" y="53"/>
                    <a:pt x="31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49" y="84"/>
                    <a:pt x="83" y="144"/>
                    <a:pt x="98" y="2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30" name="Freeform 87">
              <a:extLst>
                <a:ext uri="{FF2B5EF4-FFF2-40B4-BE49-F238E27FC236}">
                  <a16:creationId xmlns="" xmlns:a16="http://schemas.microsoft.com/office/drawing/2014/main" id="{CFF55840-C981-4469-828F-6A50A1A4F9E0}"/>
                </a:ext>
              </a:extLst>
            </p:cNvPr>
            <p:cNvSpPr/>
            <p:nvPr/>
          </p:nvSpPr>
          <p:spPr bwMode="auto">
            <a:xfrm>
              <a:off x="2538413" y="2201863"/>
              <a:ext cx="971550" cy="509588"/>
            </a:xfrm>
            <a:custGeom>
              <a:avLst/>
              <a:gdLst>
                <a:gd name="T0" fmla="*/ 227 w 258"/>
                <a:gd name="T1" fmla="*/ 135 h 135"/>
                <a:gd name="T2" fmla="*/ 258 w 258"/>
                <a:gd name="T3" fmla="*/ 98 h 135"/>
                <a:gd name="T4" fmla="*/ 0 w 258"/>
                <a:gd name="T5" fmla="*/ 0 h 135"/>
                <a:gd name="T6" fmla="*/ 0 w 258"/>
                <a:gd name="T7" fmla="*/ 48 h 135"/>
                <a:gd name="T8" fmla="*/ 227 w 258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135">
                  <a:moveTo>
                    <a:pt x="227" y="135"/>
                  </a:moveTo>
                  <a:cubicBezTo>
                    <a:pt x="258" y="98"/>
                    <a:pt x="258" y="98"/>
                    <a:pt x="258" y="98"/>
                  </a:cubicBezTo>
                  <a:cubicBezTo>
                    <a:pt x="189" y="38"/>
                    <a:pt x="99" y="1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7" y="49"/>
                    <a:pt x="166" y="82"/>
                    <a:pt x="227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31" name="Freeform 88">
              <a:extLst>
                <a:ext uri="{FF2B5EF4-FFF2-40B4-BE49-F238E27FC236}">
                  <a16:creationId xmlns="" xmlns:a16="http://schemas.microsoft.com/office/drawing/2014/main" id="{02029421-5EED-40AF-B821-C5CA356653AC}"/>
                </a:ext>
              </a:extLst>
            </p:cNvPr>
            <p:cNvSpPr/>
            <p:nvPr/>
          </p:nvSpPr>
          <p:spPr bwMode="auto">
            <a:xfrm>
              <a:off x="3735388" y="3422651"/>
              <a:ext cx="282575" cy="831850"/>
            </a:xfrm>
            <a:custGeom>
              <a:avLst/>
              <a:gdLst>
                <a:gd name="T0" fmla="*/ 26 w 75"/>
                <a:gd name="T1" fmla="*/ 72 h 221"/>
                <a:gd name="T2" fmla="*/ 0 w 75"/>
                <a:gd name="T3" fmla="*/ 204 h 221"/>
                <a:gd name="T4" fmla="*/ 46 w 75"/>
                <a:gd name="T5" fmla="*/ 221 h 221"/>
                <a:gd name="T6" fmla="*/ 75 w 75"/>
                <a:gd name="T7" fmla="*/ 72 h 221"/>
                <a:gd name="T8" fmla="*/ 68 w 75"/>
                <a:gd name="T9" fmla="*/ 0 h 221"/>
                <a:gd name="T10" fmla="*/ 21 w 75"/>
                <a:gd name="T11" fmla="*/ 13 h 221"/>
                <a:gd name="T12" fmla="*/ 26 w 75"/>
                <a:gd name="T13" fmla="*/ 7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21">
                  <a:moveTo>
                    <a:pt x="26" y="72"/>
                  </a:moveTo>
                  <a:cubicBezTo>
                    <a:pt x="26" y="119"/>
                    <a:pt x="17" y="163"/>
                    <a:pt x="0" y="204"/>
                  </a:cubicBezTo>
                  <a:cubicBezTo>
                    <a:pt x="46" y="221"/>
                    <a:pt x="46" y="221"/>
                    <a:pt x="46" y="221"/>
                  </a:cubicBezTo>
                  <a:cubicBezTo>
                    <a:pt x="64" y="175"/>
                    <a:pt x="75" y="125"/>
                    <a:pt x="75" y="72"/>
                  </a:cubicBezTo>
                  <a:cubicBezTo>
                    <a:pt x="75" y="48"/>
                    <a:pt x="72" y="24"/>
                    <a:pt x="68" y="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32"/>
                    <a:pt x="26" y="52"/>
                    <a:pt x="26" y="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32" name="Freeform 89">
              <a:extLst>
                <a:ext uri="{FF2B5EF4-FFF2-40B4-BE49-F238E27FC236}">
                  <a16:creationId xmlns="" xmlns:a16="http://schemas.microsoft.com/office/drawing/2014/main" id="{535E3C22-A389-47B5-968B-59061C2683A3}"/>
                </a:ext>
              </a:extLst>
            </p:cNvPr>
            <p:cNvSpPr/>
            <p:nvPr/>
          </p:nvSpPr>
          <p:spPr bwMode="auto">
            <a:xfrm>
              <a:off x="1654176" y="2201863"/>
              <a:ext cx="823913" cy="425450"/>
            </a:xfrm>
            <a:custGeom>
              <a:avLst/>
              <a:gdLst>
                <a:gd name="T0" fmla="*/ 219 w 219"/>
                <a:gd name="T1" fmla="*/ 48 h 113"/>
                <a:gd name="T2" fmla="*/ 219 w 219"/>
                <a:gd name="T3" fmla="*/ 0 h 113"/>
                <a:gd name="T4" fmla="*/ 0 w 219"/>
                <a:gd name="T5" fmla="*/ 74 h 113"/>
                <a:gd name="T6" fmla="*/ 28 w 219"/>
                <a:gd name="T7" fmla="*/ 113 h 113"/>
                <a:gd name="T8" fmla="*/ 219 w 219"/>
                <a:gd name="T9" fmla="*/ 4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113">
                  <a:moveTo>
                    <a:pt x="219" y="48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138" y="2"/>
                    <a:pt x="62" y="29"/>
                    <a:pt x="0" y="74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82" y="74"/>
                    <a:pt x="148" y="50"/>
                    <a:pt x="219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33" name="Freeform 90">
              <a:extLst>
                <a:ext uri="{FF2B5EF4-FFF2-40B4-BE49-F238E27FC236}">
                  <a16:creationId xmlns="" xmlns:a16="http://schemas.microsoft.com/office/drawing/2014/main" id="{5A385DB2-B044-436F-8227-7F72214CDD03}"/>
                </a:ext>
              </a:extLst>
            </p:cNvPr>
            <p:cNvSpPr/>
            <p:nvPr/>
          </p:nvSpPr>
          <p:spPr bwMode="auto">
            <a:xfrm>
              <a:off x="1119188" y="4144963"/>
              <a:ext cx="587375" cy="712788"/>
            </a:xfrm>
            <a:custGeom>
              <a:avLst/>
              <a:gdLst>
                <a:gd name="T0" fmla="*/ 46 w 156"/>
                <a:gd name="T1" fmla="*/ 0 h 189"/>
                <a:gd name="T2" fmla="*/ 0 w 156"/>
                <a:gd name="T3" fmla="*/ 13 h 189"/>
                <a:gd name="T4" fmla="*/ 125 w 156"/>
                <a:gd name="T5" fmla="*/ 189 h 189"/>
                <a:gd name="T6" fmla="*/ 156 w 156"/>
                <a:gd name="T7" fmla="*/ 152 h 189"/>
                <a:gd name="T8" fmla="*/ 46 w 15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89">
                  <a:moveTo>
                    <a:pt x="46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24" y="83"/>
                    <a:pt x="68" y="144"/>
                    <a:pt x="125" y="189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07" y="113"/>
                    <a:pt x="68" y="61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34" name="Freeform 91">
              <a:extLst>
                <a:ext uri="{FF2B5EF4-FFF2-40B4-BE49-F238E27FC236}">
                  <a16:creationId xmlns="" xmlns:a16="http://schemas.microsoft.com/office/drawing/2014/main" id="{77E498B6-2261-433C-AC74-D6A7FDD52554}"/>
                </a:ext>
              </a:extLst>
            </p:cNvPr>
            <p:cNvSpPr/>
            <p:nvPr/>
          </p:nvSpPr>
          <p:spPr bwMode="auto">
            <a:xfrm>
              <a:off x="3260726" y="4246563"/>
              <a:ext cx="625475" cy="677863"/>
            </a:xfrm>
            <a:custGeom>
              <a:avLst/>
              <a:gdLst>
                <a:gd name="T0" fmla="*/ 0 w 166"/>
                <a:gd name="T1" fmla="*/ 141 h 180"/>
                <a:gd name="T2" fmla="*/ 28 w 166"/>
                <a:gd name="T3" fmla="*/ 180 h 180"/>
                <a:gd name="T4" fmla="*/ 166 w 166"/>
                <a:gd name="T5" fmla="*/ 16 h 180"/>
                <a:gd name="T6" fmla="*/ 120 w 166"/>
                <a:gd name="T7" fmla="*/ 0 h 180"/>
                <a:gd name="T8" fmla="*/ 0 w 166"/>
                <a:gd name="T9" fmla="*/ 14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80">
                  <a:moveTo>
                    <a:pt x="0" y="141"/>
                  </a:moveTo>
                  <a:cubicBezTo>
                    <a:pt x="28" y="180"/>
                    <a:pt x="28" y="180"/>
                    <a:pt x="28" y="180"/>
                  </a:cubicBezTo>
                  <a:cubicBezTo>
                    <a:pt x="88" y="140"/>
                    <a:pt x="136" y="83"/>
                    <a:pt x="166" y="16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3" y="57"/>
                    <a:pt x="52" y="105"/>
                    <a:pt x="0" y="14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36" name="Freeform 92">
              <a:extLst>
                <a:ext uri="{FF2B5EF4-FFF2-40B4-BE49-F238E27FC236}">
                  <a16:creationId xmlns="" xmlns:a16="http://schemas.microsoft.com/office/drawing/2014/main" id="{2FFFC801-705C-48B9-BFC2-1D7AD8E41ED2}"/>
                </a:ext>
              </a:extLst>
            </p:cNvPr>
            <p:cNvSpPr/>
            <p:nvPr/>
          </p:nvSpPr>
          <p:spPr bwMode="auto">
            <a:xfrm>
              <a:off x="1033463" y="3290888"/>
              <a:ext cx="239713" cy="847725"/>
            </a:xfrm>
            <a:custGeom>
              <a:avLst/>
              <a:gdLst>
                <a:gd name="T0" fmla="*/ 48 w 64"/>
                <a:gd name="T1" fmla="*/ 107 h 225"/>
                <a:gd name="T2" fmla="*/ 60 w 64"/>
                <a:gd name="T3" fmla="*/ 16 h 225"/>
                <a:gd name="T4" fmla="*/ 14 w 64"/>
                <a:gd name="T5" fmla="*/ 0 h 225"/>
                <a:gd name="T6" fmla="*/ 0 w 64"/>
                <a:gd name="T7" fmla="*/ 107 h 225"/>
                <a:gd name="T8" fmla="*/ 17 w 64"/>
                <a:gd name="T9" fmla="*/ 225 h 225"/>
                <a:gd name="T10" fmla="*/ 64 w 64"/>
                <a:gd name="T11" fmla="*/ 212 h 225"/>
                <a:gd name="T12" fmla="*/ 48 w 64"/>
                <a:gd name="T13" fmla="*/ 10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25">
                  <a:moveTo>
                    <a:pt x="48" y="107"/>
                  </a:moveTo>
                  <a:cubicBezTo>
                    <a:pt x="48" y="76"/>
                    <a:pt x="52" y="45"/>
                    <a:pt x="60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34"/>
                    <a:pt x="0" y="70"/>
                    <a:pt x="0" y="107"/>
                  </a:cubicBezTo>
                  <a:cubicBezTo>
                    <a:pt x="0" y="148"/>
                    <a:pt x="6" y="188"/>
                    <a:pt x="17" y="225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53" y="179"/>
                    <a:pt x="48" y="144"/>
                    <a:pt x="48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37" name="Freeform 93">
              <a:extLst>
                <a:ext uri="{FF2B5EF4-FFF2-40B4-BE49-F238E27FC236}">
                  <a16:creationId xmlns="" xmlns:a16="http://schemas.microsoft.com/office/drawing/2014/main" id="{E873DB7F-2876-4DBF-9B7C-75864B6B4D4E}"/>
                </a:ext>
              </a:extLst>
            </p:cNvPr>
            <p:cNvSpPr/>
            <p:nvPr/>
          </p:nvSpPr>
          <p:spPr bwMode="auto">
            <a:xfrm>
              <a:off x="1104901" y="2514601"/>
              <a:ext cx="604838" cy="779463"/>
            </a:xfrm>
            <a:custGeom>
              <a:avLst/>
              <a:gdLst>
                <a:gd name="T0" fmla="*/ 161 w 161"/>
                <a:gd name="T1" fmla="*/ 40 h 207"/>
                <a:gd name="T2" fmla="*/ 134 w 161"/>
                <a:gd name="T3" fmla="*/ 0 h 207"/>
                <a:gd name="T4" fmla="*/ 0 w 161"/>
                <a:gd name="T5" fmla="*/ 191 h 207"/>
                <a:gd name="T6" fmla="*/ 45 w 161"/>
                <a:gd name="T7" fmla="*/ 207 h 207"/>
                <a:gd name="T8" fmla="*/ 161 w 161"/>
                <a:gd name="T9" fmla="*/ 4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07">
                  <a:moveTo>
                    <a:pt x="161" y="4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72" y="49"/>
                    <a:pt x="25" y="115"/>
                    <a:pt x="0" y="191"/>
                  </a:cubicBezTo>
                  <a:cubicBezTo>
                    <a:pt x="45" y="207"/>
                    <a:pt x="45" y="207"/>
                    <a:pt x="45" y="207"/>
                  </a:cubicBezTo>
                  <a:cubicBezTo>
                    <a:pt x="67" y="140"/>
                    <a:pt x="107" y="82"/>
                    <a:pt x="161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39" name="Freeform 94">
              <a:extLst>
                <a:ext uri="{FF2B5EF4-FFF2-40B4-BE49-F238E27FC236}">
                  <a16:creationId xmlns="" xmlns:a16="http://schemas.microsoft.com/office/drawing/2014/main" id="{04377EAC-7B2B-49CA-B324-850DAD6FD507}"/>
                </a:ext>
              </a:extLst>
            </p:cNvPr>
            <p:cNvSpPr/>
            <p:nvPr/>
          </p:nvSpPr>
          <p:spPr bwMode="auto">
            <a:xfrm>
              <a:off x="2538413" y="4808538"/>
              <a:ext cx="779463" cy="381000"/>
            </a:xfrm>
            <a:custGeom>
              <a:avLst/>
              <a:gdLst>
                <a:gd name="T0" fmla="*/ 0 w 207"/>
                <a:gd name="T1" fmla="*/ 52 h 101"/>
                <a:gd name="T2" fmla="*/ 0 w 207"/>
                <a:gd name="T3" fmla="*/ 101 h 101"/>
                <a:gd name="T4" fmla="*/ 207 w 207"/>
                <a:gd name="T5" fmla="*/ 40 h 101"/>
                <a:gd name="T6" fmla="*/ 179 w 207"/>
                <a:gd name="T7" fmla="*/ 0 h 101"/>
                <a:gd name="T8" fmla="*/ 0 w 207"/>
                <a:gd name="T9" fmla="*/ 5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01">
                  <a:moveTo>
                    <a:pt x="0" y="52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76" y="100"/>
                    <a:pt x="147" y="78"/>
                    <a:pt x="207" y="4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27" y="33"/>
                    <a:pt x="66" y="51"/>
                    <a:pt x="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  <p:sp>
          <p:nvSpPr>
            <p:cNvPr id="40" name="Freeform 95">
              <a:extLst>
                <a:ext uri="{FF2B5EF4-FFF2-40B4-BE49-F238E27FC236}">
                  <a16:creationId xmlns="" xmlns:a16="http://schemas.microsoft.com/office/drawing/2014/main" id="{486F6863-E81A-4F3C-8B89-6C01DE38E2C1}"/>
                </a:ext>
              </a:extLst>
            </p:cNvPr>
            <p:cNvSpPr/>
            <p:nvPr/>
          </p:nvSpPr>
          <p:spPr bwMode="auto">
            <a:xfrm>
              <a:off x="1638301" y="4756151"/>
              <a:ext cx="839788" cy="433388"/>
            </a:xfrm>
            <a:custGeom>
              <a:avLst/>
              <a:gdLst>
                <a:gd name="T0" fmla="*/ 31 w 223"/>
                <a:gd name="T1" fmla="*/ 0 h 115"/>
                <a:gd name="T2" fmla="*/ 0 w 223"/>
                <a:gd name="T3" fmla="*/ 37 h 115"/>
                <a:gd name="T4" fmla="*/ 223 w 223"/>
                <a:gd name="T5" fmla="*/ 115 h 115"/>
                <a:gd name="T6" fmla="*/ 223 w 223"/>
                <a:gd name="T7" fmla="*/ 66 h 115"/>
                <a:gd name="T8" fmla="*/ 31 w 223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15">
                  <a:moveTo>
                    <a:pt x="31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63" y="84"/>
                    <a:pt x="140" y="112"/>
                    <a:pt x="223" y="115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151" y="64"/>
                    <a:pt x="85" y="39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</p:grpSp>
      <p:sp>
        <p:nvSpPr>
          <p:cNvPr id="41" name="Arc 161">
            <a:extLst>
              <a:ext uri="{FF2B5EF4-FFF2-40B4-BE49-F238E27FC236}">
                <a16:creationId xmlns="" xmlns:a16="http://schemas.microsoft.com/office/drawing/2014/main" id="{F2E9BDC9-237D-4C3C-BFA1-A618C7DA7E29}"/>
              </a:ext>
            </a:extLst>
          </p:cNvPr>
          <p:cNvSpPr/>
          <p:nvPr/>
        </p:nvSpPr>
        <p:spPr>
          <a:xfrm rot="10800000">
            <a:off x="3997595" y="2898449"/>
            <a:ext cx="1217648" cy="1216652"/>
          </a:xfrm>
          <a:prstGeom prst="arc">
            <a:avLst>
              <a:gd name="adj1" fmla="val 14751958"/>
              <a:gd name="adj2" fmla="val 10734386"/>
            </a:avLst>
          </a:prstGeom>
          <a:ln w="133350" cap="sq">
            <a:solidFill>
              <a:schemeClr val="accent3">
                <a:lumMod val="10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defRPr/>
            </a:pPr>
            <a:endParaRPr lang="en-IN" noProof="1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42" name="Group 179">
            <a:extLst>
              <a:ext uri="{FF2B5EF4-FFF2-40B4-BE49-F238E27FC236}">
                <a16:creationId xmlns="" xmlns:a16="http://schemas.microsoft.com/office/drawing/2014/main" id="{66D00508-0481-45EE-AF3B-84ADB462FD1B}"/>
              </a:ext>
            </a:extLst>
          </p:cNvPr>
          <p:cNvGrpSpPr>
            <a:grpSpLocks/>
          </p:cNvGrpSpPr>
          <p:nvPr/>
        </p:nvGrpSpPr>
        <p:grpSpPr bwMode="auto">
          <a:xfrm>
            <a:off x="1723399" y="3713967"/>
            <a:ext cx="1504805" cy="1506494"/>
            <a:chOff x="1033463" y="2201863"/>
            <a:chExt cx="2984500" cy="2987676"/>
          </a:xfrm>
        </p:grpSpPr>
        <p:sp>
          <p:nvSpPr>
            <p:cNvPr id="43" name="Freeform 86">
              <a:extLst>
                <a:ext uri="{FF2B5EF4-FFF2-40B4-BE49-F238E27FC236}">
                  <a16:creationId xmlns="" xmlns:a16="http://schemas.microsoft.com/office/drawing/2014/main" id="{DFF26C1A-14D2-4A67-8CE3-B7F236B2B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763" y="2613026"/>
              <a:ext cx="546100" cy="798513"/>
            </a:xfrm>
            <a:custGeom>
              <a:avLst/>
              <a:gdLst>
                <a:gd name="T0" fmla="*/ 369088 w 145"/>
                <a:gd name="T1" fmla="*/ 798513 h 212"/>
                <a:gd name="T2" fmla="*/ 546100 w 145"/>
                <a:gd name="T3" fmla="*/ 753314 h 212"/>
                <a:gd name="T4" fmla="*/ 116752 w 145"/>
                <a:gd name="T5" fmla="*/ 0 h 212"/>
                <a:gd name="T6" fmla="*/ 0 w 145"/>
                <a:gd name="T7" fmla="*/ 139363 h 212"/>
                <a:gd name="T8" fmla="*/ 369088 w 145"/>
                <a:gd name="T9" fmla="*/ 798513 h 2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5" h="212">
                  <a:moveTo>
                    <a:pt x="98" y="212"/>
                  </a:moveTo>
                  <a:cubicBezTo>
                    <a:pt x="145" y="200"/>
                    <a:pt x="145" y="200"/>
                    <a:pt x="145" y="200"/>
                  </a:cubicBezTo>
                  <a:cubicBezTo>
                    <a:pt x="127" y="122"/>
                    <a:pt x="87" y="53"/>
                    <a:pt x="31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49" y="84"/>
                    <a:pt x="83" y="144"/>
                    <a:pt x="98" y="212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87">
              <a:extLst>
                <a:ext uri="{FF2B5EF4-FFF2-40B4-BE49-F238E27FC236}">
                  <a16:creationId xmlns="" xmlns:a16="http://schemas.microsoft.com/office/drawing/2014/main" id="{AC191668-3DDA-435D-B5F1-08315B0EB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8413" y="2201863"/>
              <a:ext cx="971550" cy="509588"/>
            </a:xfrm>
            <a:custGeom>
              <a:avLst/>
              <a:gdLst>
                <a:gd name="T0" fmla="*/ 854813 w 258"/>
                <a:gd name="T1" fmla="*/ 509588 h 135"/>
                <a:gd name="T2" fmla="*/ 971550 w 258"/>
                <a:gd name="T3" fmla="*/ 369923 h 135"/>
                <a:gd name="T4" fmla="*/ 0 w 258"/>
                <a:gd name="T5" fmla="*/ 0 h 135"/>
                <a:gd name="T6" fmla="*/ 0 w 258"/>
                <a:gd name="T7" fmla="*/ 181187 h 135"/>
                <a:gd name="T8" fmla="*/ 854813 w 258"/>
                <a:gd name="T9" fmla="*/ 509588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8" h="135">
                  <a:moveTo>
                    <a:pt x="227" y="135"/>
                  </a:moveTo>
                  <a:cubicBezTo>
                    <a:pt x="258" y="98"/>
                    <a:pt x="258" y="98"/>
                    <a:pt x="258" y="98"/>
                  </a:cubicBezTo>
                  <a:cubicBezTo>
                    <a:pt x="189" y="38"/>
                    <a:pt x="99" y="1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7" y="49"/>
                    <a:pt x="166" y="82"/>
                    <a:pt x="227" y="135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88">
              <a:extLst>
                <a:ext uri="{FF2B5EF4-FFF2-40B4-BE49-F238E27FC236}">
                  <a16:creationId xmlns="" xmlns:a16="http://schemas.microsoft.com/office/drawing/2014/main" id="{69367FA4-AD06-4A69-8AC2-7AD65FB71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5388" y="3422651"/>
              <a:ext cx="282575" cy="831850"/>
            </a:xfrm>
            <a:custGeom>
              <a:avLst/>
              <a:gdLst>
                <a:gd name="T0" fmla="*/ 97959 w 75"/>
                <a:gd name="T1" fmla="*/ 271010 h 221"/>
                <a:gd name="T2" fmla="*/ 0 w 75"/>
                <a:gd name="T3" fmla="*/ 767862 h 221"/>
                <a:gd name="T4" fmla="*/ 173313 w 75"/>
                <a:gd name="T5" fmla="*/ 831850 h 221"/>
                <a:gd name="T6" fmla="*/ 282575 w 75"/>
                <a:gd name="T7" fmla="*/ 271010 h 221"/>
                <a:gd name="T8" fmla="*/ 256201 w 75"/>
                <a:gd name="T9" fmla="*/ 0 h 221"/>
                <a:gd name="T10" fmla="*/ 79121 w 75"/>
                <a:gd name="T11" fmla="*/ 48932 h 221"/>
                <a:gd name="T12" fmla="*/ 97959 w 75"/>
                <a:gd name="T13" fmla="*/ 271010 h 2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221">
                  <a:moveTo>
                    <a:pt x="26" y="72"/>
                  </a:moveTo>
                  <a:cubicBezTo>
                    <a:pt x="26" y="119"/>
                    <a:pt x="17" y="163"/>
                    <a:pt x="0" y="204"/>
                  </a:cubicBezTo>
                  <a:cubicBezTo>
                    <a:pt x="46" y="221"/>
                    <a:pt x="46" y="221"/>
                    <a:pt x="46" y="221"/>
                  </a:cubicBezTo>
                  <a:cubicBezTo>
                    <a:pt x="64" y="175"/>
                    <a:pt x="75" y="125"/>
                    <a:pt x="75" y="72"/>
                  </a:cubicBezTo>
                  <a:cubicBezTo>
                    <a:pt x="75" y="48"/>
                    <a:pt x="72" y="24"/>
                    <a:pt x="68" y="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4" y="32"/>
                    <a:pt x="26" y="52"/>
                    <a:pt x="26" y="72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89">
              <a:extLst>
                <a:ext uri="{FF2B5EF4-FFF2-40B4-BE49-F238E27FC236}">
                  <a16:creationId xmlns="" xmlns:a16="http://schemas.microsoft.com/office/drawing/2014/main" id="{BFE5B94C-8948-4DE0-AA6D-8F9419359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4176" y="2201863"/>
              <a:ext cx="823913" cy="425450"/>
            </a:xfrm>
            <a:custGeom>
              <a:avLst/>
              <a:gdLst>
                <a:gd name="T0" fmla="*/ 823913 w 219"/>
                <a:gd name="T1" fmla="*/ 180722 h 113"/>
                <a:gd name="T2" fmla="*/ 823913 w 219"/>
                <a:gd name="T3" fmla="*/ 0 h 113"/>
                <a:gd name="T4" fmla="*/ 0 w 219"/>
                <a:gd name="T5" fmla="*/ 278613 h 113"/>
                <a:gd name="T6" fmla="*/ 105340 w 219"/>
                <a:gd name="T7" fmla="*/ 425450 h 113"/>
                <a:gd name="T8" fmla="*/ 823913 w 219"/>
                <a:gd name="T9" fmla="*/ 180722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9" h="113">
                  <a:moveTo>
                    <a:pt x="219" y="48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138" y="2"/>
                    <a:pt x="62" y="29"/>
                    <a:pt x="0" y="74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82" y="74"/>
                    <a:pt x="148" y="50"/>
                    <a:pt x="219" y="48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90">
              <a:extLst>
                <a:ext uri="{FF2B5EF4-FFF2-40B4-BE49-F238E27FC236}">
                  <a16:creationId xmlns="" xmlns:a16="http://schemas.microsoft.com/office/drawing/2014/main" id="{E55016ED-96B7-4BF3-A05D-55FA014E8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9188" y="4144963"/>
              <a:ext cx="587375" cy="712788"/>
            </a:xfrm>
            <a:custGeom>
              <a:avLst/>
              <a:gdLst>
                <a:gd name="T0" fmla="*/ 173200 w 156"/>
                <a:gd name="T1" fmla="*/ 0 h 189"/>
                <a:gd name="T2" fmla="*/ 0 w 156"/>
                <a:gd name="T3" fmla="*/ 49028 h 189"/>
                <a:gd name="T4" fmla="*/ 470653 w 156"/>
                <a:gd name="T5" fmla="*/ 712788 h 189"/>
                <a:gd name="T6" fmla="*/ 587375 w 156"/>
                <a:gd name="T7" fmla="*/ 573247 h 189"/>
                <a:gd name="T8" fmla="*/ 173200 w 156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6" h="189">
                  <a:moveTo>
                    <a:pt x="46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24" y="83"/>
                    <a:pt x="68" y="144"/>
                    <a:pt x="125" y="189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07" y="113"/>
                    <a:pt x="68" y="61"/>
                    <a:pt x="46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91">
              <a:extLst>
                <a:ext uri="{FF2B5EF4-FFF2-40B4-BE49-F238E27FC236}">
                  <a16:creationId xmlns="" xmlns:a16="http://schemas.microsoft.com/office/drawing/2014/main" id="{3B742290-713B-4ABF-A231-FF38ABA19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0726" y="4246563"/>
              <a:ext cx="625475" cy="677863"/>
            </a:xfrm>
            <a:custGeom>
              <a:avLst/>
              <a:gdLst>
                <a:gd name="T0" fmla="*/ 0 w 166"/>
                <a:gd name="T1" fmla="*/ 530993 h 180"/>
                <a:gd name="T2" fmla="*/ 105502 w 166"/>
                <a:gd name="T3" fmla="*/ 677863 h 180"/>
                <a:gd name="T4" fmla="*/ 625475 w 166"/>
                <a:gd name="T5" fmla="*/ 60254 h 180"/>
                <a:gd name="T6" fmla="*/ 452151 w 166"/>
                <a:gd name="T7" fmla="*/ 0 h 180"/>
                <a:gd name="T8" fmla="*/ 0 w 166"/>
                <a:gd name="T9" fmla="*/ 530993 h 1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6" h="180">
                  <a:moveTo>
                    <a:pt x="0" y="141"/>
                  </a:moveTo>
                  <a:cubicBezTo>
                    <a:pt x="28" y="180"/>
                    <a:pt x="28" y="180"/>
                    <a:pt x="28" y="180"/>
                  </a:cubicBezTo>
                  <a:cubicBezTo>
                    <a:pt x="88" y="140"/>
                    <a:pt x="136" y="83"/>
                    <a:pt x="166" y="16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3" y="57"/>
                    <a:pt x="52" y="105"/>
                    <a:pt x="0" y="141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92">
              <a:extLst>
                <a:ext uri="{FF2B5EF4-FFF2-40B4-BE49-F238E27FC236}">
                  <a16:creationId xmlns="" xmlns:a16="http://schemas.microsoft.com/office/drawing/2014/main" id="{5AC0D6CA-4FFF-4351-8C83-E37F76022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463" y="3290888"/>
              <a:ext cx="239713" cy="847725"/>
            </a:xfrm>
            <a:custGeom>
              <a:avLst/>
              <a:gdLst>
                <a:gd name="T0" fmla="*/ 179785 w 64"/>
                <a:gd name="T1" fmla="*/ 403140 h 225"/>
                <a:gd name="T2" fmla="*/ 224731 w 64"/>
                <a:gd name="T3" fmla="*/ 60283 h 225"/>
                <a:gd name="T4" fmla="*/ 52437 w 64"/>
                <a:gd name="T5" fmla="*/ 0 h 225"/>
                <a:gd name="T6" fmla="*/ 0 w 64"/>
                <a:gd name="T7" fmla="*/ 403140 h 225"/>
                <a:gd name="T8" fmla="*/ 63674 w 64"/>
                <a:gd name="T9" fmla="*/ 847725 h 225"/>
                <a:gd name="T10" fmla="*/ 239713 w 64"/>
                <a:gd name="T11" fmla="*/ 798745 h 225"/>
                <a:gd name="T12" fmla="*/ 179785 w 64"/>
                <a:gd name="T13" fmla="*/ 403140 h 2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225">
                  <a:moveTo>
                    <a:pt x="48" y="107"/>
                  </a:moveTo>
                  <a:cubicBezTo>
                    <a:pt x="48" y="76"/>
                    <a:pt x="52" y="45"/>
                    <a:pt x="60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34"/>
                    <a:pt x="0" y="70"/>
                    <a:pt x="0" y="107"/>
                  </a:cubicBezTo>
                  <a:cubicBezTo>
                    <a:pt x="0" y="148"/>
                    <a:pt x="6" y="188"/>
                    <a:pt x="17" y="225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53" y="179"/>
                    <a:pt x="48" y="144"/>
                    <a:pt x="48" y="107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93">
              <a:extLst>
                <a:ext uri="{FF2B5EF4-FFF2-40B4-BE49-F238E27FC236}">
                  <a16:creationId xmlns="" xmlns:a16="http://schemas.microsoft.com/office/drawing/2014/main" id="{C3CB1C85-7AC5-43CA-89D2-587DA9A8D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901" y="2514601"/>
              <a:ext cx="604838" cy="779463"/>
            </a:xfrm>
            <a:custGeom>
              <a:avLst/>
              <a:gdLst>
                <a:gd name="T0" fmla="*/ 604838 w 161"/>
                <a:gd name="T1" fmla="*/ 150621 h 207"/>
                <a:gd name="T2" fmla="*/ 503406 w 161"/>
                <a:gd name="T3" fmla="*/ 0 h 207"/>
                <a:gd name="T4" fmla="*/ 0 w 161"/>
                <a:gd name="T5" fmla="*/ 719215 h 207"/>
                <a:gd name="T6" fmla="*/ 169054 w 161"/>
                <a:gd name="T7" fmla="*/ 779463 h 207"/>
                <a:gd name="T8" fmla="*/ 604838 w 161"/>
                <a:gd name="T9" fmla="*/ 150621 h 2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1" h="207">
                  <a:moveTo>
                    <a:pt x="161" y="4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72" y="49"/>
                    <a:pt x="25" y="115"/>
                    <a:pt x="0" y="191"/>
                  </a:cubicBezTo>
                  <a:cubicBezTo>
                    <a:pt x="45" y="207"/>
                    <a:pt x="45" y="207"/>
                    <a:pt x="45" y="207"/>
                  </a:cubicBezTo>
                  <a:cubicBezTo>
                    <a:pt x="67" y="140"/>
                    <a:pt x="107" y="82"/>
                    <a:pt x="161" y="4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94">
              <a:extLst>
                <a:ext uri="{FF2B5EF4-FFF2-40B4-BE49-F238E27FC236}">
                  <a16:creationId xmlns="" xmlns:a16="http://schemas.microsoft.com/office/drawing/2014/main" id="{ED6636A1-4FBE-4BCE-96F3-D719CBD33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8413" y="4808538"/>
              <a:ext cx="779463" cy="381000"/>
            </a:xfrm>
            <a:custGeom>
              <a:avLst/>
              <a:gdLst>
                <a:gd name="T0" fmla="*/ 0 w 207"/>
                <a:gd name="T1" fmla="*/ 196158 h 101"/>
                <a:gd name="T2" fmla="*/ 0 w 207"/>
                <a:gd name="T3" fmla="*/ 381000 h 101"/>
                <a:gd name="T4" fmla="*/ 779463 w 207"/>
                <a:gd name="T5" fmla="*/ 150891 h 101"/>
                <a:gd name="T6" fmla="*/ 674028 w 207"/>
                <a:gd name="T7" fmla="*/ 0 h 101"/>
                <a:gd name="T8" fmla="*/ 0 w 207"/>
                <a:gd name="T9" fmla="*/ 196158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7" h="101">
                  <a:moveTo>
                    <a:pt x="0" y="52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76" y="100"/>
                    <a:pt x="147" y="78"/>
                    <a:pt x="207" y="4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27" y="33"/>
                    <a:pt x="66" y="51"/>
                    <a:pt x="0" y="52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95">
              <a:extLst>
                <a:ext uri="{FF2B5EF4-FFF2-40B4-BE49-F238E27FC236}">
                  <a16:creationId xmlns="" xmlns:a16="http://schemas.microsoft.com/office/drawing/2014/main" id="{09082CED-B82F-4661-81DF-7517BB5B9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301" y="4756151"/>
              <a:ext cx="839788" cy="433388"/>
            </a:xfrm>
            <a:custGeom>
              <a:avLst/>
              <a:gdLst>
                <a:gd name="T0" fmla="*/ 116742 w 223"/>
                <a:gd name="T1" fmla="*/ 0 h 115"/>
                <a:gd name="T2" fmla="*/ 0 w 223"/>
                <a:gd name="T3" fmla="*/ 139438 h 115"/>
                <a:gd name="T4" fmla="*/ 839788 w 223"/>
                <a:gd name="T5" fmla="*/ 433388 h 115"/>
                <a:gd name="T6" fmla="*/ 839788 w 223"/>
                <a:gd name="T7" fmla="*/ 248727 h 115"/>
                <a:gd name="T8" fmla="*/ 116742 w 223"/>
                <a:gd name="T9" fmla="*/ 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3" h="115">
                  <a:moveTo>
                    <a:pt x="31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63" y="84"/>
                    <a:pt x="140" y="112"/>
                    <a:pt x="223" y="115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151" y="64"/>
                    <a:pt x="85" y="39"/>
                    <a:pt x="31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3" name="Arc 180">
            <a:extLst>
              <a:ext uri="{FF2B5EF4-FFF2-40B4-BE49-F238E27FC236}">
                <a16:creationId xmlns="" xmlns:a16="http://schemas.microsoft.com/office/drawing/2014/main" id="{F3797B0F-3ADA-4BE5-8A7A-A112A0B57BE2}"/>
              </a:ext>
            </a:extLst>
          </p:cNvPr>
          <p:cNvSpPr/>
          <p:nvPr/>
        </p:nvSpPr>
        <p:spPr>
          <a:xfrm rot="10800000">
            <a:off x="1985646" y="3961054"/>
            <a:ext cx="994046" cy="995472"/>
          </a:xfrm>
          <a:prstGeom prst="arc">
            <a:avLst>
              <a:gd name="adj1" fmla="val 19253277"/>
              <a:gd name="adj2" fmla="val 10734386"/>
            </a:avLst>
          </a:prstGeom>
          <a:ln w="133350" cap="sq">
            <a:solidFill>
              <a:schemeClr val="accent3">
                <a:lumMod val="10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defRPr/>
            </a:pPr>
            <a:endParaRPr lang="en-IN" noProof="1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54" name="Group 211">
            <a:extLst>
              <a:ext uri="{FF2B5EF4-FFF2-40B4-BE49-F238E27FC236}">
                <a16:creationId xmlns="" xmlns:a16="http://schemas.microsoft.com/office/drawing/2014/main" id="{B6C7E214-40EC-4F0A-BEA8-5A7761A17DFD}"/>
              </a:ext>
            </a:extLst>
          </p:cNvPr>
          <p:cNvGrpSpPr/>
          <p:nvPr/>
        </p:nvGrpSpPr>
        <p:grpSpPr>
          <a:xfrm>
            <a:off x="2204389" y="4169572"/>
            <a:ext cx="526792" cy="526955"/>
            <a:chOff x="1260963" y="4375094"/>
            <a:chExt cx="755053" cy="755053"/>
          </a:xfrm>
          <a:effectLst>
            <a:outerShdw blurRad="279400" sx="102000" sy="102000" algn="ctr" rotWithShape="0">
              <a:schemeClr val="bg1">
                <a:lumMod val="50000"/>
                <a:alpha val="33000"/>
              </a:schemeClr>
            </a:outerShdw>
          </a:effectLst>
        </p:grpSpPr>
        <p:sp>
          <p:nvSpPr>
            <p:cNvPr id="55" name="Oval 181">
              <a:extLst>
                <a:ext uri="{FF2B5EF4-FFF2-40B4-BE49-F238E27FC236}">
                  <a16:creationId xmlns="" xmlns:a16="http://schemas.microsoft.com/office/drawing/2014/main" id="{AD556AD1-1D2D-4179-8459-9E3455E833D6}"/>
                </a:ext>
              </a:extLst>
            </p:cNvPr>
            <p:cNvSpPr/>
            <p:nvPr/>
          </p:nvSpPr>
          <p:spPr>
            <a:xfrm>
              <a:off x="1260963" y="4375094"/>
              <a:ext cx="755053" cy="7550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eaLnBrk="1" fontAlgn="auto" hangingPunct="1">
                <a:defRPr/>
              </a:pPr>
              <a:endParaRPr lang="en-IN" sz="1500" noProof="1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grpSp>
          <p:nvGrpSpPr>
            <p:cNvPr id="56" name="Group 182">
              <a:extLst>
                <a:ext uri="{FF2B5EF4-FFF2-40B4-BE49-F238E27FC236}">
                  <a16:creationId xmlns="" xmlns:a16="http://schemas.microsoft.com/office/drawing/2014/main" id="{E87060E2-C8D2-4A4E-A83F-50989C838D61}"/>
                </a:ext>
              </a:extLst>
            </p:cNvPr>
            <p:cNvGrpSpPr/>
            <p:nvPr/>
          </p:nvGrpSpPr>
          <p:grpSpPr>
            <a:xfrm>
              <a:off x="1430687" y="4551866"/>
              <a:ext cx="419499" cy="401508"/>
              <a:chOff x="852488" y="809625"/>
              <a:chExt cx="814387" cy="779463"/>
            </a:xfrm>
            <a:solidFill>
              <a:schemeClr val="accent1"/>
            </a:solidFill>
          </p:grpSpPr>
          <p:sp>
            <p:nvSpPr>
              <p:cNvPr id="57" name="Freeform 6">
                <a:extLst>
                  <a:ext uri="{FF2B5EF4-FFF2-40B4-BE49-F238E27FC236}">
                    <a16:creationId xmlns="" xmlns:a16="http://schemas.microsoft.com/office/drawing/2014/main" id="{03AC8541-4C2B-445D-84FA-E949559B3ED1}"/>
                  </a:ext>
                </a:extLst>
              </p:cNvPr>
              <p:cNvSpPr/>
              <p:nvPr/>
            </p:nvSpPr>
            <p:spPr bwMode="auto">
              <a:xfrm>
                <a:off x="998538" y="809625"/>
                <a:ext cx="368300" cy="149225"/>
              </a:xfrm>
              <a:custGeom>
                <a:avLst/>
                <a:gdLst>
                  <a:gd name="T0" fmla="*/ 1373 w 1626"/>
                  <a:gd name="T1" fmla="*/ 0 h 655"/>
                  <a:gd name="T2" fmla="*/ 1404 w 1626"/>
                  <a:gd name="T3" fmla="*/ 3 h 655"/>
                  <a:gd name="T4" fmla="*/ 1434 w 1626"/>
                  <a:gd name="T5" fmla="*/ 11 h 655"/>
                  <a:gd name="T6" fmla="*/ 1463 w 1626"/>
                  <a:gd name="T7" fmla="*/ 23 h 655"/>
                  <a:gd name="T8" fmla="*/ 1489 w 1626"/>
                  <a:gd name="T9" fmla="*/ 39 h 655"/>
                  <a:gd name="T10" fmla="*/ 1513 w 1626"/>
                  <a:gd name="T11" fmla="*/ 60 h 655"/>
                  <a:gd name="T12" fmla="*/ 1533 w 1626"/>
                  <a:gd name="T13" fmla="*/ 85 h 655"/>
                  <a:gd name="T14" fmla="*/ 1550 w 1626"/>
                  <a:gd name="T15" fmla="*/ 112 h 655"/>
                  <a:gd name="T16" fmla="*/ 1626 w 1626"/>
                  <a:gd name="T17" fmla="*/ 265 h 655"/>
                  <a:gd name="T18" fmla="*/ 196 w 1626"/>
                  <a:gd name="T19" fmla="*/ 655 h 655"/>
                  <a:gd name="T20" fmla="*/ 0 w 1626"/>
                  <a:gd name="T21" fmla="*/ 655 h 655"/>
                  <a:gd name="T22" fmla="*/ 1280 w 1626"/>
                  <a:gd name="T23" fmla="*/ 22 h 655"/>
                  <a:gd name="T24" fmla="*/ 1310 w 1626"/>
                  <a:gd name="T25" fmla="*/ 10 h 655"/>
                  <a:gd name="T26" fmla="*/ 1342 w 1626"/>
                  <a:gd name="T27" fmla="*/ 2 h 655"/>
                  <a:gd name="T28" fmla="*/ 1373 w 1626"/>
                  <a:gd name="T29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26" h="655">
                    <a:moveTo>
                      <a:pt x="1373" y="0"/>
                    </a:moveTo>
                    <a:lnTo>
                      <a:pt x="1404" y="3"/>
                    </a:lnTo>
                    <a:lnTo>
                      <a:pt x="1434" y="11"/>
                    </a:lnTo>
                    <a:lnTo>
                      <a:pt x="1463" y="23"/>
                    </a:lnTo>
                    <a:lnTo>
                      <a:pt x="1489" y="39"/>
                    </a:lnTo>
                    <a:lnTo>
                      <a:pt x="1513" y="60"/>
                    </a:lnTo>
                    <a:lnTo>
                      <a:pt x="1533" y="85"/>
                    </a:lnTo>
                    <a:lnTo>
                      <a:pt x="1550" y="112"/>
                    </a:lnTo>
                    <a:lnTo>
                      <a:pt x="1626" y="265"/>
                    </a:lnTo>
                    <a:lnTo>
                      <a:pt x="196" y="655"/>
                    </a:lnTo>
                    <a:lnTo>
                      <a:pt x="0" y="655"/>
                    </a:lnTo>
                    <a:lnTo>
                      <a:pt x="1280" y="22"/>
                    </a:lnTo>
                    <a:lnTo>
                      <a:pt x="1310" y="10"/>
                    </a:lnTo>
                    <a:lnTo>
                      <a:pt x="1342" y="2"/>
                    </a:lnTo>
                    <a:lnTo>
                      <a:pt x="13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eaLnBrk="1" fontAlgn="auto" hangingPunct="1">
                  <a:defRPr/>
                </a:pPr>
                <a:endParaRPr lang="en-IN" noProof="1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58" name="Freeform 7">
                <a:extLst>
                  <a:ext uri="{FF2B5EF4-FFF2-40B4-BE49-F238E27FC236}">
                    <a16:creationId xmlns="" xmlns:a16="http://schemas.microsoft.com/office/drawing/2014/main" id="{7F247C70-AF4B-4B74-B1E1-44062B8EF0AF}"/>
                  </a:ext>
                </a:extLst>
              </p:cNvPr>
              <p:cNvSpPr/>
              <p:nvPr/>
            </p:nvSpPr>
            <p:spPr bwMode="auto">
              <a:xfrm>
                <a:off x="1146175" y="873125"/>
                <a:ext cx="379412" cy="85725"/>
              </a:xfrm>
              <a:custGeom>
                <a:avLst/>
                <a:gdLst>
                  <a:gd name="T0" fmla="*/ 1416 w 1673"/>
                  <a:gd name="T1" fmla="*/ 0 h 378"/>
                  <a:gd name="T2" fmla="*/ 1448 w 1673"/>
                  <a:gd name="T3" fmla="*/ 2 h 378"/>
                  <a:gd name="T4" fmla="*/ 1480 w 1673"/>
                  <a:gd name="T5" fmla="*/ 10 h 378"/>
                  <a:gd name="T6" fmla="*/ 1509 w 1673"/>
                  <a:gd name="T7" fmla="*/ 23 h 378"/>
                  <a:gd name="T8" fmla="*/ 1537 w 1673"/>
                  <a:gd name="T9" fmla="*/ 40 h 378"/>
                  <a:gd name="T10" fmla="*/ 1562 w 1673"/>
                  <a:gd name="T11" fmla="*/ 62 h 378"/>
                  <a:gd name="T12" fmla="*/ 1582 w 1673"/>
                  <a:gd name="T13" fmla="*/ 87 h 378"/>
                  <a:gd name="T14" fmla="*/ 1599 w 1673"/>
                  <a:gd name="T15" fmla="*/ 116 h 378"/>
                  <a:gd name="T16" fmla="*/ 1610 w 1673"/>
                  <a:gd name="T17" fmla="*/ 148 h 378"/>
                  <a:gd name="T18" fmla="*/ 1673 w 1673"/>
                  <a:gd name="T19" fmla="*/ 378 h 378"/>
                  <a:gd name="T20" fmla="*/ 0 w 1673"/>
                  <a:gd name="T21" fmla="*/ 378 h 378"/>
                  <a:gd name="T22" fmla="*/ 1026 w 1673"/>
                  <a:gd name="T23" fmla="*/ 99 h 378"/>
                  <a:gd name="T24" fmla="*/ 1363 w 1673"/>
                  <a:gd name="T25" fmla="*/ 7 h 378"/>
                  <a:gd name="T26" fmla="*/ 1390 w 1673"/>
                  <a:gd name="T27" fmla="*/ 1 h 378"/>
                  <a:gd name="T28" fmla="*/ 1416 w 1673"/>
                  <a:gd name="T29" fmla="*/ 0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73" h="378">
                    <a:moveTo>
                      <a:pt x="1416" y="0"/>
                    </a:moveTo>
                    <a:lnTo>
                      <a:pt x="1448" y="2"/>
                    </a:lnTo>
                    <a:lnTo>
                      <a:pt x="1480" y="10"/>
                    </a:lnTo>
                    <a:lnTo>
                      <a:pt x="1509" y="23"/>
                    </a:lnTo>
                    <a:lnTo>
                      <a:pt x="1537" y="40"/>
                    </a:lnTo>
                    <a:lnTo>
                      <a:pt x="1562" y="62"/>
                    </a:lnTo>
                    <a:lnTo>
                      <a:pt x="1582" y="87"/>
                    </a:lnTo>
                    <a:lnTo>
                      <a:pt x="1599" y="116"/>
                    </a:lnTo>
                    <a:lnTo>
                      <a:pt x="1610" y="148"/>
                    </a:lnTo>
                    <a:lnTo>
                      <a:pt x="1673" y="378"/>
                    </a:lnTo>
                    <a:lnTo>
                      <a:pt x="0" y="378"/>
                    </a:lnTo>
                    <a:lnTo>
                      <a:pt x="1026" y="99"/>
                    </a:lnTo>
                    <a:lnTo>
                      <a:pt x="1363" y="7"/>
                    </a:lnTo>
                    <a:lnTo>
                      <a:pt x="1390" y="1"/>
                    </a:lnTo>
                    <a:lnTo>
                      <a:pt x="14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eaLnBrk="1" fontAlgn="auto" hangingPunct="1">
                  <a:defRPr/>
                </a:pPr>
                <a:endParaRPr lang="en-IN" noProof="1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59" name="Freeform 8">
                <a:extLst>
                  <a:ext uri="{FF2B5EF4-FFF2-40B4-BE49-F238E27FC236}">
                    <a16:creationId xmlns="" xmlns:a16="http://schemas.microsoft.com/office/drawing/2014/main" id="{DB741218-4BA5-40C1-BAD8-6168EE6BE7F1}"/>
                  </a:ext>
                </a:extLst>
              </p:cNvPr>
              <p:cNvSpPr/>
              <p:nvPr/>
            </p:nvSpPr>
            <p:spPr bwMode="auto">
              <a:xfrm>
                <a:off x="852488" y="990600"/>
                <a:ext cx="766762" cy="598488"/>
              </a:xfrm>
              <a:custGeom>
                <a:avLst/>
                <a:gdLst>
                  <a:gd name="T0" fmla="*/ 3180 w 3381"/>
                  <a:gd name="T1" fmla="*/ 0 h 2644"/>
                  <a:gd name="T2" fmla="*/ 3250 w 3381"/>
                  <a:gd name="T3" fmla="*/ 12 h 2644"/>
                  <a:gd name="T4" fmla="*/ 3309 w 3381"/>
                  <a:gd name="T5" fmla="*/ 47 h 2644"/>
                  <a:gd name="T6" fmla="*/ 3354 w 3381"/>
                  <a:gd name="T7" fmla="*/ 99 h 2644"/>
                  <a:gd name="T8" fmla="*/ 3378 w 3381"/>
                  <a:gd name="T9" fmla="*/ 164 h 2644"/>
                  <a:gd name="T10" fmla="*/ 3381 w 3381"/>
                  <a:gd name="T11" fmla="*/ 750 h 2644"/>
                  <a:gd name="T12" fmla="*/ 2145 w 3381"/>
                  <a:gd name="T13" fmla="*/ 752 h 2644"/>
                  <a:gd name="T14" fmla="*/ 2053 w 3381"/>
                  <a:gd name="T15" fmla="*/ 776 h 2644"/>
                  <a:gd name="T16" fmla="*/ 1974 w 3381"/>
                  <a:gd name="T17" fmla="*/ 823 h 2644"/>
                  <a:gd name="T18" fmla="*/ 1912 w 3381"/>
                  <a:gd name="T19" fmla="*/ 886 h 2644"/>
                  <a:gd name="T20" fmla="*/ 1869 w 3381"/>
                  <a:gd name="T21" fmla="*/ 961 h 2644"/>
                  <a:gd name="T22" fmla="*/ 1846 w 3381"/>
                  <a:gd name="T23" fmla="*/ 1047 h 2644"/>
                  <a:gd name="T24" fmla="*/ 1843 w 3381"/>
                  <a:gd name="T25" fmla="*/ 1539 h 2644"/>
                  <a:gd name="T26" fmla="*/ 1855 w 3381"/>
                  <a:gd name="T27" fmla="*/ 1630 h 2644"/>
                  <a:gd name="T28" fmla="*/ 1890 w 3381"/>
                  <a:gd name="T29" fmla="*/ 1711 h 2644"/>
                  <a:gd name="T30" fmla="*/ 1943 w 3381"/>
                  <a:gd name="T31" fmla="*/ 1781 h 2644"/>
                  <a:gd name="T32" fmla="*/ 2013 w 3381"/>
                  <a:gd name="T33" fmla="*/ 1834 h 2644"/>
                  <a:gd name="T34" fmla="*/ 2095 w 3381"/>
                  <a:gd name="T35" fmla="*/ 1869 h 2644"/>
                  <a:gd name="T36" fmla="*/ 2185 w 3381"/>
                  <a:gd name="T37" fmla="*/ 1881 h 2644"/>
                  <a:gd name="T38" fmla="*/ 3381 w 3381"/>
                  <a:gd name="T39" fmla="*/ 2442 h 2644"/>
                  <a:gd name="T40" fmla="*/ 3368 w 3381"/>
                  <a:gd name="T41" fmla="*/ 2512 h 2644"/>
                  <a:gd name="T42" fmla="*/ 3333 w 3381"/>
                  <a:gd name="T43" fmla="*/ 2572 h 2644"/>
                  <a:gd name="T44" fmla="*/ 3281 w 3381"/>
                  <a:gd name="T45" fmla="*/ 2615 h 2644"/>
                  <a:gd name="T46" fmla="*/ 3216 w 3381"/>
                  <a:gd name="T47" fmla="*/ 2640 h 2644"/>
                  <a:gd name="T48" fmla="*/ 201 w 3381"/>
                  <a:gd name="T49" fmla="*/ 2644 h 2644"/>
                  <a:gd name="T50" fmla="*/ 132 w 3381"/>
                  <a:gd name="T51" fmla="*/ 2631 h 2644"/>
                  <a:gd name="T52" fmla="*/ 72 w 3381"/>
                  <a:gd name="T53" fmla="*/ 2596 h 2644"/>
                  <a:gd name="T54" fmla="*/ 27 w 3381"/>
                  <a:gd name="T55" fmla="*/ 2544 h 2644"/>
                  <a:gd name="T56" fmla="*/ 3 w 3381"/>
                  <a:gd name="T57" fmla="*/ 2479 h 2644"/>
                  <a:gd name="T58" fmla="*/ 0 w 3381"/>
                  <a:gd name="T59" fmla="*/ 201 h 2644"/>
                  <a:gd name="T60" fmla="*/ 8 w 3381"/>
                  <a:gd name="T61" fmla="*/ 148 h 2644"/>
                  <a:gd name="T62" fmla="*/ 28 w 3381"/>
                  <a:gd name="T63" fmla="*/ 98 h 2644"/>
                  <a:gd name="T64" fmla="*/ 64 w 3381"/>
                  <a:gd name="T65" fmla="*/ 54 h 2644"/>
                  <a:gd name="T66" fmla="*/ 113 w 3381"/>
                  <a:gd name="T67" fmla="*/ 20 h 2644"/>
                  <a:gd name="T68" fmla="*/ 171 w 3381"/>
                  <a:gd name="T69" fmla="*/ 3 h 2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381" h="2644">
                    <a:moveTo>
                      <a:pt x="201" y="0"/>
                    </a:moveTo>
                    <a:lnTo>
                      <a:pt x="3180" y="0"/>
                    </a:lnTo>
                    <a:lnTo>
                      <a:pt x="3216" y="4"/>
                    </a:lnTo>
                    <a:lnTo>
                      <a:pt x="3250" y="12"/>
                    </a:lnTo>
                    <a:lnTo>
                      <a:pt x="3282" y="28"/>
                    </a:lnTo>
                    <a:lnTo>
                      <a:pt x="3309" y="47"/>
                    </a:lnTo>
                    <a:lnTo>
                      <a:pt x="3334" y="71"/>
                    </a:lnTo>
                    <a:lnTo>
                      <a:pt x="3354" y="99"/>
                    </a:lnTo>
                    <a:lnTo>
                      <a:pt x="3369" y="131"/>
                    </a:lnTo>
                    <a:lnTo>
                      <a:pt x="3378" y="164"/>
                    </a:lnTo>
                    <a:lnTo>
                      <a:pt x="3381" y="201"/>
                    </a:lnTo>
                    <a:lnTo>
                      <a:pt x="3381" y="750"/>
                    </a:lnTo>
                    <a:lnTo>
                      <a:pt x="2185" y="750"/>
                    </a:lnTo>
                    <a:lnTo>
                      <a:pt x="2145" y="752"/>
                    </a:lnTo>
                    <a:lnTo>
                      <a:pt x="2098" y="761"/>
                    </a:lnTo>
                    <a:lnTo>
                      <a:pt x="2053" y="776"/>
                    </a:lnTo>
                    <a:lnTo>
                      <a:pt x="2012" y="797"/>
                    </a:lnTo>
                    <a:lnTo>
                      <a:pt x="1974" y="823"/>
                    </a:lnTo>
                    <a:lnTo>
                      <a:pt x="1940" y="853"/>
                    </a:lnTo>
                    <a:lnTo>
                      <a:pt x="1912" y="886"/>
                    </a:lnTo>
                    <a:lnTo>
                      <a:pt x="1888" y="922"/>
                    </a:lnTo>
                    <a:lnTo>
                      <a:pt x="1869" y="961"/>
                    </a:lnTo>
                    <a:lnTo>
                      <a:pt x="1854" y="1002"/>
                    </a:lnTo>
                    <a:lnTo>
                      <a:pt x="1846" y="1047"/>
                    </a:lnTo>
                    <a:lnTo>
                      <a:pt x="1843" y="1091"/>
                    </a:lnTo>
                    <a:lnTo>
                      <a:pt x="1843" y="1539"/>
                    </a:lnTo>
                    <a:lnTo>
                      <a:pt x="1846" y="1585"/>
                    </a:lnTo>
                    <a:lnTo>
                      <a:pt x="1855" y="1630"/>
                    </a:lnTo>
                    <a:lnTo>
                      <a:pt x="1869" y="1672"/>
                    </a:lnTo>
                    <a:lnTo>
                      <a:pt x="1890" y="1711"/>
                    </a:lnTo>
                    <a:lnTo>
                      <a:pt x="1914" y="1747"/>
                    </a:lnTo>
                    <a:lnTo>
                      <a:pt x="1943" y="1781"/>
                    </a:lnTo>
                    <a:lnTo>
                      <a:pt x="1976" y="1809"/>
                    </a:lnTo>
                    <a:lnTo>
                      <a:pt x="2013" y="1834"/>
                    </a:lnTo>
                    <a:lnTo>
                      <a:pt x="2052" y="1854"/>
                    </a:lnTo>
                    <a:lnTo>
                      <a:pt x="2095" y="1869"/>
                    </a:lnTo>
                    <a:lnTo>
                      <a:pt x="2139" y="1878"/>
                    </a:lnTo>
                    <a:lnTo>
                      <a:pt x="2185" y="1881"/>
                    </a:lnTo>
                    <a:lnTo>
                      <a:pt x="3381" y="1881"/>
                    </a:lnTo>
                    <a:lnTo>
                      <a:pt x="3381" y="2442"/>
                    </a:lnTo>
                    <a:lnTo>
                      <a:pt x="3378" y="2479"/>
                    </a:lnTo>
                    <a:lnTo>
                      <a:pt x="3368" y="2512"/>
                    </a:lnTo>
                    <a:lnTo>
                      <a:pt x="3354" y="2544"/>
                    </a:lnTo>
                    <a:lnTo>
                      <a:pt x="3333" y="2572"/>
                    </a:lnTo>
                    <a:lnTo>
                      <a:pt x="3309" y="2596"/>
                    </a:lnTo>
                    <a:lnTo>
                      <a:pt x="3281" y="2615"/>
                    </a:lnTo>
                    <a:lnTo>
                      <a:pt x="3249" y="2631"/>
                    </a:lnTo>
                    <a:lnTo>
                      <a:pt x="3216" y="2640"/>
                    </a:lnTo>
                    <a:lnTo>
                      <a:pt x="3180" y="2644"/>
                    </a:lnTo>
                    <a:lnTo>
                      <a:pt x="201" y="2644"/>
                    </a:lnTo>
                    <a:lnTo>
                      <a:pt x="165" y="2640"/>
                    </a:lnTo>
                    <a:lnTo>
                      <a:pt x="132" y="2631"/>
                    </a:lnTo>
                    <a:lnTo>
                      <a:pt x="100" y="2615"/>
                    </a:lnTo>
                    <a:lnTo>
                      <a:pt x="72" y="2596"/>
                    </a:lnTo>
                    <a:lnTo>
                      <a:pt x="48" y="2572"/>
                    </a:lnTo>
                    <a:lnTo>
                      <a:pt x="27" y="2544"/>
                    </a:lnTo>
                    <a:lnTo>
                      <a:pt x="13" y="2512"/>
                    </a:lnTo>
                    <a:lnTo>
                      <a:pt x="3" y="2479"/>
                    </a:lnTo>
                    <a:lnTo>
                      <a:pt x="0" y="2442"/>
                    </a:lnTo>
                    <a:lnTo>
                      <a:pt x="0" y="201"/>
                    </a:lnTo>
                    <a:lnTo>
                      <a:pt x="2" y="174"/>
                    </a:lnTo>
                    <a:lnTo>
                      <a:pt x="8" y="148"/>
                    </a:lnTo>
                    <a:lnTo>
                      <a:pt x="16" y="122"/>
                    </a:lnTo>
                    <a:lnTo>
                      <a:pt x="28" y="98"/>
                    </a:lnTo>
                    <a:lnTo>
                      <a:pt x="45" y="75"/>
                    </a:lnTo>
                    <a:lnTo>
                      <a:pt x="64" y="54"/>
                    </a:lnTo>
                    <a:lnTo>
                      <a:pt x="87" y="35"/>
                    </a:lnTo>
                    <a:lnTo>
                      <a:pt x="113" y="20"/>
                    </a:lnTo>
                    <a:lnTo>
                      <a:pt x="141" y="9"/>
                    </a:lnTo>
                    <a:lnTo>
                      <a:pt x="171" y="3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eaLnBrk="1" fontAlgn="auto" hangingPunct="1">
                  <a:defRPr/>
                </a:pPr>
                <a:endParaRPr lang="en-IN" noProof="1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60" name="Freeform 9">
                <a:extLst>
                  <a:ext uri="{FF2B5EF4-FFF2-40B4-BE49-F238E27FC236}">
                    <a16:creationId xmlns="" xmlns:a16="http://schemas.microsoft.com/office/drawing/2014/main" id="{DE6B6743-58DE-4FBC-BAAF-861EFF65AEC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1750" y="1192213"/>
                <a:ext cx="365125" cy="192088"/>
              </a:xfrm>
              <a:custGeom>
                <a:avLst/>
                <a:gdLst>
                  <a:gd name="T0" fmla="*/ 432 w 1604"/>
                  <a:gd name="T1" fmla="*/ 300 h 850"/>
                  <a:gd name="T2" fmla="*/ 393 w 1604"/>
                  <a:gd name="T3" fmla="*/ 320 h 850"/>
                  <a:gd name="T4" fmla="*/ 364 w 1604"/>
                  <a:gd name="T5" fmla="*/ 353 h 850"/>
                  <a:gd name="T6" fmla="*/ 353 w 1604"/>
                  <a:gd name="T7" fmla="*/ 398 h 850"/>
                  <a:gd name="T8" fmla="*/ 357 w 1604"/>
                  <a:gd name="T9" fmla="*/ 488 h 850"/>
                  <a:gd name="T10" fmla="*/ 376 w 1604"/>
                  <a:gd name="T11" fmla="*/ 528 h 850"/>
                  <a:gd name="T12" fmla="*/ 410 w 1604"/>
                  <a:gd name="T13" fmla="*/ 555 h 850"/>
                  <a:gd name="T14" fmla="*/ 455 w 1604"/>
                  <a:gd name="T15" fmla="*/ 565 h 850"/>
                  <a:gd name="T16" fmla="*/ 545 w 1604"/>
                  <a:gd name="T17" fmla="*/ 563 h 850"/>
                  <a:gd name="T18" fmla="*/ 584 w 1604"/>
                  <a:gd name="T19" fmla="*/ 543 h 850"/>
                  <a:gd name="T20" fmla="*/ 611 w 1604"/>
                  <a:gd name="T21" fmla="*/ 509 h 850"/>
                  <a:gd name="T22" fmla="*/ 622 w 1604"/>
                  <a:gd name="T23" fmla="*/ 465 h 850"/>
                  <a:gd name="T24" fmla="*/ 619 w 1604"/>
                  <a:gd name="T25" fmla="*/ 375 h 850"/>
                  <a:gd name="T26" fmla="*/ 600 w 1604"/>
                  <a:gd name="T27" fmla="*/ 335 h 850"/>
                  <a:gd name="T28" fmla="*/ 566 w 1604"/>
                  <a:gd name="T29" fmla="*/ 308 h 850"/>
                  <a:gd name="T30" fmla="*/ 521 w 1604"/>
                  <a:gd name="T31" fmla="*/ 298 h 850"/>
                  <a:gd name="T32" fmla="*/ 201 w 1604"/>
                  <a:gd name="T33" fmla="*/ 0 h 850"/>
                  <a:gd name="T34" fmla="*/ 1436 w 1604"/>
                  <a:gd name="T35" fmla="*/ 2 h 850"/>
                  <a:gd name="T36" fmla="*/ 1494 w 1604"/>
                  <a:gd name="T37" fmla="*/ 22 h 850"/>
                  <a:gd name="T38" fmla="*/ 1538 w 1604"/>
                  <a:gd name="T39" fmla="*/ 52 h 850"/>
                  <a:gd name="T40" fmla="*/ 1579 w 1604"/>
                  <a:gd name="T41" fmla="*/ 103 h 850"/>
                  <a:gd name="T42" fmla="*/ 1600 w 1604"/>
                  <a:gd name="T43" fmla="*/ 166 h 850"/>
                  <a:gd name="T44" fmla="*/ 1604 w 1604"/>
                  <a:gd name="T45" fmla="*/ 649 h 850"/>
                  <a:gd name="T46" fmla="*/ 1593 w 1604"/>
                  <a:gd name="T47" fmla="*/ 716 h 850"/>
                  <a:gd name="T48" fmla="*/ 1560 w 1604"/>
                  <a:gd name="T49" fmla="*/ 773 h 850"/>
                  <a:gd name="T50" fmla="*/ 1517 w 1604"/>
                  <a:gd name="T51" fmla="*/ 814 h 850"/>
                  <a:gd name="T52" fmla="*/ 1468 w 1604"/>
                  <a:gd name="T53" fmla="*/ 839 h 850"/>
                  <a:gd name="T54" fmla="*/ 1402 w 1604"/>
                  <a:gd name="T55" fmla="*/ 850 h 850"/>
                  <a:gd name="T56" fmla="*/ 165 w 1604"/>
                  <a:gd name="T57" fmla="*/ 846 h 850"/>
                  <a:gd name="T58" fmla="*/ 100 w 1604"/>
                  <a:gd name="T59" fmla="*/ 823 h 850"/>
                  <a:gd name="T60" fmla="*/ 48 w 1604"/>
                  <a:gd name="T61" fmla="*/ 778 h 850"/>
                  <a:gd name="T62" fmla="*/ 13 w 1604"/>
                  <a:gd name="T63" fmla="*/ 718 h 850"/>
                  <a:gd name="T64" fmla="*/ 0 w 1604"/>
                  <a:gd name="T65" fmla="*/ 649 h 850"/>
                  <a:gd name="T66" fmla="*/ 3 w 1604"/>
                  <a:gd name="T67" fmla="*/ 164 h 850"/>
                  <a:gd name="T68" fmla="*/ 27 w 1604"/>
                  <a:gd name="T69" fmla="*/ 99 h 850"/>
                  <a:gd name="T70" fmla="*/ 72 w 1604"/>
                  <a:gd name="T71" fmla="*/ 47 h 850"/>
                  <a:gd name="T72" fmla="*/ 131 w 1604"/>
                  <a:gd name="T73" fmla="*/ 12 h 850"/>
                  <a:gd name="T74" fmla="*/ 201 w 1604"/>
                  <a:gd name="T75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4" h="850">
                    <a:moveTo>
                      <a:pt x="455" y="298"/>
                    </a:moveTo>
                    <a:lnTo>
                      <a:pt x="432" y="300"/>
                    </a:lnTo>
                    <a:lnTo>
                      <a:pt x="411" y="308"/>
                    </a:lnTo>
                    <a:lnTo>
                      <a:pt x="393" y="320"/>
                    </a:lnTo>
                    <a:lnTo>
                      <a:pt x="376" y="335"/>
                    </a:lnTo>
                    <a:lnTo>
                      <a:pt x="364" y="353"/>
                    </a:lnTo>
                    <a:lnTo>
                      <a:pt x="357" y="375"/>
                    </a:lnTo>
                    <a:lnTo>
                      <a:pt x="353" y="398"/>
                    </a:lnTo>
                    <a:lnTo>
                      <a:pt x="353" y="465"/>
                    </a:lnTo>
                    <a:lnTo>
                      <a:pt x="357" y="488"/>
                    </a:lnTo>
                    <a:lnTo>
                      <a:pt x="364" y="509"/>
                    </a:lnTo>
                    <a:lnTo>
                      <a:pt x="376" y="528"/>
                    </a:lnTo>
                    <a:lnTo>
                      <a:pt x="392" y="543"/>
                    </a:lnTo>
                    <a:lnTo>
                      <a:pt x="410" y="555"/>
                    </a:lnTo>
                    <a:lnTo>
                      <a:pt x="432" y="563"/>
                    </a:lnTo>
                    <a:lnTo>
                      <a:pt x="455" y="565"/>
                    </a:lnTo>
                    <a:lnTo>
                      <a:pt x="521" y="565"/>
                    </a:lnTo>
                    <a:lnTo>
                      <a:pt x="545" y="563"/>
                    </a:lnTo>
                    <a:lnTo>
                      <a:pt x="566" y="555"/>
                    </a:lnTo>
                    <a:lnTo>
                      <a:pt x="584" y="543"/>
                    </a:lnTo>
                    <a:lnTo>
                      <a:pt x="600" y="528"/>
                    </a:lnTo>
                    <a:lnTo>
                      <a:pt x="611" y="509"/>
                    </a:lnTo>
                    <a:lnTo>
                      <a:pt x="619" y="488"/>
                    </a:lnTo>
                    <a:lnTo>
                      <a:pt x="622" y="465"/>
                    </a:lnTo>
                    <a:lnTo>
                      <a:pt x="622" y="398"/>
                    </a:lnTo>
                    <a:lnTo>
                      <a:pt x="619" y="375"/>
                    </a:lnTo>
                    <a:lnTo>
                      <a:pt x="611" y="353"/>
                    </a:lnTo>
                    <a:lnTo>
                      <a:pt x="600" y="335"/>
                    </a:lnTo>
                    <a:lnTo>
                      <a:pt x="584" y="320"/>
                    </a:lnTo>
                    <a:lnTo>
                      <a:pt x="566" y="308"/>
                    </a:lnTo>
                    <a:lnTo>
                      <a:pt x="545" y="300"/>
                    </a:lnTo>
                    <a:lnTo>
                      <a:pt x="521" y="298"/>
                    </a:lnTo>
                    <a:lnTo>
                      <a:pt x="455" y="298"/>
                    </a:lnTo>
                    <a:close/>
                    <a:moveTo>
                      <a:pt x="201" y="0"/>
                    </a:moveTo>
                    <a:lnTo>
                      <a:pt x="1402" y="0"/>
                    </a:lnTo>
                    <a:lnTo>
                      <a:pt x="1436" y="2"/>
                    </a:lnTo>
                    <a:lnTo>
                      <a:pt x="1468" y="11"/>
                    </a:lnTo>
                    <a:lnTo>
                      <a:pt x="1494" y="22"/>
                    </a:lnTo>
                    <a:lnTo>
                      <a:pt x="1517" y="35"/>
                    </a:lnTo>
                    <a:lnTo>
                      <a:pt x="1538" y="52"/>
                    </a:lnTo>
                    <a:lnTo>
                      <a:pt x="1560" y="76"/>
                    </a:lnTo>
                    <a:lnTo>
                      <a:pt x="1579" y="103"/>
                    </a:lnTo>
                    <a:lnTo>
                      <a:pt x="1593" y="134"/>
                    </a:lnTo>
                    <a:lnTo>
                      <a:pt x="1600" y="166"/>
                    </a:lnTo>
                    <a:lnTo>
                      <a:pt x="1604" y="201"/>
                    </a:lnTo>
                    <a:lnTo>
                      <a:pt x="1604" y="649"/>
                    </a:lnTo>
                    <a:lnTo>
                      <a:pt x="1600" y="684"/>
                    </a:lnTo>
                    <a:lnTo>
                      <a:pt x="1593" y="716"/>
                    </a:lnTo>
                    <a:lnTo>
                      <a:pt x="1579" y="745"/>
                    </a:lnTo>
                    <a:lnTo>
                      <a:pt x="1560" y="773"/>
                    </a:lnTo>
                    <a:lnTo>
                      <a:pt x="1538" y="797"/>
                    </a:lnTo>
                    <a:lnTo>
                      <a:pt x="1517" y="814"/>
                    </a:lnTo>
                    <a:lnTo>
                      <a:pt x="1494" y="828"/>
                    </a:lnTo>
                    <a:lnTo>
                      <a:pt x="1468" y="839"/>
                    </a:lnTo>
                    <a:lnTo>
                      <a:pt x="1436" y="846"/>
                    </a:lnTo>
                    <a:lnTo>
                      <a:pt x="1402" y="850"/>
                    </a:lnTo>
                    <a:lnTo>
                      <a:pt x="201" y="850"/>
                    </a:lnTo>
                    <a:lnTo>
                      <a:pt x="165" y="846"/>
                    </a:lnTo>
                    <a:lnTo>
                      <a:pt x="131" y="837"/>
                    </a:lnTo>
                    <a:lnTo>
                      <a:pt x="100" y="823"/>
                    </a:lnTo>
                    <a:lnTo>
                      <a:pt x="72" y="802"/>
                    </a:lnTo>
                    <a:lnTo>
                      <a:pt x="48" y="778"/>
                    </a:lnTo>
                    <a:lnTo>
                      <a:pt x="27" y="750"/>
                    </a:lnTo>
                    <a:lnTo>
                      <a:pt x="13" y="718"/>
                    </a:lnTo>
                    <a:lnTo>
                      <a:pt x="3" y="685"/>
                    </a:lnTo>
                    <a:lnTo>
                      <a:pt x="0" y="649"/>
                    </a:lnTo>
                    <a:lnTo>
                      <a:pt x="0" y="201"/>
                    </a:lnTo>
                    <a:lnTo>
                      <a:pt x="3" y="164"/>
                    </a:lnTo>
                    <a:lnTo>
                      <a:pt x="13" y="131"/>
                    </a:lnTo>
                    <a:lnTo>
                      <a:pt x="27" y="99"/>
                    </a:lnTo>
                    <a:lnTo>
                      <a:pt x="48" y="71"/>
                    </a:lnTo>
                    <a:lnTo>
                      <a:pt x="72" y="47"/>
                    </a:lnTo>
                    <a:lnTo>
                      <a:pt x="100" y="27"/>
                    </a:lnTo>
                    <a:lnTo>
                      <a:pt x="131" y="12"/>
                    </a:lnTo>
                    <a:lnTo>
                      <a:pt x="165" y="3"/>
                    </a:lnTo>
                    <a:lnTo>
                      <a:pt x="201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eaLnBrk="1" fontAlgn="auto" hangingPunct="1">
                  <a:defRPr/>
                </a:pPr>
                <a:endParaRPr lang="en-IN" noProof="1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grpSp>
        <p:nvGrpSpPr>
          <p:cNvPr id="61" name="Group 210">
            <a:extLst>
              <a:ext uri="{FF2B5EF4-FFF2-40B4-BE49-F238E27FC236}">
                <a16:creationId xmlns="" xmlns:a16="http://schemas.microsoft.com/office/drawing/2014/main" id="{188298F3-B106-4CC3-967E-2EAB41F9A0BE}"/>
              </a:ext>
            </a:extLst>
          </p:cNvPr>
          <p:cNvGrpSpPr/>
          <p:nvPr/>
        </p:nvGrpSpPr>
        <p:grpSpPr>
          <a:xfrm>
            <a:off x="4280889" y="3180768"/>
            <a:ext cx="651454" cy="651655"/>
            <a:chOff x="3763695" y="3318175"/>
            <a:chExt cx="755053" cy="755053"/>
          </a:xfrm>
          <a:effectLst>
            <a:outerShdw blurRad="279400" sx="102000" sy="102000" algn="ctr" rotWithShape="0">
              <a:schemeClr val="bg1">
                <a:lumMod val="50000"/>
                <a:alpha val="33000"/>
              </a:schemeClr>
            </a:outerShdw>
          </a:effectLst>
        </p:grpSpPr>
        <p:sp>
          <p:nvSpPr>
            <p:cNvPr id="62" name="Oval 162">
              <a:extLst>
                <a:ext uri="{FF2B5EF4-FFF2-40B4-BE49-F238E27FC236}">
                  <a16:creationId xmlns="" xmlns:a16="http://schemas.microsoft.com/office/drawing/2014/main" id="{3908A130-4969-495E-9E42-5FF4656BA65F}"/>
                </a:ext>
              </a:extLst>
            </p:cNvPr>
            <p:cNvSpPr/>
            <p:nvPr/>
          </p:nvSpPr>
          <p:spPr>
            <a:xfrm>
              <a:off x="3763695" y="3318175"/>
              <a:ext cx="755053" cy="7550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eaLnBrk="1" fontAlgn="auto" hangingPunct="1">
                <a:defRPr/>
              </a:pPr>
              <a:endParaRPr lang="en-IN" sz="1500" noProof="1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grpSp>
          <p:nvGrpSpPr>
            <p:cNvPr id="63" name="Group 198">
              <a:extLst>
                <a:ext uri="{FF2B5EF4-FFF2-40B4-BE49-F238E27FC236}">
                  <a16:creationId xmlns="" xmlns:a16="http://schemas.microsoft.com/office/drawing/2014/main" id="{A3322218-99C9-4F13-8F26-C8FBBB963EEF}"/>
                </a:ext>
              </a:extLst>
            </p:cNvPr>
            <p:cNvGrpSpPr/>
            <p:nvPr/>
          </p:nvGrpSpPr>
          <p:grpSpPr>
            <a:xfrm>
              <a:off x="3904813" y="3486617"/>
              <a:ext cx="427244" cy="418167"/>
              <a:chOff x="985838" y="3713163"/>
              <a:chExt cx="1120775" cy="1096963"/>
            </a:xfrm>
            <a:solidFill>
              <a:schemeClr val="accent3"/>
            </a:solidFill>
          </p:grpSpPr>
          <p:sp>
            <p:nvSpPr>
              <p:cNvPr id="64" name="Freeform 26">
                <a:extLst>
                  <a:ext uri="{FF2B5EF4-FFF2-40B4-BE49-F238E27FC236}">
                    <a16:creationId xmlns="" xmlns:a16="http://schemas.microsoft.com/office/drawing/2014/main" id="{51770368-83A7-4E64-B62A-3BCEEF3CDC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5838" y="3713163"/>
                <a:ext cx="1120775" cy="1096963"/>
              </a:xfrm>
              <a:custGeom>
                <a:avLst/>
                <a:gdLst>
                  <a:gd name="T0" fmla="*/ 2131 w 3531"/>
                  <a:gd name="T1" fmla="*/ 531 h 3456"/>
                  <a:gd name="T2" fmla="*/ 1956 w 3531"/>
                  <a:gd name="T3" fmla="*/ 580 h 3456"/>
                  <a:gd name="T4" fmla="*/ 1669 w 3531"/>
                  <a:gd name="T5" fmla="*/ 684 h 3456"/>
                  <a:gd name="T6" fmla="*/ 1306 w 3531"/>
                  <a:gd name="T7" fmla="*/ 860 h 3456"/>
                  <a:gd name="T8" fmla="*/ 1091 w 3531"/>
                  <a:gd name="T9" fmla="*/ 1012 h 3456"/>
                  <a:gd name="T10" fmla="*/ 1084 w 3531"/>
                  <a:gd name="T11" fmla="*/ 1139 h 3456"/>
                  <a:gd name="T12" fmla="*/ 1176 w 3531"/>
                  <a:gd name="T13" fmla="*/ 1229 h 3456"/>
                  <a:gd name="T14" fmla="*/ 1307 w 3531"/>
                  <a:gd name="T15" fmla="*/ 1215 h 3456"/>
                  <a:gd name="T16" fmla="*/ 1675 w 3531"/>
                  <a:gd name="T17" fmla="*/ 1017 h 3456"/>
                  <a:gd name="T18" fmla="*/ 1975 w 3531"/>
                  <a:gd name="T19" fmla="*/ 896 h 3456"/>
                  <a:gd name="T20" fmla="*/ 2171 w 3531"/>
                  <a:gd name="T21" fmla="*/ 836 h 3456"/>
                  <a:gd name="T22" fmla="*/ 2253 w 3531"/>
                  <a:gd name="T23" fmla="*/ 815 h 3456"/>
                  <a:gd name="T24" fmla="*/ 2341 w 3531"/>
                  <a:gd name="T25" fmla="*/ 724 h 3456"/>
                  <a:gd name="T26" fmla="*/ 2325 w 3531"/>
                  <a:gd name="T27" fmla="*/ 587 h 3456"/>
                  <a:gd name="T28" fmla="*/ 2199 w 3531"/>
                  <a:gd name="T29" fmla="*/ 520 h 3456"/>
                  <a:gd name="T30" fmla="*/ 3312 w 3531"/>
                  <a:gd name="T31" fmla="*/ 31 h 3456"/>
                  <a:gd name="T32" fmla="*/ 3480 w 3531"/>
                  <a:gd name="T33" fmla="*/ 180 h 3456"/>
                  <a:gd name="T34" fmla="*/ 3531 w 3531"/>
                  <a:gd name="T35" fmla="*/ 391 h 3456"/>
                  <a:gd name="T36" fmla="*/ 3454 w 3531"/>
                  <a:gd name="T37" fmla="*/ 596 h 3456"/>
                  <a:gd name="T38" fmla="*/ 3316 w 3531"/>
                  <a:gd name="T39" fmla="*/ 717 h 3456"/>
                  <a:gd name="T40" fmla="*/ 3233 w 3531"/>
                  <a:gd name="T41" fmla="*/ 936 h 3456"/>
                  <a:gd name="T42" fmla="*/ 3215 w 3531"/>
                  <a:gd name="T43" fmla="*/ 1335 h 3456"/>
                  <a:gd name="T44" fmla="*/ 3096 w 3531"/>
                  <a:gd name="T45" fmla="*/ 1763 h 3456"/>
                  <a:gd name="T46" fmla="*/ 2917 w 3531"/>
                  <a:gd name="T47" fmla="*/ 2202 h 3456"/>
                  <a:gd name="T48" fmla="*/ 2722 w 3531"/>
                  <a:gd name="T49" fmla="*/ 2628 h 3456"/>
                  <a:gd name="T50" fmla="*/ 2499 w 3531"/>
                  <a:gd name="T51" fmla="*/ 3053 h 3456"/>
                  <a:gd name="T52" fmla="*/ 2267 w 3531"/>
                  <a:gd name="T53" fmla="*/ 3319 h 3456"/>
                  <a:gd name="T54" fmla="*/ 2027 w 3531"/>
                  <a:gd name="T55" fmla="*/ 3439 h 3456"/>
                  <a:gd name="T56" fmla="*/ 1778 w 3531"/>
                  <a:gd name="T57" fmla="*/ 3449 h 3456"/>
                  <a:gd name="T58" fmla="*/ 1400 w 3531"/>
                  <a:gd name="T59" fmla="*/ 3331 h 3456"/>
                  <a:gd name="T60" fmla="*/ 1024 w 3531"/>
                  <a:gd name="T61" fmla="*/ 3106 h 3456"/>
                  <a:gd name="T62" fmla="*/ 1076 w 3531"/>
                  <a:gd name="T63" fmla="*/ 2853 h 3456"/>
                  <a:gd name="T64" fmla="*/ 1357 w 3531"/>
                  <a:gd name="T65" fmla="*/ 2986 h 3456"/>
                  <a:gd name="T66" fmla="*/ 1624 w 3531"/>
                  <a:gd name="T67" fmla="*/ 3140 h 3456"/>
                  <a:gd name="T68" fmla="*/ 1839 w 3531"/>
                  <a:gd name="T69" fmla="*/ 3203 h 3456"/>
                  <a:gd name="T70" fmla="*/ 1978 w 3531"/>
                  <a:gd name="T71" fmla="*/ 3165 h 3456"/>
                  <a:gd name="T72" fmla="*/ 2016 w 3531"/>
                  <a:gd name="T73" fmla="*/ 3027 h 3456"/>
                  <a:gd name="T74" fmla="*/ 1954 w 3531"/>
                  <a:gd name="T75" fmla="*/ 2815 h 3456"/>
                  <a:gd name="T76" fmla="*/ 1803 w 3531"/>
                  <a:gd name="T77" fmla="*/ 2551 h 3456"/>
                  <a:gd name="T78" fmla="*/ 1575 w 3531"/>
                  <a:gd name="T79" fmla="*/ 2258 h 3456"/>
                  <a:gd name="T80" fmla="*/ 1287 w 3531"/>
                  <a:gd name="T81" fmla="*/ 1963 h 3456"/>
                  <a:gd name="T82" fmla="*/ 992 w 3531"/>
                  <a:gd name="T83" fmla="*/ 1722 h 3456"/>
                  <a:gd name="T84" fmla="*/ 720 w 3531"/>
                  <a:gd name="T85" fmla="*/ 1555 h 3456"/>
                  <a:gd name="T86" fmla="*/ 495 w 3531"/>
                  <a:gd name="T87" fmla="*/ 1473 h 3456"/>
                  <a:gd name="T88" fmla="*/ 340 w 3531"/>
                  <a:gd name="T89" fmla="*/ 1491 h 3456"/>
                  <a:gd name="T90" fmla="*/ 280 w 3531"/>
                  <a:gd name="T91" fmla="*/ 1606 h 3456"/>
                  <a:gd name="T92" fmla="*/ 320 w 3531"/>
                  <a:gd name="T93" fmla="*/ 1798 h 3456"/>
                  <a:gd name="T94" fmla="*/ 444 w 3531"/>
                  <a:gd name="T95" fmla="*/ 2043 h 3456"/>
                  <a:gd name="T96" fmla="*/ 645 w 3531"/>
                  <a:gd name="T97" fmla="*/ 2322 h 3456"/>
                  <a:gd name="T98" fmla="*/ 388 w 3531"/>
                  <a:gd name="T99" fmla="*/ 2406 h 3456"/>
                  <a:gd name="T100" fmla="*/ 164 w 3531"/>
                  <a:gd name="T101" fmla="*/ 2150 h 3456"/>
                  <a:gd name="T102" fmla="*/ 17 w 3531"/>
                  <a:gd name="T103" fmla="*/ 1775 h 3456"/>
                  <a:gd name="T104" fmla="*/ 9 w 3531"/>
                  <a:gd name="T105" fmla="*/ 1511 h 3456"/>
                  <a:gd name="T106" fmla="*/ 113 w 3531"/>
                  <a:gd name="T107" fmla="*/ 1260 h 3456"/>
                  <a:gd name="T108" fmla="*/ 359 w 3531"/>
                  <a:gd name="T109" fmla="*/ 1023 h 3456"/>
                  <a:gd name="T110" fmla="*/ 776 w 3531"/>
                  <a:gd name="T111" fmla="*/ 801 h 3456"/>
                  <a:gd name="T112" fmla="*/ 1198 w 3531"/>
                  <a:gd name="T113" fmla="*/ 618 h 3456"/>
                  <a:gd name="T114" fmla="*/ 1621 w 3531"/>
                  <a:gd name="T115" fmla="*/ 440 h 3456"/>
                  <a:gd name="T116" fmla="*/ 2030 w 3531"/>
                  <a:gd name="T117" fmla="*/ 304 h 3456"/>
                  <a:gd name="T118" fmla="*/ 2413 w 3531"/>
                  <a:gd name="T119" fmla="*/ 246 h 3456"/>
                  <a:gd name="T120" fmla="*/ 2757 w 3531"/>
                  <a:gd name="T121" fmla="*/ 302 h 3456"/>
                  <a:gd name="T122" fmla="*/ 2881 w 3531"/>
                  <a:gd name="T123" fmla="*/ 130 h 3456"/>
                  <a:gd name="T124" fmla="*/ 3055 w 3531"/>
                  <a:gd name="T125" fmla="*/ 16 h 3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31" h="3456">
                    <a:moveTo>
                      <a:pt x="2199" y="520"/>
                    </a:moveTo>
                    <a:lnTo>
                      <a:pt x="2168" y="523"/>
                    </a:lnTo>
                    <a:lnTo>
                      <a:pt x="2161" y="524"/>
                    </a:lnTo>
                    <a:lnTo>
                      <a:pt x="2149" y="526"/>
                    </a:lnTo>
                    <a:lnTo>
                      <a:pt x="2131" y="531"/>
                    </a:lnTo>
                    <a:lnTo>
                      <a:pt x="2107" y="537"/>
                    </a:lnTo>
                    <a:lnTo>
                      <a:pt x="2076" y="545"/>
                    </a:lnTo>
                    <a:lnTo>
                      <a:pt x="2041" y="554"/>
                    </a:lnTo>
                    <a:lnTo>
                      <a:pt x="2001" y="566"/>
                    </a:lnTo>
                    <a:lnTo>
                      <a:pt x="1956" y="580"/>
                    </a:lnTo>
                    <a:lnTo>
                      <a:pt x="1906" y="595"/>
                    </a:lnTo>
                    <a:lnTo>
                      <a:pt x="1852" y="614"/>
                    </a:lnTo>
                    <a:lnTo>
                      <a:pt x="1796" y="634"/>
                    </a:lnTo>
                    <a:lnTo>
                      <a:pt x="1735" y="658"/>
                    </a:lnTo>
                    <a:lnTo>
                      <a:pt x="1669" y="684"/>
                    </a:lnTo>
                    <a:lnTo>
                      <a:pt x="1601" y="713"/>
                    </a:lnTo>
                    <a:lnTo>
                      <a:pt x="1532" y="746"/>
                    </a:lnTo>
                    <a:lnTo>
                      <a:pt x="1459" y="780"/>
                    </a:lnTo>
                    <a:lnTo>
                      <a:pt x="1383" y="819"/>
                    </a:lnTo>
                    <a:lnTo>
                      <a:pt x="1306" y="860"/>
                    </a:lnTo>
                    <a:lnTo>
                      <a:pt x="1226" y="905"/>
                    </a:lnTo>
                    <a:lnTo>
                      <a:pt x="1147" y="953"/>
                    </a:lnTo>
                    <a:lnTo>
                      <a:pt x="1124" y="970"/>
                    </a:lnTo>
                    <a:lnTo>
                      <a:pt x="1106" y="990"/>
                    </a:lnTo>
                    <a:lnTo>
                      <a:pt x="1091" y="1012"/>
                    </a:lnTo>
                    <a:lnTo>
                      <a:pt x="1081" y="1036"/>
                    </a:lnTo>
                    <a:lnTo>
                      <a:pt x="1076" y="1062"/>
                    </a:lnTo>
                    <a:lnTo>
                      <a:pt x="1073" y="1088"/>
                    </a:lnTo>
                    <a:lnTo>
                      <a:pt x="1077" y="1114"/>
                    </a:lnTo>
                    <a:lnTo>
                      <a:pt x="1084" y="1139"/>
                    </a:lnTo>
                    <a:lnTo>
                      <a:pt x="1096" y="1164"/>
                    </a:lnTo>
                    <a:lnTo>
                      <a:pt x="1113" y="1186"/>
                    </a:lnTo>
                    <a:lnTo>
                      <a:pt x="1131" y="1204"/>
                    </a:lnTo>
                    <a:lnTo>
                      <a:pt x="1153" y="1218"/>
                    </a:lnTo>
                    <a:lnTo>
                      <a:pt x="1176" y="1229"/>
                    </a:lnTo>
                    <a:lnTo>
                      <a:pt x="1201" y="1235"/>
                    </a:lnTo>
                    <a:lnTo>
                      <a:pt x="1226" y="1236"/>
                    </a:lnTo>
                    <a:lnTo>
                      <a:pt x="1255" y="1234"/>
                    </a:lnTo>
                    <a:lnTo>
                      <a:pt x="1281" y="1227"/>
                    </a:lnTo>
                    <a:lnTo>
                      <a:pt x="1307" y="1215"/>
                    </a:lnTo>
                    <a:lnTo>
                      <a:pt x="1384" y="1168"/>
                    </a:lnTo>
                    <a:lnTo>
                      <a:pt x="1460" y="1125"/>
                    </a:lnTo>
                    <a:lnTo>
                      <a:pt x="1533" y="1086"/>
                    </a:lnTo>
                    <a:lnTo>
                      <a:pt x="1605" y="1050"/>
                    </a:lnTo>
                    <a:lnTo>
                      <a:pt x="1675" y="1017"/>
                    </a:lnTo>
                    <a:lnTo>
                      <a:pt x="1741" y="988"/>
                    </a:lnTo>
                    <a:lnTo>
                      <a:pt x="1804" y="960"/>
                    </a:lnTo>
                    <a:lnTo>
                      <a:pt x="1865" y="936"/>
                    </a:lnTo>
                    <a:lnTo>
                      <a:pt x="1922" y="915"/>
                    </a:lnTo>
                    <a:lnTo>
                      <a:pt x="1975" y="896"/>
                    </a:lnTo>
                    <a:lnTo>
                      <a:pt x="2024" y="880"/>
                    </a:lnTo>
                    <a:lnTo>
                      <a:pt x="2068" y="866"/>
                    </a:lnTo>
                    <a:lnTo>
                      <a:pt x="2108" y="854"/>
                    </a:lnTo>
                    <a:lnTo>
                      <a:pt x="2143" y="844"/>
                    </a:lnTo>
                    <a:lnTo>
                      <a:pt x="2171" y="836"/>
                    </a:lnTo>
                    <a:lnTo>
                      <a:pt x="2194" y="831"/>
                    </a:lnTo>
                    <a:lnTo>
                      <a:pt x="2211" y="826"/>
                    </a:lnTo>
                    <a:lnTo>
                      <a:pt x="2222" y="824"/>
                    </a:lnTo>
                    <a:lnTo>
                      <a:pt x="2227" y="823"/>
                    </a:lnTo>
                    <a:lnTo>
                      <a:pt x="2253" y="815"/>
                    </a:lnTo>
                    <a:lnTo>
                      <a:pt x="2277" y="803"/>
                    </a:lnTo>
                    <a:lnTo>
                      <a:pt x="2299" y="788"/>
                    </a:lnTo>
                    <a:lnTo>
                      <a:pt x="2316" y="770"/>
                    </a:lnTo>
                    <a:lnTo>
                      <a:pt x="2330" y="748"/>
                    </a:lnTo>
                    <a:lnTo>
                      <a:pt x="2341" y="724"/>
                    </a:lnTo>
                    <a:lnTo>
                      <a:pt x="2348" y="698"/>
                    </a:lnTo>
                    <a:lnTo>
                      <a:pt x="2350" y="671"/>
                    </a:lnTo>
                    <a:lnTo>
                      <a:pt x="2348" y="644"/>
                    </a:lnTo>
                    <a:lnTo>
                      <a:pt x="2339" y="614"/>
                    </a:lnTo>
                    <a:lnTo>
                      <a:pt x="2325" y="587"/>
                    </a:lnTo>
                    <a:lnTo>
                      <a:pt x="2305" y="564"/>
                    </a:lnTo>
                    <a:lnTo>
                      <a:pt x="2283" y="546"/>
                    </a:lnTo>
                    <a:lnTo>
                      <a:pt x="2257" y="532"/>
                    </a:lnTo>
                    <a:lnTo>
                      <a:pt x="2229" y="523"/>
                    </a:lnTo>
                    <a:lnTo>
                      <a:pt x="2199" y="520"/>
                    </a:lnTo>
                    <a:close/>
                    <a:moveTo>
                      <a:pt x="3141" y="0"/>
                    </a:moveTo>
                    <a:lnTo>
                      <a:pt x="3184" y="0"/>
                    </a:lnTo>
                    <a:lnTo>
                      <a:pt x="3228" y="6"/>
                    </a:lnTo>
                    <a:lnTo>
                      <a:pt x="3271" y="16"/>
                    </a:lnTo>
                    <a:lnTo>
                      <a:pt x="3312" y="31"/>
                    </a:lnTo>
                    <a:lnTo>
                      <a:pt x="3351" y="52"/>
                    </a:lnTo>
                    <a:lnTo>
                      <a:pt x="3388" y="78"/>
                    </a:lnTo>
                    <a:lnTo>
                      <a:pt x="3423" y="108"/>
                    </a:lnTo>
                    <a:lnTo>
                      <a:pt x="3455" y="143"/>
                    </a:lnTo>
                    <a:lnTo>
                      <a:pt x="3480" y="180"/>
                    </a:lnTo>
                    <a:lnTo>
                      <a:pt x="3501" y="221"/>
                    </a:lnTo>
                    <a:lnTo>
                      <a:pt x="3516" y="261"/>
                    </a:lnTo>
                    <a:lnTo>
                      <a:pt x="3526" y="305"/>
                    </a:lnTo>
                    <a:lnTo>
                      <a:pt x="3531" y="347"/>
                    </a:lnTo>
                    <a:lnTo>
                      <a:pt x="3531" y="391"/>
                    </a:lnTo>
                    <a:lnTo>
                      <a:pt x="3526" y="435"/>
                    </a:lnTo>
                    <a:lnTo>
                      <a:pt x="3516" y="477"/>
                    </a:lnTo>
                    <a:lnTo>
                      <a:pt x="3500" y="519"/>
                    </a:lnTo>
                    <a:lnTo>
                      <a:pt x="3480" y="558"/>
                    </a:lnTo>
                    <a:lnTo>
                      <a:pt x="3454" y="596"/>
                    </a:lnTo>
                    <a:lnTo>
                      <a:pt x="3423" y="630"/>
                    </a:lnTo>
                    <a:lnTo>
                      <a:pt x="3403" y="650"/>
                    </a:lnTo>
                    <a:lnTo>
                      <a:pt x="3377" y="671"/>
                    </a:lnTo>
                    <a:lnTo>
                      <a:pt x="3348" y="693"/>
                    </a:lnTo>
                    <a:lnTo>
                      <a:pt x="3316" y="717"/>
                    </a:lnTo>
                    <a:lnTo>
                      <a:pt x="3281" y="741"/>
                    </a:lnTo>
                    <a:lnTo>
                      <a:pt x="3243" y="766"/>
                    </a:lnTo>
                    <a:lnTo>
                      <a:pt x="3204" y="791"/>
                    </a:lnTo>
                    <a:lnTo>
                      <a:pt x="3221" y="862"/>
                    </a:lnTo>
                    <a:lnTo>
                      <a:pt x="3233" y="936"/>
                    </a:lnTo>
                    <a:lnTo>
                      <a:pt x="3240" y="1013"/>
                    </a:lnTo>
                    <a:lnTo>
                      <a:pt x="3240" y="1090"/>
                    </a:lnTo>
                    <a:lnTo>
                      <a:pt x="3237" y="1171"/>
                    </a:lnTo>
                    <a:lnTo>
                      <a:pt x="3228" y="1252"/>
                    </a:lnTo>
                    <a:lnTo>
                      <a:pt x="3215" y="1335"/>
                    </a:lnTo>
                    <a:lnTo>
                      <a:pt x="3197" y="1419"/>
                    </a:lnTo>
                    <a:lnTo>
                      <a:pt x="3177" y="1504"/>
                    </a:lnTo>
                    <a:lnTo>
                      <a:pt x="3153" y="1589"/>
                    </a:lnTo>
                    <a:lnTo>
                      <a:pt x="3125" y="1676"/>
                    </a:lnTo>
                    <a:lnTo>
                      <a:pt x="3096" y="1763"/>
                    </a:lnTo>
                    <a:lnTo>
                      <a:pt x="3063" y="1851"/>
                    </a:lnTo>
                    <a:lnTo>
                      <a:pt x="3029" y="1938"/>
                    </a:lnTo>
                    <a:lnTo>
                      <a:pt x="2993" y="2026"/>
                    </a:lnTo>
                    <a:lnTo>
                      <a:pt x="2956" y="2114"/>
                    </a:lnTo>
                    <a:lnTo>
                      <a:pt x="2917" y="2202"/>
                    </a:lnTo>
                    <a:lnTo>
                      <a:pt x="2879" y="2288"/>
                    </a:lnTo>
                    <a:lnTo>
                      <a:pt x="2840" y="2375"/>
                    </a:lnTo>
                    <a:lnTo>
                      <a:pt x="2799" y="2460"/>
                    </a:lnTo>
                    <a:lnTo>
                      <a:pt x="2760" y="2546"/>
                    </a:lnTo>
                    <a:lnTo>
                      <a:pt x="2722" y="2628"/>
                    </a:lnTo>
                    <a:lnTo>
                      <a:pt x="2685" y="2711"/>
                    </a:lnTo>
                    <a:lnTo>
                      <a:pt x="2638" y="2808"/>
                    </a:lnTo>
                    <a:lnTo>
                      <a:pt x="2592" y="2898"/>
                    </a:lnTo>
                    <a:lnTo>
                      <a:pt x="2546" y="2979"/>
                    </a:lnTo>
                    <a:lnTo>
                      <a:pt x="2499" y="3053"/>
                    </a:lnTo>
                    <a:lnTo>
                      <a:pt x="2453" y="3119"/>
                    </a:lnTo>
                    <a:lnTo>
                      <a:pt x="2407" y="3179"/>
                    </a:lnTo>
                    <a:lnTo>
                      <a:pt x="2361" y="3233"/>
                    </a:lnTo>
                    <a:lnTo>
                      <a:pt x="2314" y="3279"/>
                    </a:lnTo>
                    <a:lnTo>
                      <a:pt x="2267" y="3319"/>
                    </a:lnTo>
                    <a:lnTo>
                      <a:pt x="2219" y="3354"/>
                    </a:lnTo>
                    <a:lnTo>
                      <a:pt x="2172" y="3383"/>
                    </a:lnTo>
                    <a:lnTo>
                      <a:pt x="2124" y="3406"/>
                    </a:lnTo>
                    <a:lnTo>
                      <a:pt x="2076" y="3426"/>
                    </a:lnTo>
                    <a:lnTo>
                      <a:pt x="2027" y="3439"/>
                    </a:lnTo>
                    <a:lnTo>
                      <a:pt x="1979" y="3449"/>
                    </a:lnTo>
                    <a:lnTo>
                      <a:pt x="1929" y="3454"/>
                    </a:lnTo>
                    <a:lnTo>
                      <a:pt x="1880" y="3456"/>
                    </a:lnTo>
                    <a:lnTo>
                      <a:pt x="1828" y="3454"/>
                    </a:lnTo>
                    <a:lnTo>
                      <a:pt x="1778" y="3449"/>
                    </a:lnTo>
                    <a:lnTo>
                      <a:pt x="1727" y="3441"/>
                    </a:lnTo>
                    <a:lnTo>
                      <a:pt x="1644" y="3423"/>
                    </a:lnTo>
                    <a:lnTo>
                      <a:pt x="1562" y="3398"/>
                    </a:lnTo>
                    <a:lnTo>
                      <a:pt x="1480" y="3366"/>
                    </a:lnTo>
                    <a:lnTo>
                      <a:pt x="1400" y="3331"/>
                    </a:lnTo>
                    <a:lnTo>
                      <a:pt x="1320" y="3291"/>
                    </a:lnTo>
                    <a:lnTo>
                      <a:pt x="1243" y="3248"/>
                    </a:lnTo>
                    <a:lnTo>
                      <a:pt x="1167" y="3202"/>
                    </a:lnTo>
                    <a:lnTo>
                      <a:pt x="1094" y="3154"/>
                    </a:lnTo>
                    <a:lnTo>
                      <a:pt x="1024" y="3106"/>
                    </a:lnTo>
                    <a:lnTo>
                      <a:pt x="1046" y="3057"/>
                    </a:lnTo>
                    <a:lnTo>
                      <a:pt x="1061" y="3008"/>
                    </a:lnTo>
                    <a:lnTo>
                      <a:pt x="1071" y="2957"/>
                    </a:lnTo>
                    <a:lnTo>
                      <a:pt x="1076" y="2906"/>
                    </a:lnTo>
                    <a:lnTo>
                      <a:pt x="1076" y="2853"/>
                    </a:lnTo>
                    <a:lnTo>
                      <a:pt x="1123" y="2806"/>
                    </a:lnTo>
                    <a:lnTo>
                      <a:pt x="1183" y="2855"/>
                    </a:lnTo>
                    <a:lnTo>
                      <a:pt x="1241" y="2902"/>
                    </a:lnTo>
                    <a:lnTo>
                      <a:pt x="1299" y="2946"/>
                    </a:lnTo>
                    <a:lnTo>
                      <a:pt x="1357" y="2986"/>
                    </a:lnTo>
                    <a:lnTo>
                      <a:pt x="1414" y="3023"/>
                    </a:lnTo>
                    <a:lnTo>
                      <a:pt x="1468" y="3057"/>
                    </a:lnTo>
                    <a:lnTo>
                      <a:pt x="1522" y="3088"/>
                    </a:lnTo>
                    <a:lnTo>
                      <a:pt x="1574" y="3116"/>
                    </a:lnTo>
                    <a:lnTo>
                      <a:pt x="1624" y="3140"/>
                    </a:lnTo>
                    <a:lnTo>
                      <a:pt x="1672" y="3160"/>
                    </a:lnTo>
                    <a:lnTo>
                      <a:pt x="1717" y="3176"/>
                    </a:lnTo>
                    <a:lnTo>
                      <a:pt x="1761" y="3189"/>
                    </a:lnTo>
                    <a:lnTo>
                      <a:pt x="1801" y="3198"/>
                    </a:lnTo>
                    <a:lnTo>
                      <a:pt x="1839" y="3203"/>
                    </a:lnTo>
                    <a:lnTo>
                      <a:pt x="1873" y="3204"/>
                    </a:lnTo>
                    <a:lnTo>
                      <a:pt x="1905" y="3201"/>
                    </a:lnTo>
                    <a:lnTo>
                      <a:pt x="1933" y="3194"/>
                    </a:lnTo>
                    <a:lnTo>
                      <a:pt x="1957" y="3182"/>
                    </a:lnTo>
                    <a:lnTo>
                      <a:pt x="1978" y="3165"/>
                    </a:lnTo>
                    <a:lnTo>
                      <a:pt x="1994" y="3144"/>
                    </a:lnTo>
                    <a:lnTo>
                      <a:pt x="2006" y="3120"/>
                    </a:lnTo>
                    <a:lnTo>
                      <a:pt x="2014" y="3092"/>
                    </a:lnTo>
                    <a:lnTo>
                      <a:pt x="2017" y="3062"/>
                    </a:lnTo>
                    <a:lnTo>
                      <a:pt x="2016" y="3027"/>
                    </a:lnTo>
                    <a:lnTo>
                      <a:pt x="2012" y="2990"/>
                    </a:lnTo>
                    <a:lnTo>
                      <a:pt x="2003" y="2950"/>
                    </a:lnTo>
                    <a:lnTo>
                      <a:pt x="1990" y="2907"/>
                    </a:lnTo>
                    <a:lnTo>
                      <a:pt x="1973" y="2862"/>
                    </a:lnTo>
                    <a:lnTo>
                      <a:pt x="1954" y="2815"/>
                    </a:lnTo>
                    <a:lnTo>
                      <a:pt x="1930" y="2765"/>
                    </a:lnTo>
                    <a:lnTo>
                      <a:pt x="1904" y="2714"/>
                    </a:lnTo>
                    <a:lnTo>
                      <a:pt x="1873" y="2661"/>
                    </a:lnTo>
                    <a:lnTo>
                      <a:pt x="1839" y="2607"/>
                    </a:lnTo>
                    <a:lnTo>
                      <a:pt x="1803" y="2551"/>
                    </a:lnTo>
                    <a:lnTo>
                      <a:pt x="1763" y="2493"/>
                    </a:lnTo>
                    <a:lnTo>
                      <a:pt x="1720" y="2435"/>
                    </a:lnTo>
                    <a:lnTo>
                      <a:pt x="1675" y="2376"/>
                    </a:lnTo>
                    <a:lnTo>
                      <a:pt x="1627" y="2318"/>
                    </a:lnTo>
                    <a:lnTo>
                      <a:pt x="1575" y="2258"/>
                    </a:lnTo>
                    <a:lnTo>
                      <a:pt x="1522" y="2198"/>
                    </a:lnTo>
                    <a:lnTo>
                      <a:pt x="1465" y="2138"/>
                    </a:lnTo>
                    <a:lnTo>
                      <a:pt x="1407" y="2079"/>
                    </a:lnTo>
                    <a:lnTo>
                      <a:pt x="1347" y="2020"/>
                    </a:lnTo>
                    <a:lnTo>
                      <a:pt x="1287" y="1963"/>
                    </a:lnTo>
                    <a:lnTo>
                      <a:pt x="1227" y="1910"/>
                    </a:lnTo>
                    <a:lnTo>
                      <a:pt x="1167" y="1858"/>
                    </a:lnTo>
                    <a:lnTo>
                      <a:pt x="1108" y="1810"/>
                    </a:lnTo>
                    <a:lnTo>
                      <a:pt x="1049" y="1764"/>
                    </a:lnTo>
                    <a:lnTo>
                      <a:pt x="992" y="1722"/>
                    </a:lnTo>
                    <a:lnTo>
                      <a:pt x="934" y="1683"/>
                    </a:lnTo>
                    <a:lnTo>
                      <a:pt x="878" y="1646"/>
                    </a:lnTo>
                    <a:lnTo>
                      <a:pt x="824" y="1612"/>
                    </a:lnTo>
                    <a:lnTo>
                      <a:pt x="771" y="1581"/>
                    </a:lnTo>
                    <a:lnTo>
                      <a:pt x="720" y="1555"/>
                    </a:lnTo>
                    <a:lnTo>
                      <a:pt x="670" y="1531"/>
                    </a:lnTo>
                    <a:lnTo>
                      <a:pt x="623" y="1511"/>
                    </a:lnTo>
                    <a:lnTo>
                      <a:pt x="578" y="1495"/>
                    </a:lnTo>
                    <a:lnTo>
                      <a:pt x="535" y="1482"/>
                    </a:lnTo>
                    <a:lnTo>
                      <a:pt x="495" y="1473"/>
                    </a:lnTo>
                    <a:lnTo>
                      <a:pt x="458" y="1469"/>
                    </a:lnTo>
                    <a:lnTo>
                      <a:pt x="423" y="1468"/>
                    </a:lnTo>
                    <a:lnTo>
                      <a:pt x="393" y="1471"/>
                    </a:lnTo>
                    <a:lnTo>
                      <a:pt x="364" y="1479"/>
                    </a:lnTo>
                    <a:lnTo>
                      <a:pt x="340" y="1491"/>
                    </a:lnTo>
                    <a:lnTo>
                      <a:pt x="320" y="1507"/>
                    </a:lnTo>
                    <a:lnTo>
                      <a:pt x="303" y="1527"/>
                    </a:lnTo>
                    <a:lnTo>
                      <a:pt x="292" y="1551"/>
                    </a:lnTo>
                    <a:lnTo>
                      <a:pt x="285" y="1577"/>
                    </a:lnTo>
                    <a:lnTo>
                      <a:pt x="280" y="1606"/>
                    </a:lnTo>
                    <a:lnTo>
                      <a:pt x="281" y="1640"/>
                    </a:lnTo>
                    <a:lnTo>
                      <a:pt x="285" y="1675"/>
                    </a:lnTo>
                    <a:lnTo>
                      <a:pt x="292" y="1714"/>
                    </a:lnTo>
                    <a:lnTo>
                      <a:pt x="304" y="1755"/>
                    </a:lnTo>
                    <a:lnTo>
                      <a:pt x="320" y="1798"/>
                    </a:lnTo>
                    <a:lnTo>
                      <a:pt x="338" y="1843"/>
                    </a:lnTo>
                    <a:lnTo>
                      <a:pt x="360" y="1891"/>
                    </a:lnTo>
                    <a:lnTo>
                      <a:pt x="385" y="1940"/>
                    </a:lnTo>
                    <a:lnTo>
                      <a:pt x="412" y="1990"/>
                    </a:lnTo>
                    <a:lnTo>
                      <a:pt x="444" y="2043"/>
                    </a:lnTo>
                    <a:lnTo>
                      <a:pt x="479" y="2097"/>
                    </a:lnTo>
                    <a:lnTo>
                      <a:pt x="516" y="2152"/>
                    </a:lnTo>
                    <a:lnTo>
                      <a:pt x="556" y="2207"/>
                    </a:lnTo>
                    <a:lnTo>
                      <a:pt x="599" y="2264"/>
                    </a:lnTo>
                    <a:lnTo>
                      <a:pt x="645" y="2322"/>
                    </a:lnTo>
                    <a:lnTo>
                      <a:pt x="590" y="2376"/>
                    </a:lnTo>
                    <a:lnTo>
                      <a:pt x="539" y="2376"/>
                    </a:lnTo>
                    <a:lnTo>
                      <a:pt x="488" y="2381"/>
                    </a:lnTo>
                    <a:lnTo>
                      <a:pt x="437" y="2391"/>
                    </a:lnTo>
                    <a:lnTo>
                      <a:pt x="388" y="2406"/>
                    </a:lnTo>
                    <a:lnTo>
                      <a:pt x="341" y="2424"/>
                    </a:lnTo>
                    <a:lnTo>
                      <a:pt x="295" y="2359"/>
                    </a:lnTo>
                    <a:lnTo>
                      <a:pt x="249" y="2291"/>
                    </a:lnTo>
                    <a:lnTo>
                      <a:pt x="205" y="2222"/>
                    </a:lnTo>
                    <a:lnTo>
                      <a:pt x="164" y="2150"/>
                    </a:lnTo>
                    <a:lnTo>
                      <a:pt x="124" y="2076"/>
                    </a:lnTo>
                    <a:lnTo>
                      <a:pt x="91" y="2001"/>
                    </a:lnTo>
                    <a:lnTo>
                      <a:pt x="61" y="1926"/>
                    </a:lnTo>
                    <a:lnTo>
                      <a:pt x="36" y="1851"/>
                    </a:lnTo>
                    <a:lnTo>
                      <a:pt x="17" y="1775"/>
                    </a:lnTo>
                    <a:lnTo>
                      <a:pt x="8" y="1722"/>
                    </a:lnTo>
                    <a:lnTo>
                      <a:pt x="2" y="1668"/>
                    </a:lnTo>
                    <a:lnTo>
                      <a:pt x="0" y="1616"/>
                    </a:lnTo>
                    <a:lnTo>
                      <a:pt x="2" y="1564"/>
                    </a:lnTo>
                    <a:lnTo>
                      <a:pt x="9" y="1511"/>
                    </a:lnTo>
                    <a:lnTo>
                      <a:pt x="20" y="1460"/>
                    </a:lnTo>
                    <a:lnTo>
                      <a:pt x="35" y="1410"/>
                    </a:lnTo>
                    <a:lnTo>
                      <a:pt x="56" y="1359"/>
                    </a:lnTo>
                    <a:lnTo>
                      <a:pt x="82" y="1310"/>
                    </a:lnTo>
                    <a:lnTo>
                      <a:pt x="113" y="1260"/>
                    </a:lnTo>
                    <a:lnTo>
                      <a:pt x="151" y="1211"/>
                    </a:lnTo>
                    <a:lnTo>
                      <a:pt x="193" y="1163"/>
                    </a:lnTo>
                    <a:lnTo>
                      <a:pt x="242" y="1116"/>
                    </a:lnTo>
                    <a:lnTo>
                      <a:pt x="297" y="1070"/>
                    </a:lnTo>
                    <a:lnTo>
                      <a:pt x="359" y="1023"/>
                    </a:lnTo>
                    <a:lnTo>
                      <a:pt x="428" y="978"/>
                    </a:lnTo>
                    <a:lnTo>
                      <a:pt x="504" y="932"/>
                    </a:lnTo>
                    <a:lnTo>
                      <a:pt x="587" y="888"/>
                    </a:lnTo>
                    <a:lnTo>
                      <a:pt x="677" y="845"/>
                    </a:lnTo>
                    <a:lnTo>
                      <a:pt x="776" y="801"/>
                    </a:lnTo>
                    <a:lnTo>
                      <a:pt x="860" y="766"/>
                    </a:lnTo>
                    <a:lnTo>
                      <a:pt x="944" y="730"/>
                    </a:lnTo>
                    <a:lnTo>
                      <a:pt x="1029" y="693"/>
                    </a:lnTo>
                    <a:lnTo>
                      <a:pt x="1114" y="655"/>
                    </a:lnTo>
                    <a:lnTo>
                      <a:pt x="1198" y="618"/>
                    </a:lnTo>
                    <a:lnTo>
                      <a:pt x="1283" y="581"/>
                    </a:lnTo>
                    <a:lnTo>
                      <a:pt x="1368" y="544"/>
                    </a:lnTo>
                    <a:lnTo>
                      <a:pt x="1453" y="509"/>
                    </a:lnTo>
                    <a:lnTo>
                      <a:pt x="1537" y="474"/>
                    </a:lnTo>
                    <a:lnTo>
                      <a:pt x="1621" y="440"/>
                    </a:lnTo>
                    <a:lnTo>
                      <a:pt x="1704" y="408"/>
                    </a:lnTo>
                    <a:lnTo>
                      <a:pt x="1787" y="379"/>
                    </a:lnTo>
                    <a:lnTo>
                      <a:pt x="1869" y="352"/>
                    </a:lnTo>
                    <a:lnTo>
                      <a:pt x="1949" y="327"/>
                    </a:lnTo>
                    <a:lnTo>
                      <a:pt x="2030" y="304"/>
                    </a:lnTo>
                    <a:lnTo>
                      <a:pt x="2109" y="285"/>
                    </a:lnTo>
                    <a:lnTo>
                      <a:pt x="2187" y="270"/>
                    </a:lnTo>
                    <a:lnTo>
                      <a:pt x="2264" y="258"/>
                    </a:lnTo>
                    <a:lnTo>
                      <a:pt x="2339" y="250"/>
                    </a:lnTo>
                    <a:lnTo>
                      <a:pt x="2413" y="246"/>
                    </a:lnTo>
                    <a:lnTo>
                      <a:pt x="2485" y="247"/>
                    </a:lnTo>
                    <a:lnTo>
                      <a:pt x="2556" y="252"/>
                    </a:lnTo>
                    <a:lnTo>
                      <a:pt x="2625" y="263"/>
                    </a:lnTo>
                    <a:lnTo>
                      <a:pt x="2691" y="280"/>
                    </a:lnTo>
                    <a:lnTo>
                      <a:pt x="2757" y="302"/>
                    </a:lnTo>
                    <a:lnTo>
                      <a:pt x="2783" y="261"/>
                    </a:lnTo>
                    <a:lnTo>
                      <a:pt x="2809" y="223"/>
                    </a:lnTo>
                    <a:lnTo>
                      <a:pt x="2834" y="188"/>
                    </a:lnTo>
                    <a:lnTo>
                      <a:pt x="2858" y="158"/>
                    </a:lnTo>
                    <a:lnTo>
                      <a:pt x="2881" y="130"/>
                    </a:lnTo>
                    <a:lnTo>
                      <a:pt x="2902" y="108"/>
                    </a:lnTo>
                    <a:lnTo>
                      <a:pt x="2937" y="78"/>
                    </a:lnTo>
                    <a:lnTo>
                      <a:pt x="2974" y="52"/>
                    </a:lnTo>
                    <a:lnTo>
                      <a:pt x="3013" y="31"/>
                    </a:lnTo>
                    <a:lnTo>
                      <a:pt x="3055" y="16"/>
                    </a:lnTo>
                    <a:lnTo>
                      <a:pt x="3097" y="6"/>
                    </a:lnTo>
                    <a:lnTo>
                      <a:pt x="31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eaLnBrk="1" fontAlgn="auto" hangingPunct="1">
                  <a:defRPr/>
                </a:pPr>
                <a:endParaRPr lang="en-IN" noProof="1"/>
              </a:p>
            </p:txBody>
          </p:sp>
          <p:sp>
            <p:nvSpPr>
              <p:cNvPr id="65" name="Freeform 27">
                <a:extLst>
                  <a:ext uri="{FF2B5EF4-FFF2-40B4-BE49-F238E27FC236}">
                    <a16:creationId xmlns="" xmlns:a16="http://schemas.microsoft.com/office/drawing/2014/main" id="{42373E86-31EF-4C43-99D6-9EE0C7879CC0}"/>
                  </a:ext>
                </a:extLst>
              </p:cNvPr>
              <p:cNvSpPr/>
              <p:nvPr/>
            </p:nvSpPr>
            <p:spPr bwMode="auto">
              <a:xfrm>
                <a:off x="1050926" y="4365625"/>
                <a:ext cx="377825" cy="376238"/>
              </a:xfrm>
              <a:custGeom>
                <a:avLst/>
                <a:gdLst>
                  <a:gd name="T0" fmla="*/ 922 w 1186"/>
                  <a:gd name="T1" fmla="*/ 0 h 1185"/>
                  <a:gd name="T2" fmla="*/ 1186 w 1186"/>
                  <a:gd name="T3" fmla="*/ 265 h 1185"/>
                  <a:gd name="T4" fmla="*/ 827 w 1186"/>
                  <a:gd name="T5" fmla="*/ 623 h 1185"/>
                  <a:gd name="T6" fmla="*/ 782 w 1186"/>
                  <a:gd name="T7" fmla="*/ 667 h 1185"/>
                  <a:gd name="T8" fmla="*/ 779 w 1186"/>
                  <a:gd name="T9" fmla="*/ 717 h 1185"/>
                  <a:gd name="T10" fmla="*/ 770 w 1186"/>
                  <a:gd name="T11" fmla="*/ 769 h 1185"/>
                  <a:gd name="T12" fmla="*/ 757 w 1186"/>
                  <a:gd name="T13" fmla="*/ 820 h 1185"/>
                  <a:gd name="T14" fmla="*/ 741 w 1186"/>
                  <a:gd name="T15" fmla="*/ 871 h 1185"/>
                  <a:gd name="T16" fmla="*/ 720 w 1186"/>
                  <a:gd name="T17" fmla="*/ 920 h 1185"/>
                  <a:gd name="T18" fmla="*/ 696 w 1186"/>
                  <a:gd name="T19" fmla="*/ 966 h 1185"/>
                  <a:gd name="T20" fmla="*/ 670 w 1186"/>
                  <a:gd name="T21" fmla="*/ 1009 h 1185"/>
                  <a:gd name="T22" fmla="*/ 642 w 1186"/>
                  <a:gd name="T23" fmla="*/ 1048 h 1185"/>
                  <a:gd name="T24" fmla="*/ 612 w 1186"/>
                  <a:gd name="T25" fmla="*/ 1081 h 1185"/>
                  <a:gd name="T26" fmla="*/ 578 w 1186"/>
                  <a:gd name="T27" fmla="*/ 1111 h 1185"/>
                  <a:gd name="T28" fmla="*/ 541 w 1186"/>
                  <a:gd name="T29" fmla="*/ 1136 h 1185"/>
                  <a:gd name="T30" fmla="*/ 503 w 1186"/>
                  <a:gd name="T31" fmla="*/ 1156 h 1185"/>
                  <a:gd name="T32" fmla="*/ 463 w 1186"/>
                  <a:gd name="T33" fmla="*/ 1171 h 1185"/>
                  <a:gd name="T34" fmla="*/ 421 w 1186"/>
                  <a:gd name="T35" fmla="*/ 1181 h 1185"/>
                  <a:gd name="T36" fmla="*/ 380 w 1186"/>
                  <a:gd name="T37" fmla="*/ 1185 h 1185"/>
                  <a:gd name="T38" fmla="*/ 337 w 1186"/>
                  <a:gd name="T39" fmla="*/ 1185 h 1185"/>
                  <a:gd name="T40" fmla="*/ 295 w 1186"/>
                  <a:gd name="T41" fmla="*/ 1181 h 1185"/>
                  <a:gd name="T42" fmla="*/ 253 w 1186"/>
                  <a:gd name="T43" fmla="*/ 1171 h 1185"/>
                  <a:gd name="T44" fmla="*/ 213 w 1186"/>
                  <a:gd name="T45" fmla="*/ 1156 h 1185"/>
                  <a:gd name="T46" fmla="*/ 175 w 1186"/>
                  <a:gd name="T47" fmla="*/ 1136 h 1185"/>
                  <a:gd name="T48" fmla="*/ 139 w 1186"/>
                  <a:gd name="T49" fmla="*/ 1111 h 1185"/>
                  <a:gd name="T50" fmla="*/ 105 w 1186"/>
                  <a:gd name="T51" fmla="*/ 1081 h 1185"/>
                  <a:gd name="T52" fmla="*/ 74 w 1186"/>
                  <a:gd name="T53" fmla="*/ 1047 h 1185"/>
                  <a:gd name="T54" fmla="*/ 49 w 1186"/>
                  <a:gd name="T55" fmla="*/ 1011 h 1185"/>
                  <a:gd name="T56" fmla="*/ 30 w 1186"/>
                  <a:gd name="T57" fmla="*/ 973 h 1185"/>
                  <a:gd name="T58" fmla="*/ 14 w 1186"/>
                  <a:gd name="T59" fmla="*/ 932 h 1185"/>
                  <a:gd name="T60" fmla="*/ 5 w 1186"/>
                  <a:gd name="T61" fmla="*/ 891 h 1185"/>
                  <a:gd name="T62" fmla="*/ 0 w 1186"/>
                  <a:gd name="T63" fmla="*/ 848 h 1185"/>
                  <a:gd name="T64" fmla="*/ 0 w 1186"/>
                  <a:gd name="T65" fmla="*/ 806 h 1185"/>
                  <a:gd name="T66" fmla="*/ 5 w 1186"/>
                  <a:gd name="T67" fmla="*/ 764 h 1185"/>
                  <a:gd name="T68" fmla="*/ 14 w 1186"/>
                  <a:gd name="T69" fmla="*/ 723 h 1185"/>
                  <a:gd name="T70" fmla="*/ 30 w 1186"/>
                  <a:gd name="T71" fmla="*/ 683 h 1185"/>
                  <a:gd name="T72" fmla="*/ 49 w 1186"/>
                  <a:gd name="T73" fmla="*/ 644 h 1185"/>
                  <a:gd name="T74" fmla="*/ 74 w 1186"/>
                  <a:gd name="T75" fmla="*/ 607 h 1185"/>
                  <a:gd name="T76" fmla="*/ 105 w 1186"/>
                  <a:gd name="T77" fmla="*/ 573 h 1185"/>
                  <a:gd name="T78" fmla="*/ 138 w 1186"/>
                  <a:gd name="T79" fmla="*/ 544 h 1185"/>
                  <a:gd name="T80" fmla="*/ 177 w 1186"/>
                  <a:gd name="T81" fmla="*/ 516 h 1185"/>
                  <a:gd name="T82" fmla="*/ 220 w 1186"/>
                  <a:gd name="T83" fmla="*/ 489 h 1185"/>
                  <a:gd name="T84" fmla="*/ 265 w 1186"/>
                  <a:gd name="T85" fmla="*/ 465 h 1185"/>
                  <a:gd name="T86" fmla="*/ 314 w 1186"/>
                  <a:gd name="T87" fmla="*/ 446 h 1185"/>
                  <a:gd name="T88" fmla="*/ 366 w 1186"/>
                  <a:gd name="T89" fmla="*/ 428 h 1185"/>
                  <a:gd name="T90" fmla="*/ 417 w 1186"/>
                  <a:gd name="T91" fmla="*/ 415 h 1185"/>
                  <a:gd name="T92" fmla="*/ 468 w 1186"/>
                  <a:gd name="T93" fmla="*/ 407 h 1185"/>
                  <a:gd name="T94" fmla="*/ 518 w 1186"/>
                  <a:gd name="T95" fmla="*/ 403 h 1185"/>
                  <a:gd name="T96" fmla="*/ 561 w 1186"/>
                  <a:gd name="T97" fmla="*/ 360 h 1185"/>
                  <a:gd name="T98" fmla="*/ 922 w 1186"/>
                  <a:gd name="T99" fmla="*/ 0 h 1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86" h="1185">
                    <a:moveTo>
                      <a:pt x="922" y="0"/>
                    </a:moveTo>
                    <a:lnTo>
                      <a:pt x="1186" y="265"/>
                    </a:lnTo>
                    <a:lnTo>
                      <a:pt x="827" y="623"/>
                    </a:lnTo>
                    <a:lnTo>
                      <a:pt x="782" y="667"/>
                    </a:lnTo>
                    <a:lnTo>
                      <a:pt x="779" y="717"/>
                    </a:lnTo>
                    <a:lnTo>
                      <a:pt x="770" y="769"/>
                    </a:lnTo>
                    <a:lnTo>
                      <a:pt x="757" y="820"/>
                    </a:lnTo>
                    <a:lnTo>
                      <a:pt x="741" y="871"/>
                    </a:lnTo>
                    <a:lnTo>
                      <a:pt x="720" y="920"/>
                    </a:lnTo>
                    <a:lnTo>
                      <a:pt x="696" y="966"/>
                    </a:lnTo>
                    <a:lnTo>
                      <a:pt x="670" y="1009"/>
                    </a:lnTo>
                    <a:lnTo>
                      <a:pt x="642" y="1048"/>
                    </a:lnTo>
                    <a:lnTo>
                      <a:pt x="612" y="1081"/>
                    </a:lnTo>
                    <a:lnTo>
                      <a:pt x="578" y="1111"/>
                    </a:lnTo>
                    <a:lnTo>
                      <a:pt x="541" y="1136"/>
                    </a:lnTo>
                    <a:lnTo>
                      <a:pt x="503" y="1156"/>
                    </a:lnTo>
                    <a:lnTo>
                      <a:pt x="463" y="1171"/>
                    </a:lnTo>
                    <a:lnTo>
                      <a:pt x="421" y="1181"/>
                    </a:lnTo>
                    <a:lnTo>
                      <a:pt x="380" y="1185"/>
                    </a:lnTo>
                    <a:lnTo>
                      <a:pt x="337" y="1185"/>
                    </a:lnTo>
                    <a:lnTo>
                      <a:pt x="295" y="1181"/>
                    </a:lnTo>
                    <a:lnTo>
                      <a:pt x="253" y="1171"/>
                    </a:lnTo>
                    <a:lnTo>
                      <a:pt x="213" y="1156"/>
                    </a:lnTo>
                    <a:lnTo>
                      <a:pt x="175" y="1136"/>
                    </a:lnTo>
                    <a:lnTo>
                      <a:pt x="139" y="1111"/>
                    </a:lnTo>
                    <a:lnTo>
                      <a:pt x="105" y="1081"/>
                    </a:lnTo>
                    <a:lnTo>
                      <a:pt x="74" y="1047"/>
                    </a:lnTo>
                    <a:lnTo>
                      <a:pt x="49" y="1011"/>
                    </a:lnTo>
                    <a:lnTo>
                      <a:pt x="30" y="973"/>
                    </a:lnTo>
                    <a:lnTo>
                      <a:pt x="14" y="932"/>
                    </a:lnTo>
                    <a:lnTo>
                      <a:pt x="5" y="891"/>
                    </a:lnTo>
                    <a:lnTo>
                      <a:pt x="0" y="848"/>
                    </a:lnTo>
                    <a:lnTo>
                      <a:pt x="0" y="806"/>
                    </a:lnTo>
                    <a:lnTo>
                      <a:pt x="5" y="764"/>
                    </a:lnTo>
                    <a:lnTo>
                      <a:pt x="14" y="723"/>
                    </a:lnTo>
                    <a:lnTo>
                      <a:pt x="30" y="683"/>
                    </a:lnTo>
                    <a:lnTo>
                      <a:pt x="49" y="644"/>
                    </a:lnTo>
                    <a:lnTo>
                      <a:pt x="74" y="607"/>
                    </a:lnTo>
                    <a:lnTo>
                      <a:pt x="105" y="573"/>
                    </a:lnTo>
                    <a:lnTo>
                      <a:pt x="138" y="544"/>
                    </a:lnTo>
                    <a:lnTo>
                      <a:pt x="177" y="516"/>
                    </a:lnTo>
                    <a:lnTo>
                      <a:pt x="220" y="489"/>
                    </a:lnTo>
                    <a:lnTo>
                      <a:pt x="265" y="465"/>
                    </a:lnTo>
                    <a:lnTo>
                      <a:pt x="314" y="446"/>
                    </a:lnTo>
                    <a:lnTo>
                      <a:pt x="366" y="428"/>
                    </a:lnTo>
                    <a:lnTo>
                      <a:pt x="417" y="415"/>
                    </a:lnTo>
                    <a:lnTo>
                      <a:pt x="468" y="407"/>
                    </a:lnTo>
                    <a:lnTo>
                      <a:pt x="518" y="403"/>
                    </a:lnTo>
                    <a:lnTo>
                      <a:pt x="561" y="360"/>
                    </a:lnTo>
                    <a:lnTo>
                      <a:pt x="9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eaLnBrk="1" fontAlgn="auto" hangingPunct="1">
                  <a:defRPr/>
                </a:pPr>
                <a:endParaRPr lang="en-IN" noProof="1"/>
              </a:p>
            </p:txBody>
          </p:sp>
        </p:grpSp>
      </p:grpSp>
      <p:grpSp>
        <p:nvGrpSpPr>
          <p:cNvPr id="66" name="Group 209">
            <a:extLst>
              <a:ext uri="{FF2B5EF4-FFF2-40B4-BE49-F238E27FC236}">
                <a16:creationId xmlns="" xmlns:a16="http://schemas.microsoft.com/office/drawing/2014/main" id="{815ED1CC-D2EB-43CF-B322-760D74B91D52}"/>
              </a:ext>
            </a:extLst>
          </p:cNvPr>
          <p:cNvGrpSpPr/>
          <p:nvPr/>
        </p:nvGrpSpPr>
        <p:grpSpPr>
          <a:xfrm>
            <a:off x="6539449" y="2494910"/>
            <a:ext cx="776567" cy="776807"/>
            <a:chOff x="6381431" y="2523490"/>
            <a:chExt cx="900063" cy="900063"/>
          </a:xfrm>
          <a:effectLst>
            <a:outerShdw blurRad="279400" sx="102000" sy="102000" algn="ctr" rotWithShape="0">
              <a:schemeClr val="bg1">
                <a:lumMod val="50000"/>
                <a:alpha val="33000"/>
              </a:schemeClr>
            </a:outerShdw>
          </a:effectLst>
        </p:grpSpPr>
        <p:sp>
          <p:nvSpPr>
            <p:cNvPr id="67" name="Oval 143">
              <a:extLst>
                <a:ext uri="{FF2B5EF4-FFF2-40B4-BE49-F238E27FC236}">
                  <a16:creationId xmlns="" xmlns:a16="http://schemas.microsoft.com/office/drawing/2014/main" id="{E063118D-A9F2-4ECD-B288-146D33F69730}"/>
                </a:ext>
              </a:extLst>
            </p:cNvPr>
            <p:cNvSpPr/>
            <p:nvPr/>
          </p:nvSpPr>
          <p:spPr>
            <a:xfrm>
              <a:off x="6381431" y="2523490"/>
              <a:ext cx="900063" cy="9000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eaLnBrk="1" fontAlgn="auto" hangingPunct="1">
                <a:defRPr/>
              </a:pPr>
              <a:endParaRPr lang="en-IN" sz="1500" noProof="1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grpSp>
          <p:nvGrpSpPr>
            <p:cNvPr id="68" name="Group 201">
              <a:extLst>
                <a:ext uri="{FF2B5EF4-FFF2-40B4-BE49-F238E27FC236}">
                  <a16:creationId xmlns="" xmlns:a16="http://schemas.microsoft.com/office/drawing/2014/main" id="{6CEE9B44-A503-45A2-B013-26ED3E127AAB}"/>
                </a:ext>
              </a:extLst>
            </p:cNvPr>
            <p:cNvGrpSpPr/>
            <p:nvPr/>
          </p:nvGrpSpPr>
          <p:grpSpPr>
            <a:xfrm>
              <a:off x="6516368" y="2806272"/>
              <a:ext cx="582624" cy="362120"/>
              <a:chOff x="2292350" y="982663"/>
              <a:chExt cx="973138" cy="604837"/>
            </a:xfrm>
            <a:solidFill>
              <a:schemeClr val="accent5"/>
            </a:solidFill>
          </p:grpSpPr>
          <p:sp>
            <p:nvSpPr>
              <p:cNvPr id="69" name="Freeform 14">
                <a:extLst>
                  <a:ext uri="{FF2B5EF4-FFF2-40B4-BE49-F238E27FC236}">
                    <a16:creationId xmlns="" xmlns:a16="http://schemas.microsoft.com/office/drawing/2014/main" id="{520193FC-CD9C-46B4-846C-56569AF83ED7}"/>
                  </a:ext>
                </a:extLst>
              </p:cNvPr>
              <p:cNvSpPr/>
              <p:nvPr/>
            </p:nvSpPr>
            <p:spPr bwMode="auto">
              <a:xfrm>
                <a:off x="2713038" y="1352550"/>
                <a:ext cx="49213" cy="50800"/>
              </a:xfrm>
              <a:custGeom>
                <a:avLst/>
                <a:gdLst>
                  <a:gd name="T0" fmla="*/ 95 w 190"/>
                  <a:gd name="T1" fmla="*/ 0 h 190"/>
                  <a:gd name="T2" fmla="*/ 119 w 190"/>
                  <a:gd name="T3" fmla="*/ 3 h 190"/>
                  <a:gd name="T4" fmla="*/ 143 w 190"/>
                  <a:gd name="T5" fmla="*/ 13 h 190"/>
                  <a:gd name="T6" fmla="*/ 162 w 190"/>
                  <a:gd name="T7" fmla="*/ 28 h 190"/>
                  <a:gd name="T8" fmla="*/ 176 w 190"/>
                  <a:gd name="T9" fmla="*/ 48 h 190"/>
                  <a:gd name="T10" fmla="*/ 186 w 190"/>
                  <a:gd name="T11" fmla="*/ 70 h 190"/>
                  <a:gd name="T12" fmla="*/ 190 w 190"/>
                  <a:gd name="T13" fmla="*/ 95 h 190"/>
                  <a:gd name="T14" fmla="*/ 186 w 190"/>
                  <a:gd name="T15" fmla="*/ 120 h 190"/>
                  <a:gd name="T16" fmla="*/ 176 w 190"/>
                  <a:gd name="T17" fmla="*/ 143 h 190"/>
                  <a:gd name="T18" fmla="*/ 162 w 190"/>
                  <a:gd name="T19" fmla="*/ 163 h 190"/>
                  <a:gd name="T20" fmla="*/ 143 w 190"/>
                  <a:gd name="T21" fmla="*/ 177 h 190"/>
                  <a:gd name="T22" fmla="*/ 119 w 190"/>
                  <a:gd name="T23" fmla="*/ 186 h 190"/>
                  <a:gd name="T24" fmla="*/ 95 w 190"/>
                  <a:gd name="T25" fmla="*/ 190 h 190"/>
                  <a:gd name="T26" fmla="*/ 69 w 190"/>
                  <a:gd name="T27" fmla="*/ 186 h 190"/>
                  <a:gd name="T28" fmla="*/ 47 w 190"/>
                  <a:gd name="T29" fmla="*/ 177 h 190"/>
                  <a:gd name="T30" fmla="*/ 28 w 190"/>
                  <a:gd name="T31" fmla="*/ 163 h 190"/>
                  <a:gd name="T32" fmla="*/ 12 w 190"/>
                  <a:gd name="T33" fmla="*/ 143 h 190"/>
                  <a:gd name="T34" fmla="*/ 3 w 190"/>
                  <a:gd name="T35" fmla="*/ 120 h 190"/>
                  <a:gd name="T36" fmla="*/ 0 w 190"/>
                  <a:gd name="T37" fmla="*/ 95 h 190"/>
                  <a:gd name="T38" fmla="*/ 3 w 190"/>
                  <a:gd name="T39" fmla="*/ 70 h 190"/>
                  <a:gd name="T40" fmla="*/ 12 w 190"/>
                  <a:gd name="T41" fmla="*/ 48 h 190"/>
                  <a:gd name="T42" fmla="*/ 28 w 190"/>
                  <a:gd name="T43" fmla="*/ 28 h 190"/>
                  <a:gd name="T44" fmla="*/ 47 w 190"/>
                  <a:gd name="T45" fmla="*/ 13 h 190"/>
                  <a:gd name="T46" fmla="*/ 69 w 190"/>
                  <a:gd name="T47" fmla="*/ 3 h 190"/>
                  <a:gd name="T48" fmla="*/ 95 w 190"/>
                  <a:gd name="T4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0" h="190">
                    <a:moveTo>
                      <a:pt x="95" y="0"/>
                    </a:moveTo>
                    <a:lnTo>
                      <a:pt x="119" y="3"/>
                    </a:lnTo>
                    <a:lnTo>
                      <a:pt x="143" y="13"/>
                    </a:lnTo>
                    <a:lnTo>
                      <a:pt x="162" y="28"/>
                    </a:lnTo>
                    <a:lnTo>
                      <a:pt x="176" y="48"/>
                    </a:lnTo>
                    <a:lnTo>
                      <a:pt x="186" y="70"/>
                    </a:lnTo>
                    <a:lnTo>
                      <a:pt x="190" y="95"/>
                    </a:lnTo>
                    <a:lnTo>
                      <a:pt x="186" y="120"/>
                    </a:lnTo>
                    <a:lnTo>
                      <a:pt x="176" y="143"/>
                    </a:lnTo>
                    <a:lnTo>
                      <a:pt x="162" y="163"/>
                    </a:lnTo>
                    <a:lnTo>
                      <a:pt x="143" y="177"/>
                    </a:lnTo>
                    <a:lnTo>
                      <a:pt x="119" y="186"/>
                    </a:lnTo>
                    <a:lnTo>
                      <a:pt x="95" y="190"/>
                    </a:lnTo>
                    <a:lnTo>
                      <a:pt x="69" y="186"/>
                    </a:lnTo>
                    <a:lnTo>
                      <a:pt x="47" y="177"/>
                    </a:lnTo>
                    <a:lnTo>
                      <a:pt x="28" y="163"/>
                    </a:lnTo>
                    <a:lnTo>
                      <a:pt x="12" y="143"/>
                    </a:lnTo>
                    <a:lnTo>
                      <a:pt x="3" y="120"/>
                    </a:lnTo>
                    <a:lnTo>
                      <a:pt x="0" y="95"/>
                    </a:lnTo>
                    <a:lnTo>
                      <a:pt x="3" y="70"/>
                    </a:lnTo>
                    <a:lnTo>
                      <a:pt x="12" y="48"/>
                    </a:lnTo>
                    <a:lnTo>
                      <a:pt x="28" y="28"/>
                    </a:lnTo>
                    <a:lnTo>
                      <a:pt x="47" y="13"/>
                    </a:lnTo>
                    <a:lnTo>
                      <a:pt x="69" y="3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eaLnBrk="1" fontAlgn="auto" hangingPunct="1">
                  <a:defRPr/>
                </a:pPr>
                <a:endParaRPr lang="en-IN" noProof="1"/>
              </a:p>
            </p:txBody>
          </p:sp>
          <p:sp>
            <p:nvSpPr>
              <p:cNvPr id="70" name="Freeform 15">
                <a:extLst>
                  <a:ext uri="{FF2B5EF4-FFF2-40B4-BE49-F238E27FC236}">
                    <a16:creationId xmlns="" xmlns:a16="http://schemas.microsoft.com/office/drawing/2014/main" id="{DD01E363-DEFE-4556-A2D7-524879D46A16}"/>
                  </a:ext>
                </a:extLst>
              </p:cNvPr>
              <p:cNvSpPr/>
              <p:nvPr/>
            </p:nvSpPr>
            <p:spPr bwMode="auto">
              <a:xfrm>
                <a:off x="2803525" y="1352550"/>
                <a:ext cx="50800" cy="50800"/>
              </a:xfrm>
              <a:custGeom>
                <a:avLst/>
                <a:gdLst>
                  <a:gd name="T0" fmla="*/ 95 w 189"/>
                  <a:gd name="T1" fmla="*/ 0 h 190"/>
                  <a:gd name="T2" fmla="*/ 120 w 189"/>
                  <a:gd name="T3" fmla="*/ 3 h 190"/>
                  <a:gd name="T4" fmla="*/ 143 w 189"/>
                  <a:gd name="T5" fmla="*/ 13 h 190"/>
                  <a:gd name="T6" fmla="*/ 163 w 189"/>
                  <a:gd name="T7" fmla="*/ 28 h 190"/>
                  <a:gd name="T8" fmla="*/ 177 w 189"/>
                  <a:gd name="T9" fmla="*/ 48 h 190"/>
                  <a:gd name="T10" fmla="*/ 186 w 189"/>
                  <a:gd name="T11" fmla="*/ 70 h 190"/>
                  <a:gd name="T12" fmla="*/ 189 w 189"/>
                  <a:gd name="T13" fmla="*/ 95 h 190"/>
                  <a:gd name="T14" fmla="*/ 186 w 189"/>
                  <a:gd name="T15" fmla="*/ 120 h 190"/>
                  <a:gd name="T16" fmla="*/ 177 w 189"/>
                  <a:gd name="T17" fmla="*/ 143 h 190"/>
                  <a:gd name="T18" fmla="*/ 163 w 189"/>
                  <a:gd name="T19" fmla="*/ 163 h 190"/>
                  <a:gd name="T20" fmla="*/ 143 w 189"/>
                  <a:gd name="T21" fmla="*/ 177 h 190"/>
                  <a:gd name="T22" fmla="*/ 120 w 189"/>
                  <a:gd name="T23" fmla="*/ 186 h 190"/>
                  <a:gd name="T24" fmla="*/ 95 w 189"/>
                  <a:gd name="T25" fmla="*/ 190 h 190"/>
                  <a:gd name="T26" fmla="*/ 70 w 189"/>
                  <a:gd name="T27" fmla="*/ 186 h 190"/>
                  <a:gd name="T28" fmla="*/ 47 w 189"/>
                  <a:gd name="T29" fmla="*/ 177 h 190"/>
                  <a:gd name="T30" fmla="*/ 28 w 189"/>
                  <a:gd name="T31" fmla="*/ 163 h 190"/>
                  <a:gd name="T32" fmla="*/ 13 w 189"/>
                  <a:gd name="T33" fmla="*/ 143 h 190"/>
                  <a:gd name="T34" fmla="*/ 3 w 189"/>
                  <a:gd name="T35" fmla="*/ 120 h 190"/>
                  <a:gd name="T36" fmla="*/ 0 w 189"/>
                  <a:gd name="T37" fmla="*/ 95 h 190"/>
                  <a:gd name="T38" fmla="*/ 3 w 189"/>
                  <a:gd name="T39" fmla="*/ 70 h 190"/>
                  <a:gd name="T40" fmla="*/ 13 w 189"/>
                  <a:gd name="T41" fmla="*/ 48 h 190"/>
                  <a:gd name="T42" fmla="*/ 28 w 189"/>
                  <a:gd name="T43" fmla="*/ 28 h 190"/>
                  <a:gd name="T44" fmla="*/ 47 w 189"/>
                  <a:gd name="T45" fmla="*/ 13 h 190"/>
                  <a:gd name="T46" fmla="*/ 70 w 189"/>
                  <a:gd name="T47" fmla="*/ 3 h 190"/>
                  <a:gd name="T48" fmla="*/ 95 w 189"/>
                  <a:gd name="T4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9" h="190">
                    <a:moveTo>
                      <a:pt x="95" y="0"/>
                    </a:moveTo>
                    <a:lnTo>
                      <a:pt x="120" y="3"/>
                    </a:lnTo>
                    <a:lnTo>
                      <a:pt x="143" y="13"/>
                    </a:lnTo>
                    <a:lnTo>
                      <a:pt x="163" y="28"/>
                    </a:lnTo>
                    <a:lnTo>
                      <a:pt x="177" y="48"/>
                    </a:lnTo>
                    <a:lnTo>
                      <a:pt x="186" y="70"/>
                    </a:lnTo>
                    <a:lnTo>
                      <a:pt x="189" y="95"/>
                    </a:lnTo>
                    <a:lnTo>
                      <a:pt x="186" y="120"/>
                    </a:lnTo>
                    <a:lnTo>
                      <a:pt x="177" y="143"/>
                    </a:lnTo>
                    <a:lnTo>
                      <a:pt x="163" y="163"/>
                    </a:lnTo>
                    <a:lnTo>
                      <a:pt x="143" y="177"/>
                    </a:lnTo>
                    <a:lnTo>
                      <a:pt x="120" y="186"/>
                    </a:lnTo>
                    <a:lnTo>
                      <a:pt x="95" y="190"/>
                    </a:lnTo>
                    <a:lnTo>
                      <a:pt x="70" y="186"/>
                    </a:lnTo>
                    <a:lnTo>
                      <a:pt x="47" y="177"/>
                    </a:lnTo>
                    <a:lnTo>
                      <a:pt x="28" y="163"/>
                    </a:lnTo>
                    <a:lnTo>
                      <a:pt x="13" y="143"/>
                    </a:lnTo>
                    <a:lnTo>
                      <a:pt x="3" y="120"/>
                    </a:lnTo>
                    <a:lnTo>
                      <a:pt x="0" y="95"/>
                    </a:lnTo>
                    <a:lnTo>
                      <a:pt x="3" y="70"/>
                    </a:lnTo>
                    <a:lnTo>
                      <a:pt x="13" y="48"/>
                    </a:lnTo>
                    <a:lnTo>
                      <a:pt x="28" y="28"/>
                    </a:lnTo>
                    <a:lnTo>
                      <a:pt x="47" y="13"/>
                    </a:lnTo>
                    <a:lnTo>
                      <a:pt x="70" y="3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eaLnBrk="1" fontAlgn="auto" hangingPunct="1">
                  <a:defRPr/>
                </a:pPr>
                <a:endParaRPr lang="en-IN" noProof="1"/>
              </a:p>
            </p:txBody>
          </p:sp>
          <p:sp>
            <p:nvSpPr>
              <p:cNvPr id="71" name="Freeform 16">
                <a:extLst>
                  <a:ext uri="{FF2B5EF4-FFF2-40B4-BE49-F238E27FC236}">
                    <a16:creationId xmlns="" xmlns:a16="http://schemas.microsoft.com/office/drawing/2014/main" id="{EFA8DE4D-05B6-4DF3-9061-65707D441A6B}"/>
                  </a:ext>
                </a:extLst>
              </p:cNvPr>
              <p:cNvSpPr/>
              <p:nvPr/>
            </p:nvSpPr>
            <p:spPr bwMode="auto">
              <a:xfrm>
                <a:off x="2606675" y="1117600"/>
                <a:ext cx="314325" cy="215900"/>
              </a:xfrm>
              <a:custGeom>
                <a:avLst/>
                <a:gdLst>
                  <a:gd name="T0" fmla="*/ 82 w 1188"/>
                  <a:gd name="T1" fmla="*/ 0 h 819"/>
                  <a:gd name="T2" fmla="*/ 103 w 1188"/>
                  <a:gd name="T3" fmla="*/ 4 h 819"/>
                  <a:gd name="T4" fmla="*/ 122 w 1188"/>
                  <a:gd name="T5" fmla="*/ 13 h 819"/>
                  <a:gd name="T6" fmla="*/ 212 w 1188"/>
                  <a:gd name="T7" fmla="*/ 68 h 819"/>
                  <a:gd name="T8" fmla="*/ 225 w 1188"/>
                  <a:gd name="T9" fmla="*/ 78 h 819"/>
                  <a:gd name="T10" fmla="*/ 237 w 1188"/>
                  <a:gd name="T11" fmla="*/ 92 h 819"/>
                  <a:gd name="T12" fmla="*/ 244 w 1188"/>
                  <a:gd name="T13" fmla="*/ 107 h 819"/>
                  <a:gd name="T14" fmla="*/ 293 w 1188"/>
                  <a:gd name="T15" fmla="*/ 231 h 819"/>
                  <a:gd name="T16" fmla="*/ 1141 w 1188"/>
                  <a:gd name="T17" fmla="*/ 231 h 819"/>
                  <a:gd name="T18" fmla="*/ 1156 w 1188"/>
                  <a:gd name="T19" fmla="*/ 233 h 819"/>
                  <a:gd name="T20" fmla="*/ 1169 w 1188"/>
                  <a:gd name="T21" fmla="*/ 241 h 819"/>
                  <a:gd name="T22" fmla="*/ 1180 w 1188"/>
                  <a:gd name="T23" fmla="*/ 252 h 819"/>
                  <a:gd name="T24" fmla="*/ 1186 w 1188"/>
                  <a:gd name="T25" fmla="*/ 266 h 819"/>
                  <a:gd name="T26" fmla="*/ 1188 w 1188"/>
                  <a:gd name="T27" fmla="*/ 281 h 819"/>
                  <a:gd name="T28" fmla="*/ 1185 w 1188"/>
                  <a:gd name="T29" fmla="*/ 296 h 819"/>
                  <a:gd name="T30" fmla="*/ 996 w 1188"/>
                  <a:gd name="T31" fmla="*/ 788 h 819"/>
                  <a:gd name="T32" fmla="*/ 988 w 1188"/>
                  <a:gd name="T33" fmla="*/ 802 h 819"/>
                  <a:gd name="T34" fmla="*/ 978 w 1188"/>
                  <a:gd name="T35" fmla="*/ 811 h 819"/>
                  <a:gd name="T36" fmla="*/ 966 w 1188"/>
                  <a:gd name="T37" fmla="*/ 817 h 819"/>
                  <a:gd name="T38" fmla="*/ 951 w 1188"/>
                  <a:gd name="T39" fmla="*/ 819 h 819"/>
                  <a:gd name="T40" fmla="*/ 380 w 1188"/>
                  <a:gd name="T41" fmla="*/ 819 h 819"/>
                  <a:gd name="T42" fmla="*/ 366 w 1188"/>
                  <a:gd name="T43" fmla="*/ 817 h 819"/>
                  <a:gd name="T44" fmla="*/ 354 w 1188"/>
                  <a:gd name="T45" fmla="*/ 811 h 819"/>
                  <a:gd name="T46" fmla="*/ 344 w 1188"/>
                  <a:gd name="T47" fmla="*/ 802 h 819"/>
                  <a:gd name="T48" fmla="*/ 336 w 1188"/>
                  <a:gd name="T49" fmla="*/ 788 h 819"/>
                  <a:gd name="T50" fmla="*/ 105 w 1188"/>
                  <a:gd name="T51" fmla="*/ 190 h 819"/>
                  <a:gd name="T52" fmla="*/ 38 w 1188"/>
                  <a:gd name="T53" fmla="*/ 149 h 819"/>
                  <a:gd name="T54" fmla="*/ 22 w 1188"/>
                  <a:gd name="T55" fmla="*/ 135 h 819"/>
                  <a:gd name="T56" fmla="*/ 9 w 1188"/>
                  <a:gd name="T57" fmla="*/ 118 h 819"/>
                  <a:gd name="T58" fmla="*/ 3 w 1188"/>
                  <a:gd name="T59" fmla="*/ 98 h 819"/>
                  <a:gd name="T60" fmla="*/ 0 w 1188"/>
                  <a:gd name="T61" fmla="*/ 78 h 819"/>
                  <a:gd name="T62" fmla="*/ 4 w 1188"/>
                  <a:gd name="T63" fmla="*/ 58 h 819"/>
                  <a:gd name="T64" fmla="*/ 13 w 1188"/>
                  <a:gd name="T65" fmla="*/ 38 h 819"/>
                  <a:gd name="T66" fmla="*/ 26 w 1188"/>
                  <a:gd name="T67" fmla="*/ 21 h 819"/>
                  <a:gd name="T68" fmla="*/ 43 w 1188"/>
                  <a:gd name="T69" fmla="*/ 9 h 819"/>
                  <a:gd name="T70" fmla="*/ 62 w 1188"/>
                  <a:gd name="T71" fmla="*/ 3 h 819"/>
                  <a:gd name="T72" fmla="*/ 82 w 1188"/>
                  <a:gd name="T73" fmla="*/ 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88" h="819">
                    <a:moveTo>
                      <a:pt x="82" y="0"/>
                    </a:moveTo>
                    <a:lnTo>
                      <a:pt x="103" y="4"/>
                    </a:lnTo>
                    <a:lnTo>
                      <a:pt x="122" y="13"/>
                    </a:lnTo>
                    <a:lnTo>
                      <a:pt x="212" y="68"/>
                    </a:lnTo>
                    <a:lnTo>
                      <a:pt x="225" y="78"/>
                    </a:lnTo>
                    <a:lnTo>
                      <a:pt x="237" y="92"/>
                    </a:lnTo>
                    <a:lnTo>
                      <a:pt x="244" y="107"/>
                    </a:lnTo>
                    <a:lnTo>
                      <a:pt x="293" y="231"/>
                    </a:lnTo>
                    <a:lnTo>
                      <a:pt x="1141" y="231"/>
                    </a:lnTo>
                    <a:lnTo>
                      <a:pt x="1156" y="233"/>
                    </a:lnTo>
                    <a:lnTo>
                      <a:pt x="1169" y="241"/>
                    </a:lnTo>
                    <a:lnTo>
                      <a:pt x="1180" y="252"/>
                    </a:lnTo>
                    <a:lnTo>
                      <a:pt x="1186" y="266"/>
                    </a:lnTo>
                    <a:lnTo>
                      <a:pt x="1188" y="281"/>
                    </a:lnTo>
                    <a:lnTo>
                      <a:pt x="1185" y="296"/>
                    </a:lnTo>
                    <a:lnTo>
                      <a:pt x="996" y="788"/>
                    </a:lnTo>
                    <a:lnTo>
                      <a:pt x="988" y="802"/>
                    </a:lnTo>
                    <a:lnTo>
                      <a:pt x="978" y="811"/>
                    </a:lnTo>
                    <a:lnTo>
                      <a:pt x="966" y="817"/>
                    </a:lnTo>
                    <a:lnTo>
                      <a:pt x="951" y="819"/>
                    </a:lnTo>
                    <a:lnTo>
                      <a:pt x="380" y="819"/>
                    </a:lnTo>
                    <a:lnTo>
                      <a:pt x="366" y="817"/>
                    </a:lnTo>
                    <a:lnTo>
                      <a:pt x="354" y="811"/>
                    </a:lnTo>
                    <a:lnTo>
                      <a:pt x="344" y="802"/>
                    </a:lnTo>
                    <a:lnTo>
                      <a:pt x="336" y="788"/>
                    </a:lnTo>
                    <a:lnTo>
                      <a:pt x="105" y="190"/>
                    </a:lnTo>
                    <a:lnTo>
                      <a:pt x="38" y="149"/>
                    </a:lnTo>
                    <a:lnTo>
                      <a:pt x="22" y="135"/>
                    </a:lnTo>
                    <a:lnTo>
                      <a:pt x="9" y="118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4" y="58"/>
                    </a:lnTo>
                    <a:lnTo>
                      <a:pt x="13" y="38"/>
                    </a:lnTo>
                    <a:lnTo>
                      <a:pt x="26" y="21"/>
                    </a:lnTo>
                    <a:lnTo>
                      <a:pt x="43" y="9"/>
                    </a:lnTo>
                    <a:lnTo>
                      <a:pt x="62" y="3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eaLnBrk="1" fontAlgn="auto" hangingPunct="1">
                  <a:defRPr/>
                </a:pPr>
                <a:endParaRPr lang="en-IN" noProof="1"/>
              </a:p>
            </p:txBody>
          </p:sp>
          <p:sp>
            <p:nvSpPr>
              <p:cNvPr id="72" name="Freeform 17">
                <a:extLst>
                  <a:ext uri="{FF2B5EF4-FFF2-40B4-BE49-F238E27FC236}">
                    <a16:creationId xmlns="" xmlns:a16="http://schemas.microsoft.com/office/drawing/2014/main" id="{A712EE10-34DF-4ED5-8169-3C85ECA309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92350" y="982663"/>
                <a:ext cx="973138" cy="604837"/>
              </a:xfrm>
              <a:custGeom>
                <a:avLst/>
                <a:gdLst>
                  <a:gd name="T0" fmla="*/ 495 w 3678"/>
                  <a:gd name="T1" fmla="*/ 1854 h 2285"/>
                  <a:gd name="T2" fmla="*/ 3175 w 3678"/>
                  <a:gd name="T3" fmla="*/ 242 h 2285"/>
                  <a:gd name="T4" fmla="*/ 391 w 3678"/>
                  <a:gd name="T5" fmla="*/ 0 h 2285"/>
                  <a:gd name="T6" fmla="*/ 3306 w 3678"/>
                  <a:gd name="T7" fmla="*/ 4 h 2285"/>
                  <a:gd name="T8" fmla="*/ 3356 w 3678"/>
                  <a:gd name="T9" fmla="*/ 25 h 2285"/>
                  <a:gd name="T10" fmla="*/ 3394 w 3678"/>
                  <a:gd name="T11" fmla="*/ 62 h 2285"/>
                  <a:gd name="T12" fmla="*/ 3414 w 3678"/>
                  <a:gd name="T13" fmla="*/ 112 h 2285"/>
                  <a:gd name="T14" fmla="*/ 3417 w 3678"/>
                  <a:gd name="T15" fmla="*/ 1948 h 2285"/>
                  <a:gd name="T16" fmla="*/ 3635 w 3678"/>
                  <a:gd name="T17" fmla="*/ 1952 h 2285"/>
                  <a:gd name="T18" fmla="*/ 3666 w 3678"/>
                  <a:gd name="T19" fmla="*/ 1974 h 2285"/>
                  <a:gd name="T20" fmla="*/ 3678 w 3678"/>
                  <a:gd name="T21" fmla="*/ 2012 h 2285"/>
                  <a:gd name="T22" fmla="*/ 3667 w 3678"/>
                  <a:gd name="T23" fmla="*/ 2091 h 2285"/>
                  <a:gd name="T24" fmla="*/ 3633 w 3678"/>
                  <a:gd name="T25" fmla="*/ 2161 h 2285"/>
                  <a:gd name="T26" fmla="*/ 3584 w 3678"/>
                  <a:gd name="T27" fmla="*/ 2218 h 2285"/>
                  <a:gd name="T28" fmla="*/ 3520 w 3678"/>
                  <a:gd name="T29" fmla="*/ 2260 h 2285"/>
                  <a:gd name="T30" fmla="*/ 3445 w 3678"/>
                  <a:gd name="T31" fmla="*/ 2283 h 2285"/>
                  <a:gd name="T32" fmla="*/ 2903 w 3678"/>
                  <a:gd name="T33" fmla="*/ 2285 h 2285"/>
                  <a:gd name="T34" fmla="*/ 2900 w 3678"/>
                  <a:gd name="T35" fmla="*/ 2147 h 2285"/>
                  <a:gd name="T36" fmla="*/ 2881 w 3678"/>
                  <a:gd name="T37" fmla="*/ 2113 h 2285"/>
                  <a:gd name="T38" fmla="*/ 2847 w 3678"/>
                  <a:gd name="T39" fmla="*/ 2093 h 2285"/>
                  <a:gd name="T40" fmla="*/ 2806 w 3678"/>
                  <a:gd name="T41" fmla="*/ 2093 h 2285"/>
                  <a:gd name="T42" fmla="*/ 2773 w 3678"/>
                  <a:gd name="T43" fmla="*/ 2113 h 2285"/>
                  <a:gd name="T44" fmla="*/ 2753 w 3678"/>
                  <a:gd name="T45" fmla="*/ 2147 h 2285"/>
                  <a:gd name="T46" fmla="*/ 2751 w 3678"/>
                  <a:gd name="T47" fmla="*/ 2285 h 2285"/>
                  <a:gd name="T48" fmla="*/ 2626 w 3678"/>
                  <a:gd name="T49" fmla="*/ 2167 h 2285"/>
                  <a:gd name="T50" fmla="*/ 2616 w 3678"/>
                  <a:gd name="T51" fmla="*/ 2129 h 2285"/>
                  <a:gd name="T52" fmla="*/ 2588 w 3678"/>
                  <a:gd name="T53" fmla="*/ 2101 h 2285"/>
                  <a:gd name="T54" fmla="*/ 2550 w 3678"/>
                  <a:gd name="T55" fmla="*/ 2091 h 2285"/>
                  <a:gd name="T56" fmla="*/ 2511 w 3678"/>
                  <a:gd name="T57" fmla="*/ 2101 h 2285"/>
                  <a:gd name="T58" fmla="*/ 2484 w 3678"/>
                  <a:gd name="T59" fmla="*/ 2129 h 2285"/>
                  <a:gd name="T60" fmla="*/ 2473 w 3678"/>
                  <a:gd name="T61" fmla="*/ 2167 h 2285"/>
                  <a:gd name="T62" fmla="*/ 273 w 3678"/>
                  <a:gd name="T63" fmla="*/ 2285 h 2285"/>
                  <a:gd name="T64" fmla="*/ 195 w 3678"/>
                  <a:gd name="T65" fmla="*/ 2274 h 2285"/>
                  <a:gd name="T66" fmla="*/ 125 w 3678"/>
                  <a:gd name="T67" fmla="*/ 2241 h 2285"/>
                  <a:gd name="T68" fmla="*/ 67 w 3678"/>
                  <a:gd name="T69" fmla="*/ 2191 h 2285"/>
                  <a:gd name="T70" fmla="*/ 26 w 3678"/>
                  <a:gd name="T71" fmla="*/ 2127 h 2285"/>
                  <a:gd name="T72" fmla="*/ 3 w 3678"/>
                  <a:gd name="T73" fmla="*/ 2052 h 2285"/>
                  <a:gd name="T74" fmla="*/ 3 w 3678"/>
                  <a:gd name="T75" fmla="*/ 1992 h 2285"/>
                  <a:gd name="T76" fmla="*/ 26 w 3678"/>
                  <a:gd name="T77" fmla="*/ 1961 h 2285"/>
                  <a:gd name="T78" fmla="*/ 64 w 3678"/>
                  <a:gd name="T79" fmla="*/ 1948 h 2285"/>
                  <a:gd name="T80" fmla="*/ 253 w 3678"/>
                  <a:gd name="T81" fmla="*/ 140 h 2285"/>
                  <a:gd name="T82" fmla="*/ 263 w 3678"/>
                  <a:gd name="T83" fmla="*/ 85 h 2285"/>
                  <a:gd name="T84" fmla="*/ 293 w 3678"/>
                  <a:gd name="T85" fmla="*/ 41 h 2285"/>
                  <a:gd name="T86" fmla="*/ 338 w 3678"/>
                  <a:gd name="T87" fmla="*/ 11 h 2285"/>
                  <a:gd name="T88" fmla="*/ 391 w 3678"/>
                  <a:gd name="T89" fmla="*/ 0 h 2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678" h="2285">
                    <a:moveTo>
                      <a:pt x="495" y="242"/>
                    </a:moveTo>
                    <a:lnTo>
                      <a:pt x="495" y="1854"/>
                    </a:lnTo>
                    <a:lnTo>
                      <a:pt x="3175" y="1854"/>
                    </a:lnTo>
                    <a:lnTo>
                      <a:pt x="3175" y="242"/>
                    </a:lnTo>
                    <a:lnTo>
                      <a:pt x="495" y="242"/>
                    </a:lnTo>
                    <a:close/>
                    <a:moveTo>
                      <a:pt x="391" y="0"/>
                    </a:moveTo>
                    <a:lnTo>
                      <a:pt x="3278" y="0"/>
                    </a:lnTo>
                    <a:lnTo>
                      <a:pt x="3306" y="4"/>
                    </a:lnTo>
                    <a:lnTo>
                      <a:pt x="3332" y="11"/>
                    </a:lnTo>
                    <a:lnTo>
                      <a:pt x="3356" y="25"/>
                    </a:lnTo>
                    <a:lnTo>
                      <a:pt x="3376" y="41"/>
                    </a:lnTo>
                    <a:lnTo>
                      <a:pt x="3394" y="62"/>
                    </a:lnTo>
                    <a:lnTo>
                      <a:pt x="3406" y="85"/>
                    </a:lnTo>
                    <a:lnTo>
                      <a:pt x="3414" y="112"/>
                    </a:lnTo>
                    <a:lnTo>
                      <a:pt x="3417" y="140"/>
                    </a:lnTo>
                    <a:lnTo>
                      <a:pt x="3417" y="1948"/>
                    </a:lnTo>
                    <a:lnTo>
                      <a:pt x="3614" y="1948"/>
                    </a:lnTo>
                    <a:lnTo>
                      <a:pt x="3635" y="1952"/>
                    </a:lnTo>
                    <a:lnTo>
                      <a:pt x="3652" y="1961"/>
                    </a:lnTo>
                    <a:lnTo>
                      <a:pt x="3666" y="1974"/>
                    </a:lnTo>
                    <a:lnTo>
                      <a:pt x="3675" y="1992"/>
                    </a:lnTo>
                    <a:lnTo>
                      <a:pt x="3678" y="2012"/>
                    </a:lnTo>
                    <a:lnTo>
                      <a:pt x="3675" y="2052"/>
                    </a:lnTo>
                    <a:lnTo>
                      <a:pt x="3667" y="2091"/>
                    </a:lnTo>
                    <a:lnTo>
                      <a:pt x="3652" y="2127"/>
                    </a:lnTo>
                    <a:lnTo>
                      <a:pt x="3633" y="2161"/>
                    </a:lnTo>
                    <a:lnTo>
                      <a:pt x="3611" y="2191"/>
                    </a:lnTo>
                    <a:lnTo>
                      <a:pt x="3584" y="2218"/>
                    </a:lnTo>
                    <a:lnTo>
                      <a:pt x="3553" y="2241"/>
                    </a:lnTo>
                    <a:lnTo>
                      <a:pt x="3520" y="2260"/>
                    </a:lnTo>
                    <a:lnTo>
                      <a:pt x="3483" y="2274"/>
                    </a:lnTo>
                    <a:lnTo>
                      <a:pt x="3445" y="2283"/>
                    </a:lnTo>
                    <a:lnTo>
                      <a:pt x="3405" y="2285"/>
                    </a:lnTo>
                    <a:lnTo>
                      <a:pt x="2903" y="2285"/>
                    </a:lnTo>
                    <a:lnTo>
                      <a:pt x="2903" y="2167"/>
                    </a:lnTo>
                    <a:lnTo>
                      <a:pt x="2900" y="2147"/>
                    </a:lnTo>
                    <a:lnTo>
                      <a:pt x="2892" y="2129"/>
                    </a:lnTo>
                    <a:lnTo>
                      <a:pt x="2881" y="2113"/>
                    </a:lnTo>
                    <a:lnTo>
                      <a:pt x="2865" y="2101"/>
                    </a:lnTo>
                    <a:lnTo>
                      <a:pt x="2847" y="2093"/>
                    </a:lnTo>
                    <a:lnTo>
                      <a:pt x="2826" y="2091"/>
                    </a:lnTo>
                    <a:lnTo>
                      <a:pt x="2806" y="2093"/>
                    </a:lnTo>
                    <a:lnTo>
                      <a:pt x="2789" y="2101"/>
                    </a:lnTo>
                    <a:lnTo>
                      <a:pt x="2773" y="2113"/>
                    </a:lnTo>
                    <a:lnTo>
                      <a:pt x="2761" y="2129"/>
                    </a:lnTo>
                    <a:lnTo>
                      <a:pt x="2753" y="2147"/>
                    </a:lnTo>
                    <a:lnTo>
                      <a:pt x="2751" y="2167"/>
                    </a:lnTo>
                    <a:lnTo>
                      <a:pt x="2751" y="2285"/>
                    </a:lnTo>
                    <a:lnTo>
                      <a:pt x="2626" y="2285"/>
                    </a:lnTo>
                    <a:lnTo>
                      <a:pt x="2626" y="2167"/>
                    </a:lnTo>
                    <a:lnTo>
                      <a:pt x="2623" y="2147"/>
                    </a:lnTo>
                    <a:lnTo>
                      <a:pt x="2616" y="2129"/>
                    </a:lnTo>
                    <a:lnTo>
                      <a:pt x="2604" y="2113"/>
                    </a:lnTo>
                    <a:lnTo>
                      <a:pt x="2588" y="2101"/>
                    </a:lnTo>
                    <a:lnTo>
                      <a:pt x="2570" y="2093"/>
                    </a:lnTo>
                    <a:lnTo>
                      <a:pt x="2550" y="2091"/>
                    </a:lnTo>
                    <a:lnTo>
                      <a:pt x="2529" y="2093"/>
                    </a:lnTo>
                    <a:lnTo>
                      <a:pt x="2511" y="2101"/>
                    </a:lnTo>
                    <a:lnTo>
                      <a:pt x="2495" y="2113"/>
                    </a:lnTo>
                    <a:lnTo>
                      <a:pt x="2484" y="2129"/>
                    </a:lnTo>
                    <a:lnTo>
                      <a:pt x="2477" y="2147"/>
                    </a:lnTo>
                    <a:lnTo>
                      <a:pt x="2473" y="2167"/>
                    </a:lnTo>
                    <a:lnTo>
                      <a:pt x="2473" y="2285"/>
                    </a:lnTo>
                    <a:lnTo>
                      <a:pt x="273" y="2285"/>
                    </a:lnTo>
                    <a:lnTo>
                      <a:pt x="233" y="2283"/>
                    </a:lnTo>
                    <a:lnTo>
                      <a:pt x="195" y="2274"/>
                    </a:lnTo>
                    <a:lnTo>
                      <a:pt x="158" y="2260"/>
                    </a:lnTo>
                    <a:lnTo>
                      <a:pt x="125" y="2241"/>
                    </a:lnTo>
                    <a:lnTo>
                      <a:pt x="94" y="2218"/>
                    </a:lnTo>
                    <a:lnTo>
                      <a:pt x="67" y="2191"/>
                    </a:lnTo>
                    <a:lnTo>
                      <a:pt x="45" y="2161"/>
                    </a:lnTo>
                    <a:lnTo>
                      <a:pt x="26" y="2127"/>
                    </a:lnTo>
                    <a:lnTo>
                      <a:pt x="11" y="2091"/>
                    </a:lnTo>
                    <a:lnTo>
                      <a:pt x="3" y="2052"/>
                    </a:lnTo>
                    <a:lnTo>
                      <a:pt x="0" y="2012"/>
                    </a:lnTo>
                    <a:lnTo>
                      <a:pt x="3" y="1992"/>
                    </a:lnTo>
                    <a:lnTo>
                      <a:pt x="12" y="1974"/>
                    </a:lnTo>
                    <a:lnTo>
                      <a:pt x="26" y="1961"/>
                    </a:lnTo>
                    <a:lnTo>
                      <a:pt x="43" y="1952"/>
                    </a:lnTo>
                    <a:lnTo>
                      <a:pt x="64" y="1948"/>
                    </a:lnTo>
                    <a:lnTo>
                      <a:pt x="253" y="1948"/>
                    </a:lnTo>
                    <a:lnTo>
                      <a:pt x="253" y="140"/>
                    </a:lnTo>
                    <a:lnTo>
                      <a:pt x="255" y="112"/>
                    </a:lnTo>
                    <a:lnTo>
                      <a:pt x="263" y="85"/>
                    </a:lnTo>
                    <a:lnTo>
                      <a:pt x="276" y="62"/>
                    </a:lnTo>
                    <a:lnTo>
                      <a:pt x="293" y="41"/>
                    </a:lnTo>
                    <a:lnTo>
                      <a:pt x="314" y="25"/>
                    </a:lnTo>
                    <a:lnTo>
                      <a:pt x="338" y="11"/>
                    </a:lnTo>
                    <a:lnTo>
                      <a:pt x="363" y="4"/>
                    </a:lnTo>
                    <a:lnTo>
                      <a:pt x="391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eaLnBrk="1" fontAlgn="auto" hangingPunct="1">
                  <a:defRPr/>
                </a:pPr>
                <a:endParaRPr lang="en-IN" noProof="1"/>
              </a:p>
            </p:txBody>
          </p:sp>
        </p:grpSp>
      </p:grpSp>
      <p:grpSp>
        <p:nvGrpSpPr>
          <p:cNvPr id="73" name="Group 208">
            <a:extLst>
              <a:ext uri="{FF2B5EF4-FFF2-40B4-BE49-F238E27FC236}">
                <a16:creationId xmlns="" xmlns:a16="http://schemas.microsoft.com/office/drawing/2014/main" id="{190CFA64-E72E-406F-9AE5-3CA56F8CC9E7}"/>
              </a:ext>
            </a:extLst>
          </p:cNvPr>
          <p:cNvGrpSpPr/>
          <p:nvPr/>
        </p:nvGrpSpPr>
        <p:grpSpPr>
          <a:xfrm>
            <a:off x="9196125" y="3190032"/>
            <a:ext cx="896504" cy="896780"/>
            <a:chOff x="9460594" y="3213954"/>
            <a:chExt cx="1154027" cy="1154027"/>
          </a:xfrm>
          <a:effectLst>
            <a:outerShdw blurRad="279400" sx="102000" sy="102000" algn="ctr" rotWithShape="0">
              <a:schemeClr val="bg1">
                <a:lumMod val="50000"/>
                <a:alpha val="33000"/>
              </a:schemeClr>
            </a:outerShdw>
          </a:effectLst>
        </p:grpSpPr>
        <p:sp>
          <p:nvSpPr>
            <p:cNvPr id="74" name="Oval 133">
              <a:extLst>
                <a:ext uri="{FF2B5EF4-FFF2-40B4-BE49-F238E27FC236}">
                  <a16:creationId xmlns="" xmlns:a16="http://schemas.microsoft.com/office/drawing/2014/main" id="{F17DE933-CD72-42BF-9DF2-1590508DDEC3}"/>
                </a:ext>
              </a:extLst>
            </p:cNvPr>
            <p:cNvSpPr/>
            <p:nvPr/>
          </p:nvSpPr>
          <p:spPr>
            <a:xfrm>
              <a:off x="9460594" y="3213954"/>
              <a:ext cx="1154027" cy="11540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eaLnBrk="1" fontAlgn="auto" hangingPunct="1">
                <a:defRPr/>
              </a:pPr>
              <a:endParaRPr lang="en-IN" sz="1500" noProof="1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75" name="Freeform 206">
              <a:extLst>
                <a:ext uri="{FF2B5EF4-FFF2-40B4-BE49-F238E27FC236}">
                  <a16:creationId xmlns="" xmlns:a16="http://schemas.microsoft.com/office/drawing/2014/main" id="{3DB5609C-E2C5-4ADE-AF15-E1862E9E2098}"/>
                </a:ext>
              </a:extLst>
            </p:cNvPr>
            <p:cNvSpPr/>
            <p:nvPr/>
          </p:nvSpPr>
          <p:spPr bwMode="auto">
            <a:xfrm>
              <a:off x="9742290" y="3481960"/>
              <a:ext cx="590633" cy="592721"/>
            </a:xfrm>
            <a:custGeom>
              <a:avLst/>
              <a:gdLst>
                <a:gd name="connsiteX0" fmla="*/ 405475 w 898525"/>
                <a:gd name="connsiteY0" fmla="*/ 296862 h 901700"/>
                <a:gd name="connsiteX1" fmla="*/ 423671 w 898525"/>
                <a:gd name="connsiteY1" fmla="*/ 297916 h 901700"/>
                <a:gd name="connsiteX2" fmla="*/ 440812 w 898525"/>
                <a:gd name="connsiteY2" fmla="*/ 300288 h 901700"/>
                <a:gd name="connsiteX3" fmla="*/ 457689 w 898525"/>
                <a:gd name="connsiteY3" fmla="*/ 303977 h 901700"/>
                <a:gd name="connsiteX4" fmla="*/ 474039 w 898525"/>
                <a:gd name="connsiteY4" fmla="*/ 309248 h 901700"/>
                <a:gd name="connsiteX5" fmla="*/ 489598 w 898525"/>
                <a:gd name="connsiteY5" fmla="*/ 315836 h 901700"/>
                <a:gd name="connsiteX6" fmla="*/ 488015 w 898525"/>
                <a:gd name="connsiteY6" fmla="*/ 317418 h 901700"/>
                <a:gd name="connsiteX7" fmla="*/ 413386 w 898525"/>
                <a:gd name="connsiteY7" fmla="*/ 391998 h 901700"/>
                <a:gd name="connsiteX8" fmla="*/ 405475 w 898525"/>
                <a:gd name="connsiteY8" fmla="*/ 391734 h 901700"/>
                <a:gd name="connsiteX9" fmla="*/ 392553 w 898525"/>
                <a:gd name="connsiteY9" fmla="*/ 392525 h 901700"/>
                <a:gd name="connsiteX10" fmla="*/ 379895 w 898525"/>
                <a:gd name="connsiteY10" fmla="*/ 395160 h 901700"/>
                <a:gd name="connsiteX11" fmla="*/ 367764 w 898525"/>
                <a:gd name="connsiteY11" fmla="*/ 398850 h 901700"/>
                <a:gd name="connsiteX12" fmla="*/ 356425 w 898525"/>
                <a:gd name="connsiteY12" fmla="*/ 404120 h 901700"/>
                <a:gd name="connsiteX13" fmla="*/ 345876 w 898525"/>
                <a:gd name="connsiteY13" fmla="*/ 410445 h 901700"/>
                <a:gd name="connsiteX14" fmla="*/ 336119 w 898525"/>
                <a:gd name="connsiteY14" fmla="*/ 418088 h 901700"/>
                <a:gd name="connsiteX15" fmla="*/ 327417 w 898525"/>
                <a:gd name="connsiteY15" fmla="*/ 426784 h 901700"/>
                <a:gd name="connsiteX16" fmla="*/ 319769 w 898525"/>
                <a:gd name="connsiteY16" fmla="*/ 436535 h 901700"/>
                <a:gd name="connsiteX17" fmla="*/ 313177 w 898525"/>
                <a:gd name="connsiteY17" fmla="*/ 447076 h 901700"/>
                <a:gd name="connsiteX18" fmla="*/ 307903 w 898525"/>
                <a:gd name="connsiteY18" fmla="*/ 458408 h 901700"/>
                <a:gd name="connsiteX19" fmla="*/ 304211 w 898525"/>
                <a:gd name="connsiteY19" fmla="*/ 470531 h 901700"/>
                <a:gd name="connsiteX20" fmla="*/ 302101 w 898525"/>
                <a:gd name="connsiteY20" fmla="*/ 482917 h 901700"/>
                <a:gd name="connsiteX21" fmla="*/ 301310 w 898525"/>
                <a:gd name="connsiteY21" fmla="*/ 496094 h 901700"/>
                <a:gd name="connsiteX22" fmla="*/ 302101 w 898525"/>
                <a:gd name="connsiteY22" fmla="*/ 509270 h 901700"/>
                <a:gd name="connsiteX23" fmla="*/ 304211 w 898525"/>
                <a:gd name="connsiteY23" fmla="*/ 521656 h 901700"/>
                <a:gd name="connsiteX24" fmla="*/ 307903 w 898525"/>
                <a:gd name="connsiteY24" fmla="*/ 534042 h 901700"/>
                <a:gd name="connsiteX25" fmla="*/ 313177 w 898525"/>
                <a:gd name="connsiteY25" fmla="*/ 545374 h 901700"/>
                <a:gd name="connsiteX26" fmla="*/ 319769 w 898525"/>
                <a:gd name="connsiteY26" fmla="*/ 555916 h 901700"/>
                <a:gd name="connsiteX27" fmla="*/ 327417 w 898525"/>
                <a:gd name="connsiteY27" fmla="*/ 565403 h 901700"/>
                <a:gd name="connsiteX28" fmla="*/ 336119 w 898525"/>
                <a:gd name="connsiteY28" fmla="*/ 574100 h 901700"/>
                <a:gd name="connsiteX29" fmla="*/ 345613 w 898525"/>
                <a:gd name="connsiteY29" fmla="*/ 581742 h 901700"/>
                <a:gd name="connsiteX30" fmla="*/ 356425 w 898525"/>
                <a:gd name="connsiteY30" fmla="*/ 588330 h 901700"/>
                <a:gd name="connsiteX31" fmla="*/ 367501 w 898525"/>
                <a:gd name="connsiteY31" fmla="*/ 593601 h 901700"/>
                <a:gd name="connsiteX32" fmla="*/ 379895 w 898525"/>
                <a:gd name="connsiteY32" fmla="*/ 597291 h 901700"/>
                <a:gd name="connsiteX33" fmla="*/ 392553 w 898525"/>
                <a:gd name="connsiteY33" fmla="*/ 599926 h 901700"/>
                <a:gd name="connsiteX34" fmla="*/ 405475 w 898525"/>
                <a:gd name="connsiteY34" fmla="*/ 600716 h 901700"/>
                <a:gd name="connsiteX35" fmla="*/ 418660 w 898525"/>
                <a:gd name="connsiteY35" fmla="*/ 599926 h 901700"/>
                <a:gd name="connsiteX36" fmla="*/ 431318 w 898525"/>
                <a:gd name="connsiteY36" fmla="*/ 597291 h 901700"/>
                <a:gd name="connsiteX37" fmla="*/ 443185 w 898525"/>
                <a:gd name="connsiteY37" fmla="*/ 593601 h 901700"/>
                <a:gd name="connsiteX38" fmla="*/ 454788 w 898525"/>
                <a:gd name="connsiteY38" fmla="*/ 588330 h 901700"/>
                <a:gd name="connsiteX39" fmla="*/ 465073 w 898525"/>
                <a:gd name="connsiteY39" fmla="*/ 581742 h 901700"/>
                <a:gd name="connsiteX40" fmla="*/ 474830 w 898525"/>
                <a:gd name="connsiteY40" fmla="*/ 574100 h 901700"/>
                <a:gd name="connsiteX41" fmla="*/ 483796 w 898525"/>
                <a:gd name="connsiteY41" fmla="*/ 565403 h 901700"/>
                <a:gd name="connsiteX42" fmla="*/ 491444 w 898525"/>
                <a:gd name="connsiteY42" fmla="*/ 555916 h 901700"/>
                <a:gd name="connsiteX43" fmla="*/ 497773 w 898525"/>
                <a:gd name="connsiteY43" fmla="*/ 545374 h 901700"/>
                <a:gd name="connsiteX44" fmla="*/ 503047 w 898525"/>
                <a:gd name="connsiteY44" fmla="*/ 534042 h 901700"/>
                <a:gd name="connsiteX45" fmla="*/ 507003 w 898525"/>
                <a:gd name="connsiteY45" fmla="*/ 521656 h 901700"/>
                <a:gd name="connsiteX46" fmla="*/ 509112 w 898525"/>
                <a:gd name="connsiteY46" fmla="*/ 509270 h 901700"/>
                <a:gd name="connsiteX47" fmla="*/ 509903 w 898525"/>
                <a:gd name="connsiteY47" fmla="*/ 496094 h 901700"/>
                <a:gd name="connsiteX48" fmla="*/ 509640 w 898525"/>
                <a:gd name="connsiteY48" fmla="*/ 488188 h 901700"/>
                <a:gd name="connsiteX49" fmla="*/ 584533 w 898525"/>
                <a:gd name="connsiteY49" fmla="*/ 413608 h 901700"/>
                <a:gd name="connsiteX50" fmla="*/ 585851 w 898525"/>
                <a:gd name="connsiteY50" fmla="*/ 412026 h 901700"/>
                <a:gd name="connsiteX51" fmla="*/ 592444 w 898525"/>
                <a:gd name="connsiteY51" fmla="*/ 427838 h 901700"/>
                <a:gd name="connsiteX52" fmla="*/ 597982 w 898525"/>
                <a:gd name="connsiteY52" fmla="*/ 443914 h 901700"/>
                <a:gd name="connsiteX53" fmla="*/ 601410 w 898525"/>
                <a:gd name="connsiteY53" fmla="*/ 460780 h 901700"/>
                <a:gd name="connsiteX54" fmla="*/ 603783 w 898525"/>
                <a:gd name="connsiteY54" fmla="*/ 478437 h 901700"/>
                <a:gd name="connsiteX55" fmla="*/ 604838 w 898525"/>
                <a:gd name="connsiteY55" fmla="*/ 496094 h 901700"/>
                <a:gd name="connsiteX56" fmla="*/ 603783 w 898525"/>
                <a:gd name="connsiteY56" fmla="*/ 514277 h 901700"/>
                <a:gd name="connsiteX57" fmla="*/ 601410 w 898525"/>
                <a:gd name="connsiteY57" fmla="*/ 531934 h 901700"/>
                <a:gd name="connsiteX58" fmla="*/ 597718 w 898525"/>
                <a:gd name="connsiteY58" fmla="*/ 549064 h 901700"/>
                <a:gd name="connsiteX59" fmla="*/ 592180 w 898525"/>
                <a:gd name="connsiteY59" fmla="*/ 565666 h 901700"/>
                <a:gd name="connsiteX60" fmla="*/ 585588 w 898525"/>
                <a:gd name="connsiteY60" fmla="*/ 581479 h 901700"/>
                <a:gd name="connsiteX61" fmla="*/ 577413 w 898525"/>
                <a:gd name="connsiteY61" fmla="*/ 596500 h 901700"/>
                <a:gd name="connsiteX62" fmla="*/ 568447 w 898525"/>
                <a:gd name="connsiteY62" fmla="*/ 610994 h 901700"/>
                <a:gd name="connsiteX63" fmla="*/ 557898 w 898525"/>
                <a:gd name="connsiteY63" fmla="*/ 624435 h 901700"/>
                <a:gd name="connsiteX64" fmla="*/ 546295 w 898525"/>
                <a:gd name="connsiteY64" fmla="*/ 637084 h 901700"/>
                <a:gd name="connsiteX65" fmla="*/ 533901 w 898525"/>
                <a:gd name="connsiteY65" fmla="*/ 648416 h 901700"/>
                <a:gd name="connsiteX66" fmla="*/ 520188 w 898525"/>
                <a:gd name="connsiteY66" fmla="*/ 658957 h 901700"/>
                <a:gd name="connsiteX67" fmla="*/ 506211 w 898525"/>
                <a:gd name="connsiteY67" fmla="*/ 668181 h 901700"/>
                <a:gd name="connsiteX68" fmla="*/ 491180 w 898525"/>
                <a:gd name="connsiteY68" fmla="*/ 676087 h 901700"/>
                <a:gd name="connsiteX69" fmla="*/ 474830 w 898525"/>
                <a:gd name="connsiteY69" fmla="*/ 682939 h 901700"/>
                <a:gd name="connsiteX70" fmla="*/ 458480 w 898525"/>
                <a:gd name="connsiteY70" fmla="*/ 688210 h 901700"/>
                <a:gd name="connsiteX71" fmla="*/ 441339 w 898525"/>
                <a:gd name="connsiteY71" fmla="*/ 691899 h 901700"/>
                <a:gd name="connsiteX72" fmla="*/ 423671 w 898525"/>
                <a:gd name="connsiteY72" fmla="*/ 694271 h 901700"/>
                <a:gd name="connsiteX73" fmla="*/ 405475 w 898525"/>
                <a:gd name="connsiteY73" fmla="*/ 695325 h 901700"/>
                <a:gd name="connsiteX74" fmla="*/ 387542 w 898525"/>
                <a:gd name="connsiteY74" fmla="*/ 694271 h 901700"/>
                <a:gd name="connsiteX75" fmla="*/ 369874 w 898525"/>
                <a:gd name="connsiteY75" fmla="*/ 691899 h 901700"/>
                <a:gd name="connsiteX76" fmla="*/ 352469 w 898525"/>
                <a:gd name="connsiteY76" fmla="*/ 688210 h 901700"/>
                <a:gd name="connsiteX77" fmla="*/ 336119 w 898525"/>
                <a:gd name="connsiteY77" fmla="*/ 682675 h 901700"/>
                <a:gd name="connsiteX78" fmla="*/ 320297 w 898525"/>
                <a:gd name="connsiteY78" fmla="*/ 676087 h 901700"/>
                <a:gd name="connsiteX79" fmla="*/ 305002 w 898525"/>
                <a:gd name="connsiteY79" fmla="*/ 668181 h 901700"/>
                <a:gd name="connsiteX80" fmla="*/ 290761 w 898525"/>
                <a:gd name="connsiteY80" fmla="*/ 658957 h 901700"/>
                <a:gd name="connsiteX81" fmla="*/ 277312 w 898525"/>
                <a:gd name="connsiteY81" fmla="*/ 648416 h 901700"/>
                <a:gd name="connsiteX82" fmla="*/ 264918 w 898525"/>
                <a:gd name="connsiteY82" fmla="*/ 637084 h 901700"/>
                <a:gd name="connsiteX83" fmla="*/ 253315 w 898525"/>
                <a:gd name="connsiteY83" fmla="*/ 624435 h 901700"/>
                <a:gd name="connsiteX84" fmla="*/ 243030 w 898525"/>
                <a:gd name="connsiteY84" fmla="*/ 610731 h 901700"/>
                <a:gd name="connsiteX85" fmla="*/ 233801 w 898525"/>
                <a:gd name="connsiteY85" fmla="*/ 596500 h 901700"/>
                <a:gd name="connsiteX86" fmla="*/ 225889 w 898525"/>
                <a:gd name="connsiteY86" fmla="*/ 581479 h 901700"/>
                <a:gd name="connsiteX87" fmla="*/ 219033 w 898525"/>
                <a:gd name="connsiteY87" fmla="*/ 565403 h 901700"/>
                <a:gd name="connsiteX88" fmla="*/ 213495 w 898525"/>
                <a:gd name="connsiteY88" fmla="*/ 549064 h 901700"/>
                <a:gd name="connsiteX89" fmla="*/ 209539 w 898525"/>
                <a:gd name="connsiteY89" fmla="*/ 531934 h 901700"/>
                <a:gd name="connsiteX90" fmla="*/ 207166 w 898525"/>
                <a:gd name="connsiteY90" fmla="*/ 514014 h 901700"/>
                <a:gd name="connsiteX91" fmla="*/ 206375 w 898525"/>
                <a:gd name="connsiteY91" fmla="*/ 496094 h 901700"/>
                <a:gd name="connsiteX92" fmla="*/ 207166 w 898525"/>
                <a:gd name="connsiteY92" fmla="*/ 478173 h 901700"/>
                <a:gd name="connsiteX93" fmla="*/ 209539 w 898525"/>
                <a:gd name="connsiteY93" fmla="*/ 460253 h 901700"/>
                <a:gd name="connsiteX94" fmla="*/ 213495 w 898525"/>
                <a:gd name="connsiteY94" fmla="*/ 443123 h 901700"/>
                <a:gd name="connsiteX95" fmla="*/ 219033 w 898525"/>
                <a:gd name="connsiteY95" fmla="*/ 426784 h 901700"/>
                <a:gd name="connsiteX96" fmla="*/ 225889 w 898525"/>
                <a:gd name="connsiteY96" fmla="*/ 410972 h 901700"/>
                <a:gd name="connsiteX97" fmla="*/ 233801 w 898525"/>
                <a:gd name="connsiteY97" fmla="*/ 395687 h 901700"/>
                <a:gd name="connsiteX98" fmla="*/ 243030 w 898525"/>
                <a:gd name="connsiteY98" fmla="*/ 381456 h 901700"/>
                <a:gd name="connsiteX99" fmla="*/ 253315 w 898525"/>
                <a:gd name="connsiteY99" fmla="*/ 367753 h 901700"/>
                <a:gd name="connsiteX100" fmla="*/ 264918 w 898525"/>
                <a:gd name="connsiteY100" fmla="*/ 355367 h 901700"/>
                <a:gd name="connsiteX101" fmla="*/ 277312 w 898525"/>
                <a:gd name="connsiteY101" fmla="*/ 344035 h 901700"/>
                <a:gd name="connsiteX102" fmla="*/ 290761 w 898525"/>
                <a:gd name="connsiteY102" fmla="*/ 333493 h 901700"/>
                <a:gd name="connsiteX103" fmla="*/ 305002 w 898525"/>
                <a:gd name="connsiteY103" fmla="*/ 324270 h 901700"/>
                <a:gd name="connsiteX104" fmla="*/ 320297 w 898525"/>
                <a:gd name="connsiteY104" fmla="*/ 316100 h 901700"/>
                <a:gd name="connsiteX105" fmla="*/ 336119 w 898525"/>
                <a:gd name="connsiteY105" fmla="*/ 309512 h 901700"/>
                <a:gd name="connsiteX106" fmla="*/ 352469 w 898525"/>
                <a:gd name="connsiteY106" fmla="*/ 303977 h 901700"/>
                <a:gd name="connsiteX107" fmla="*/ 369874 w 898525"/>
                <a:gd name="connsiteY107" fmla="*/ 300288 h 901700"/>
                <a:gd name="connsiteX108" fmla="*/ 387542 w 898525"/>
                <a:gd name="connsiteY108" fmla="*/ 297916 h 901700"/>
                <a:gd name="connsiteX109" fmla="*/ 405474 w 898525"/>
                <a:gd name="connsiteY109" fmla="*/ 90487 h 901700"/>
                <a:gd name="connsiteX110" fmla="*/ 430602 w 898525"/>
                <a:gd name="connsiteY110" fmla="*/ 91280 h 901700"/>
                <a:gd name="connsiteX111" fmla="*/ 455200 w 898525"/>
                <a:gd name="connsiteY111" fmla="*/ 93659 h 901700"/>
                <a:gd name="connsiteX112" fmla="*/ 479269 w 898525"/>
                <a:gd name="connsiteY112" fmla="*/ 97095 h 901700"/>
                <a:gd name="connsiteX113" fmla="*/ 502809 w 898525"/>
                <a:gd name="connsiteY113" fmla="*/ 102382 h 901700"/>
                <a:gd name="connsiteX114" fmla="*/ 526085 w 898525"/>
                <a:gd name="connsiteY114" fmla="*/ 108990 h 901700"/>
                <a:gd name="connsiteX115" fmla="*/ 548567 w 898525"/>
                <a:gd name="connsiteY115" fmla="*/ 116655 h 901700"/>
                <a:gd name="connsiteX116" fmla="*/ 570521 w 898525"/>
                <a:gd name="connsiteY116" fmla="*/ 125642 h 901700"/>
                <a:gd name="connsiteX117" fmla="*/ 591945 w 898525"/>
                <a:gd name="connsiteY117" fmla="*/ 135687 h 901700"/>
                <a:gd name="connsiteX118" fmla="*/ 591416 w 898525"/>
                <a:gd name="connsiteY118" fmla="*/ 142823 h 901700"/>
                <a:gd name="connsiteX119" fmla="*/ 591681 w 898525"/>
                <a:gd name="connsiteY119" fmla="*/ 149960 h 901700"/>
                <a:gd name="connsiteX120" fmla="*/ 596177 w 898525"/>
                <a:gd name="connsiteY120" fmla="*/ 209169 h 901700"/>
                <a:gd name="connsiteX121" fmla="*/ 562586 w 898525"/>
                <a:gd name="connsiteY121" fmla="*/ 242474 h 901700"/>
                <a:gd name="connsiteX122" fmla="*/ 545129 w 898525"/>
                <a:gd name="connsiteY122" fmla="*/ 232694 h 901700"/>
                <a:gd name="connsiteX123" fmla="*/ 526879 w 898525"/>
                <a:gd name="connsiteY123" fmla="*/ 223707 h 901700"/>
                <a:gd name="connsiteX124" fmla="*/ 508099 w 898525"/>
                <a:gd name="connsiteY124" fmla="*/ 216041 h 901700"/>
                <a:gd name="connsiteX125" fmla="*/ 488527 w 898525"/>
                <a:gd name="connsiteY125" fmla="*/ 209698 h 901700"/>
                <a:gd name="connsiteX126" fmla="*/ 468689 w 898525"/>
                <a:gd name="connsiteY126" fmla="*/ 204675 h 901700"/>
                <a:gd name="connsiteX127" fmla="*/ 448058 w 898525"/>
                <a:gd name="connsiteY127" fmla="*/ 200975 h 901700"/>
                <a:gd name="connsiteX128" fmla="*/ 426899 w 898525"/>
                <a:gd name="connsiteY128" fmla="*/ 198860 h 901700"/>
                <a:gd name="connsiteX129" fmla="*/ 405474 w 898525"/>
                <a:gd name="connsiteY129" fmla="*/ 197803 h 901700"/>
                <a:gd name="connsiteX130" fmla="*/ 383256 w 898525"/>
                <a:gd name="connsiteY130" fmla="*/ 198860 h 901700"/>
                <a:gd name="connsiteX131" fmla="*/ 361303 w 898525"/>
                <a:gd name="connsiteY131" fmla="*/ 201239 h 901700"/>
                <a:gd name="connsiteX132" fmla="*/ 340408 w 898525"/>
                <a:gd name="connsiteY132" fmla="*/ 204940 h 901700"/>
                <a:gd name="connsiteX133" fmla="*/ 319513 w 898525"/>
                <a:gd name="connsiteY133" fmla="*/ 210491 h 901700"/>
                <a:gd name="connsiteX134" fmla="*/ 299146 w 898525"/>
                <a:gd name="connsiteY134" fmla="*/ 217363 h 901700"/>
                <a:gd name="connsiteX135" fmla="*/ 279838 w 898525"/>
                <a:gd name="connsiteY135" fmla="*/ 225557 h 901700"/>
                <a:gd name="connsiteX136" fmla="*/ 261059 w 898525"/>
                <a:gd name="connsiteY136" fmla="*/ 235073 h 901700"/>
                <a:gd name="connsiteX137" fmla="*/ 243337 w 898525"/>
                <a:gd name="connsiteY137" fmla="*/ 246174 h 901700"/>
                <a:gd name="connsiteX138" fmla="*/ 226145 w 898525"/>
                <a:gd name="connsiteY138" fmla="*/ 257805 h 901700"/>
                <a:gd name="connsiteX139" fmla="*/ 210011 w 898525"/>
                <a:gd name="connsiteY139" fmla="*/ 271021 h 901700"/>
                <a:gd name="connsiteX140" fmla="*/ 194934 w 898525"/>
                <a:gd name="connsiteY140" fmla="*/ 285294 h 901700"/>
                <a:gd name="connsiteX141" fmla="*/ 180651 w 898525"/>
                <a:gd name="connsiteY141" fmla="*/ 300361 h 901700"/>
                <a:gd name="connsiteX142" fmla="*/ 167427 w 898525"/>
                <a:gd name="connsiteY142" fmla="*/ 316749 h 901700"/>
                <a:gd name="connsiteX143" fmla="*/ 155260 w 898525"/>
                <a:gd name="connsiteY143" fmla="*/ 333666 h 901700"/>
                <a:gd name="connsiteX144" fmla="*/ 144680 w 898525"/>
                <a:gd name="connsiteY144" fmla="*/ 351640 h 901700"/>
                <a:gd name="connsiteX145" fmla="*/ 135158 w 898525"/>
                <a:gd name="connsiteY145" fmla="*/ 370407 h 901700"/>
                <a:gd name="connsiteX146" fmla="*/ 126959 w 898525"/>
                <a:gd name="connsiteY146" fmla="*/ 389967 h 901700"/>
                <a:gd name="connsiteX147" fmla="*/ 120082 w 898525"/>
                <a:gd name="connsiteY147" fmla="*/ 410056 h 901700"/>
                <a:gd name="connsiteX148" fmla="*/ 114527 w 898525"/>
                <a:gd name="connsiteY148" fmla="*/ 430673 h 901700"/>
                <a:gd name="connsiteX149" fmla="*/ 110824 w 898525"/>
                <a:gd name="connsiteY149" fmla="*/ 452083 h 901700"/>
                <a:gd name="connsiteX150" fmla="*/ 108179 w 898525"/>
                <a:gd name="connsiteY150" fmla="*/ 473758 h 901700"/>
                <a:gd name="connsiteX151" fmla="*/ 107386 w 898525"/>
                <a:gd name="connsiteY151" fmla="*/ 495961 h 901700"/>
                <a:gd name="connsiteX152" fmla="*/ 108179 w 898525"/>
                <a:gd name="connsiteY152" fmla="*/ 518429 h 901700"/>
                <a:gd name="connsiteX153" fmla="*/ 110824 w 898525"/>
                <a:gd name="connsiteY153" fmla="*/ 540104 h 901700"/>
                <a:gd name="connsiteX154" fmla="*/ 114527 w 898525"/>
                <a:gd name="connsiteY154" fmla="*/ 561514 h 901700"/>
                <a:gd name="connsiteX155" fmla="*/ 120082 w 898525"/>
                <a:gd name="connsiteY155" fmla="*/ 582131 h 901700"/>
                <a:gd name="connsiteX156" fmla="*/ 126959 w 898525"/>
                <a:gd name="connsiteY156" fmla="*/ 602220 h 901700"/>
                <a:gd name="connsiteX157" fmla="*/ 135158 w 898525"/>
                <a:gd name="connsiteY157" fmla="*/ 621780 h 901700"/>
                <a:gd name="connsiteX158" fmla="*/ 144680 w 898525"/>
                <a:gd name="connsiteY158" fmla="*/ 640283 h 901700"/>
                <a:gd name="connsiteX159" fmla="*/ 155260 w 898525"/>
                <a:gd name="connsiteY159" fmla="*/ 658521 h 901700"/>
                <a:gd name="connsiteX160" fmla="*/ 167427 w 898525"/>
                <a:gd name="connsiteY160" fmla="*/ 675438 h 901700"/>
                <a:gd name="connsiteX161" fmla="*/ 180651 w 898525"/>
                <a:gd name="connsiteY161" fmla="*/ 691562 h 901700"/>
                <a:gd name="connsiteX162" fmla="*/ 194934 w 898525"/>
                <a:gd name="connsiteY162" fmla="*/ 706893 h 901700"/>
                <a:gd name="connsiteX163" fmla="*/ 210011 w 898525"/>
                <a:gd name="connsiteY163" fmla="*/ 721166 h 901700"/>
                <a:gd name="connsiteX164" fmla="*/ 226409 w 898525"/>
                <a:gd name="connsiteY164" fmla="*/ 734118 h 901700"/>
                <a:gd name="connsiteX165" fmla="*/ 243337 w 898525"/>
                <a:gd name="connsiteY165" fmla="*/ 746013 h 901700"/>
                <a:gd name="connsiteX166" fmla="*/ 261059 w 898525"/>
                <a:gd name="connsiteY166" fmla="*/ 757114 h 901700"/>
                <a:gd name="connsiteX167" fmla="*/ 280102 w 898525"/>
                <a:gd name="connsiteY167" fmla="*/ 766366 h 901700"/>
                <a:gd name="connsiteX168" fmla="*/ 299411 w 898525"/>
                <a:gd name="connsiteY168" fmla="*/ 774560 h 901700"/>
                <a:gd name="connsiteX169" fmla="*/ 319513 w 898525"/>
                <a:gd name="connsiteY169" fmla="*/ 781432 h 901700"/>
                <a:gd name="connsiteX170" fmla="*/ 340408 w 898525"/>
                <a:gd name="connsiteY170" fmla="*/ 786983 h 901700"/>
                <a:gd name="connsiteX171" fmla="*/ 361832 w 898525"/>
                <a:gd name="connsiteY171" fmla="*/ 790948 h 901700"/>
                <a:gd name="connsiteX172" fmla="*/ 383256 w 898525"/>
                <a:gd name="connsiteY172" fmla="*/ 793327 h 901700"/>
                <a:gd name="connsiteX173" fmla="*/ 405474 w 898525"/>
                <a:gd name="connsiteY173" fmla="*/ 794120 h 901700"/>
                <a:gd name="connsiteX174" fmla="*/ 427957 w 898525"/>
                <a:gd name="connsiteY174" fmla="*/ 793327 h 901700"/>
                <a:gd name="connsiteX175" fmla="*/ 449645 w 898525"/>
                <a:gd name="connsiteY175" fmla="*/ 790948 h 901700"/>
                <a:gd name="connsiteX176" fmla="*/ 471070 w 898525"/>
                <a:gd name="connsiteY176" fmla="*/ 786983 h 901700"/>
                <a:gd name="connsiteX177" fmla="*/ 491965 w 898525"/>
                <a:gd name="connsiteY177" fmla="*/ 781432 h 901700"/>
                <a:gd name="connsiteX178" fmla="*/ 511802 w 898525"/>
                <a:gd name="connsiteY178" fmla="*/ 774560 h 901700"/>
                <a:gd name="connsiteX179" fmla="*/ 531375 w 898525"/>
                <a:gd name="connsiteY179" fmla="*/ 766366 h 901700"/>
                <a:gd name="connsiteX180" fmla="*/ 550154 w 898525"/>
                <a:gd name="connsiteY180" fmla="*/ 757114 h 901700"/>
                <a:gd name="connsiteX181" fmla="*/ 568140 w 898525"/>
                <a:gd name="connsiteY181" fmla="*/ 746013 h 901700"/>
                <a:gd name="connsiteX182" fmla="*/ 585068 w 898525"/>
                <a:gd name="connsiteY182" fmla="*/ 734118 h 901700"/>
                <a:gd name="connsiteX183" fmla="*/ 601202 w 898525"/>
                <a:gd name="connsiteY183" fmla="*/ 721166 h 901700"/>
                <a:gd name="connsiteX184" fmla="*/ 616543 w 898525"/>
                <a:gd name="connsiteY184" fmla="*/ 706893 h 901700"/>
                <a:gd name="connsiteX185" fmla="*/ 630826 w 898525"/>
                <a:gd name="connsiteY185" fmla="*/ 691562 h 901700"/>
                <a:gd name="connsiteX186" fmla="*/ 644051 w 898525"/>
                <a:gd name="connsiteY186" fmla="*/ 675438 h 901700"/>
                <a:gd name="connsiteX187" fmla="*/ 655689 w 898525"/>
                <a:gd name="connsiteY187" fmla="*/ 658521 h 901700"/>
                <a:gd name="connsiteX188" fmla="*/ 666798 w 898525"/>
                <a:gd name="connsiteY188" fmla="*/ 640283 h 901700"/>
                <a:gd name="connsiteX189" fmla="*/ 676055 w 898525"/>
                <a:gd name="connsiteY189" fmla="*/ 621780 h 901700"/>
                <a:gd name="connsiteX190" fmla="*/ 684255 w 898525"/>
                <a:gd name="connsiteY190" fmla="*/ 602220 h 901700"/>
                <a:gd name="connsiteX191" fmla="*/ 691396 w 898525"/>
                <a:gd name="connsiteY191" fmla="*/ 582131 h 901700"/>
                <a:gd name="connsiteX192" fmla="*/ 696686 w 898525"/>
                <a:gd name="connsiteY192" fmla="*/ 561514 h 901700"/>
                <a:gd name="connsiteX193" fmla="*/ 700653 w 898525"/>
                <a:gd name="connsiteY193" fmla="*/ 540104 h 901700"/>
                <a:gd name="connsiteX194" fmla="*/ 703034 w 898525"/>
                <a:gd name="connsiteY194" fmla="*/ 518429 h 901700"/>
                <a:gd name="connsiteX195" fmla="*/ 703827 w 898525"/>
                <a:gd name="connsiteY195" fmla="*/ 495961 h 901700"/>
                <a:gd name="connsiteX196" fmla="*/ 703034 w 898525"/>
                <a:gd name="connsiteY196" fmla="*/ 474551 h 901700"/>
                <a:gd name="connsiteX197" fmla="*/ 700918 w 898525"/>
                <a:gd name="connsiteY197" fmla="*/ 453669 h 901700"/>
                <a:gd name="connsiteX198" fmla="*/ 697215 w 898525"/>
                <a:gd name="connsiteY198" fmla="*/ 433316 h 901700"/>
                <a:gd name="connsiteX199" fmla="*/ 692189 w 898525"/>
                <a:gd name="connsiteY199" fmla="*/ 413228 h 901700"/>
                <a:gd name="connsiteX200" fmla="*/ 685842 w 898525"/>
                <a:gd name="connsiteY200" fmla="*/ 393403 h 901700"/>
                <a:gd name="connsiteX201" fmla="*/ 678171 w 898525"/>
                <a:gd name="connsiteY201" fmla="*/ 374901 h 901700"/>
                <a:gd name="connsiteX202" fmla="*/ 669178 w 898525"/>
                <a:gd name="connsiteY202" fmla="*/ 356398 h 901700"/>
                <a:gd name="connsiteX203" fmla="*/ 659392 w 898525"/>
                <a:gd name="connsiteY203" fmla="*/ 338952 h 901700"/>
                <a:gd name="connsiteX204" fmla="*/ 696157 w 898525"/>
                <a:gd name="connsiteY204" fmla="*/ 301947 h 901700"/>
                <a:gd name="connsiteX205" fmla="*/ 747734 w 898525"/>
                <a:gd name="connsiteY205" fmla="*/ 305912 h 901700"/>
                <a:gd name="connsiteX206" fmla="*/ 753817 w 898525"/>
                <a:gd name="connsiteY206" fmla="*/ 306176 h 901700"/>
                <a:gd name="connsiteX207" fmla="*/ 758843 w 898525"/>
                <a:gd name="connsiteY207" fmla="*/ 306176 h 901700"/>
                <a:gd name="connsiteX208" fmla="*/ 763604 w 898525"/>
                <a:gd name="connsiteY208" fmla="*/ 305648 h 901700"/>
                <a:gd name="connsiteX209" fmla="*/ 774713 w 898525"/>
                <a:gd name="connsiteY209" fmla="*/ 327322 h 901700"/>
                <a:gd name="connsiteX210" fmla="*/ 783970 w 898525"/>
                <a:gd name="connsiteY210" fmla="*/ 349790 h 901700"/>
                <a:gd name="connsiteX211" fmla="*/ 792169 w 898525"/>
                <a:gd name="connsiteY211" fmla="*/ 372786 h 901700"/>
                <a:gd name="connsiteX212" fmla="*/ 798782 w 898525"/>
                <a:gd name="connsiteY212" fmla="*/ 396311 h 901700"/>
                <a:gd name="connsiteX213" fmla="*/ 804336 w 898525"/>
                <a:gd name="connsiteY213" fmla="*/ 420365 h 901700"/>
                <a:gd name="connsiteX214" fmla="*/ 808039 w 898525"/>
                <a:gd name="connsiteY214" fmla="*/ 445211 h 901700"/>
                <a:gd name="connsiteX215" fmla="*/ 810420 w 898525"/>
                <a:gd name="connsiteY215" fmla="*/ 470586 h 901700"/>
                <a:gd name="connsiteX216" fmla="*/ 811213 w 898525"/>
                <a:gd name="connsiteY216" fmla="*/ 495961 h 901700"/>
                <a:gd name="connsiteX217" fmla="*/ 810155 w 898525"/>
                <a:gd name="connsiteY217" fmla="*/ 522923 h 901700"/>
                <a:gd name="connsiteX218" fmla="*/ 807775 w 898525"/>
                <a:gd name="connsiteY218" fmla="*/ 548826 h 901700"/>
                <a:gd name="connsiteX219" fmla="*/ 803807 w 898525"/>
                <a:gd name="connsiteY219" fmla="*/ 574466 h 901700"/>
                <a:gd name="connsiteX220" fmla="*/ 797988 w 898525"/>
                <a:gd name="connsiteY220" fmla="*/ 599841 h 901700"/>
                <a:gd name="connsiteX221" fmla="*/ 790582 w 898525"/>
                <a:gd name="connsiteY221" fmla="*/ 624159 h 901700"/>
                <a:gd name="connsiteX222" fmla="*/ 781854 w 898525"/>
                <a:gd name="connsiteY222" fmla="*/ 647948 h 901700"/>
                <a:gd name="connsiteX223" fmla="*/ 771539 w 898525"/>
                <a:gd name="connsiteY223" fmla="*/ 671209 h 901700"/>
                <a:gd name="connsiteX224" fmla="*/ 760165 w 898525"/>
                <a:gd name="connsiteY224" fmla="*/ 693412 h 901700"/>
                <a:gd name="connsiteX225" fmla="*/ 746940 w 898525"/>
                <a:gd name="connsiteY225" fmla="*/ 714822 h 901700"/>
                <a:gd name="connsiteX226" fmla="*/ 732922 w 898525"/>
                <a:gd name="connsiteY226" fmla="*/ 735704 h 901700"/>
                <a:gd name="connsiteX227" fmla="*/ 717581 w 898525"/>
                <a:gd name="connsiteY227" fmla="*/ 755000 h 901700"/>
                <a:gd name="connsiteX228" fmla="*/ 701182 w 898525"/>
                <a:gd name="connsiteY228" fmla="*/ 773767 h 901700"/>
                <a:gd name="connsiteX229" fmla="*/ 683461 w 898525"/>
                <a:gd name="connsiteY229" fmla="*/ 791477 h 901700"/>
                <a:gd name="connsiteX230" fmla="*/ 664682 w 898525"/>
                <a:gd name="connsiteY230" fmla="*/ 807865 h 901700"/>
                <a:gd name="connsiteX231" fmla="*/ 645109 w 898525"/>
                <a:gd name="connsiteY231" fmla="*/ 823196 h 901700"/>
                <a:gd name="connsiteX232" fmla="*/ 624478 w 898525"/>
                <a:gd name="connsiteY232" fmla="*/ 837469 h 901700"/>
                <a:gd name="connsiteX233" fmla="*/ 603054 w 898525"/>
                <a:gd name="connsiteY233" fmla="*/ 850421 h 901700"/>
                <a:gd name="connsiteX234" fmla="*/ 580572 w 898525"/>
                <a:gd name="connsiteY234" fmla="*/ 862051 h 901700"/>
                <a:gd name="connsiteX235" fmla="*/ 557560 w 898525"/>
                <a:gd name="connsiteY235" fmla="*/ 872096 h 901700"/>
                <a:gd name="connsiteX236" fmla="*/ 533756 w 898525"/>
                <a:gd name="connsiteY236" fmla="*/ 880818 h 901700"/>
                <a:gd name="connsiteX237" fmla="*/ 509422 w 898525"/>
                <a:gd name="connsiteY237" fmla="*/ 888220 h 901700"/>
                <a:gd name="connsiteX238" fmla="*/ 484295 w 898525"/>
                <a:gd name="connsiteY238" fmla="*/ 894035 h 901700"/>
                <a:gd name="connsiteX239" fmla="*/ 458374 w 898525"/>
                <a:gd name="connsiteY239" fmla="*/ 898000 h 901700"/>
                <a:gd name="connsiteX240" fmla="*/ 432189 w 898525"/>
                <a:gd name="connsiteY240" fmla="*/ 900907 h 901700"/>
                <a:gd name="connsiteX241" fmla="*/ 405474 w 898525"/>
                <a:gd name="connsiteY241" fmla="*/ 901700 h 901700"/>
                <a:gd name="connsiteX242" fmla="*/ 379024 w 898525"/>
                <a:gd name="connsiteY242" fmla="*/ 900907 h 901700"/>
                <a:gd name="connsiteX243" fmla="*/ 352575 w 898525"/>
                <a:gd name="connsiteY243" fmla="*/ 898000 h 901700"/>
                <a:gd name="connsiteX244" fmla="*/ 326918 w 898525"/>
                <a:gd name="connsiteY244" fmla="*/ 894035 h 901700"/>
                <a:gd name="connsiteX245" fmla="*/ 302056 w 898525"/>
                <a:gd name="connsiteY245" fmla="*/ 888220 h 901700"/>
                <a:gd name="connsiteX246" fmla="*/ 277193 w 898525"/>
                <a:gd name="connsiteY246" fmla="*/ 880818 h 901700"/>
                <a:gd name="connsiteX247" fmla="*/ 253388 w 898525"/>
                <a:gd name="connsiteY247" fmla="*/ 872096 h 901700"/>
                <a:gd name="connsiteX248" fmla="*/ 230377 w 898525"/>
                <a:gd name="connsiteY248" fmla="*/ 862051 h 901700"/>
                <a:gd name="connsiteX249" fmla="*/ 207895 w 898525"/>
                <a:gd name="connsiteY249" fmla="*/ 850421 h 901700"/>
                <a:gd name="connsiteX250" fmla="*/ 186735 w 898525"/>
                <a:gd name="connsiteY250" fmla="*/ 837469 h 901700"/>
                <a:gd name="connsiteX251" fmla="*/ 166104 w 898525"/>
                <a:gd name="connsiteY251" fmla="*/ 823196 h 901700"/>
                <a:gd name="connsiteX252" fmla="*/ 146267 w 898525"/>
                <a:gd name="connsiteY252" fmla="*/ 807865 h 901700"/>
                <a:gd name="connsiteX253" fmla="*/ 127752 w 898525"/>
                <a:gd name="connsiteY253" fmla="*/ 791477 h 901700"/>
                <a:gd name="connsiteX254" fmla="*/ 110031 w 898525"/>
                <a:gd name="connsiteY254" fmla="*/ 773767 h 901700"/>
                <a:gd name="connsiteX255" fmla="*/ 93367 w 898525"/>
                <a:gd name="connsiteY255" fmla="*/ 755000 h 901700"/>
                <a:gd name="connsiteX256" fmla="*/ 78027 w 898525"/>
                <a:gd name="connsiteY256" fmla="*/ 735704 h 901700"/>
                <a:gd name="connsiteX257" fmla="*/ 64008 w 898525"/>
                <a:gd name="connsiteY257" fmla="*/ 714822 h 901700"/>
                <a:gd name="connsiteX258" fmla="*/ 51312 w 898525"/>
                <a:gd name="connsiteY258" fmla="*/ 693412 h 901700"/>
                <a:gd name="connsiteX259" fmla="*/ 39674 w 898525"/>
                <a:gd name="connsiteY259" fmla="*/ 671209 h 901700"/>
                <a:gd name="connsiteX260" fmla="*/ 29359 w 898525"/>
                <a:gd name="connsiteY260" fmla="*/ 647948 h 901700"/>
                <a:gd name="connsiteX261" fmla="*/ 20631 w 898525"/>
                <a:gd name="connsiteY261" fmla="*/ 624159 h 901700"/>
                <a:gd name="connsiteX262" fmla="*/ 13489 w 898525"/>
                <a:gd name="connsiteY262" fmla="*/ 599841 h 901700"/>
                <a:gd name="connsiteX263" fmla="*/ 7670 w 898525"/>
                <a:gd name="connsiteY263" fmla="*/ 574466 h 901700"/>
                <a:gd name="connsiteX264" fmla="*/ 3174 w 898525"/>
                <a:gd name="connsiteY264" fmla="*/ 548826 h 901700"/>
                <a:gd name="connsiteX265" fmla="*/ 793 w 898525"/>
                <a:gd name="connsiteY265" fmla="*/ 522923 h 901700"/>
                <a:gd name="connsiteX266" fmla="*/ 0 w 898525"/>
                <a:gd name="connsiteY266" fmla="*/ 495961 h 901700"/>
                <a:gd name="connsiteX267" fmla="*/ 793 w 898525"/>
                <a:gd name="connsiteY267" fmla="*/ 469265 h 901700"/>
                <a:gd name="connsiteX268" fmla="*/ 3174 w 898525"/>
                <a:gd name="connsiteY268" fmla="*/ 443096 h 901700"/>
                <a:gd name="connsiteX269" fmla="*/ 7670 w 898525"/>
                <a:gd name="connsiteY269" fmla="*/ 417721 h 901700"/>
                <a:gd name="connsiteX270" fmla="*/ 13489 w 898525"/>
                <a:gd name="connsiteY270" fmla="*/ 392346 h 901700"/>
                <a:gd name="connsiteX271" fmla="*/ 20631 w 898525"/>
                <a:gd name="connsiteY271" fmla="*/ 367764 h 901700"/>
                <a:gd name="connsiteX272" fmla="*/ 29359 w 898525"/>
                <a:gd name="connsiteY272" fmla="*/ 343975 h 901700"/>
                <a:gd name="connsiteX273" fmla="*/ 39674 w 898525"/>
                <a:gd name="connsiteY273" fmla="*/ 320978 h 901700"/>
                <a:gd name="connsiteX274" fmla="*/ 51312 w 898525"/>
                <a:gd name="connsiteY274" fmla="*/ 298775 h 901700"/>
                <a:gd name="connsiteX275" fmla="*/ 64008 w 898525"/>
                <a:gd name="connsiteY275" fmla="*/ 277100 h 901700"/>
                <a:gd name="connsiteX276" fmla="*/ 78027 w 898525"/>
                <a:gd name="connsiteY276" fmla="*/ 256483 h 901700"/>
                <a:gd name="connsiteX277" fmla="*/ 93367 w 898525"/>
                <a:gd name="connsiteY277" fmla="*/ 236923 h 901700"/>
                <a:gd name="connsiteX278" fmla="*/ 110031 w 898525"/>
                <a:gd name="connsiteY278" fmla="*/ 218156 h 901700"/>
                <a:gd name="connsiteX279" fmla="*/ 127752 w 898525"/>
                <a:gd name="connsiteY279" fmla="*/ 200711 h 901700"/>
                <a:gd name="connsiteX280" fmla="*/ 146267 w 898525"/>
                <a:gd name="connsiteY280" fmla="*/ 184322 h 901700"/>
                <a:gd name="connsiteX281" fmla="*/ 166104 w 898525"/>
                <a:gd name="connsiteY281" fmla="*/ 168992 h 901700"/>
                <a:gd name="connsiteX282" fmla="*/ 186735 w 898525"/>
                <a:gd name="connsiteY282" fmla="*/ 154718 h 901700"/>
                <a:gd name="connsiteX283" fmla="*/ 207895 w 898525"/>
                <a:gd name="connsiteY283" fmla="*/ 141766 h 901700"/>
                <a:gd name="connsiteX284" fmla="*/ 230377 w 898525"/>
                <a:gd name="connsiteY284" fmla="*/ 130136 h 901700"/>
                <a:gd name="connsiteX285" fmla="*/ 253388 w 898525"/>
                <a:gd name="connsiteY285" fmla="*/ 120091 h 901700"/>
                <a:gd name="connsiteX286" fmla="*/ 277193 w 898525"/>
                <a:gd name="connsiteY286" fmla="*/ 111104 h 901700"/>
                <a:gd name="connsiteX287" fmla="*/ 301791 w 898525"/>
                <a:gd name="connsiteY287" fmla="*/ 103968 h 901700"/>
                <a:gd name="connsiteX288" fmla="*/ 326918 w 898525"/>
                <a:gd name="connsiteY288" fmla="*/ 98152 h 901700"/>
                <a:gd name="connsiteX289" fmla="*/ 352575 w 898525"/>
                <a:gd name="connsiteY289" fmla="*/ 93923 h 901700"/>
                <a:gd name="connsiteX290" fmla="*/ 378760 w 898525"/>
                <a:gd name="connsiteY290" fmla="*/ 91280 h 901700"/>
                <a:gd name="connsiteX291" fmla="*/ 748610 w 898525"/>
                <a:gd name="connsiteY291" fmla="*/ 0 h 901700"/>
                <a:gd name="connsiteX292" fmla="*/ 751523 w 898525"/>
                <a:gd name="connsiteY292" fmla="*/ 264 h 901700"/>
                <a:gd name="connsiteX293" fmla="*/ 753907 w 898525"/>
                <a:gd name="connsiteY293" fmla="*/ 1320 h 901700"/>
                <a:gd name="connsiteX294" fmla="*/ 756026 w 898525"/>
                <a:gd name="connsiteY294" fmla="*/ 3432 h 901700"/>
                <a:gd name="connsiteX295" fmla="*/ 757351 w 898525"/>
                <a:gd name="connsiteY295" fmla="*/ 5808 h 901700"/>
                <a:gd name="connsiteX296" fmla="*/ 758410 w 898525"/>
                <a:gd name="connsiteY296" fmla="*/ 8449 h 901700"/>
                <a:gd name="connsiteX297" fmla="*/ 763972 w 898525"/>
                <a:gd name="connsiteY297" fmla="*/ 81846 h 901700"/>
                <a:gd name="connsiteX298" fmla="*/ 791519 w 898525"/>
                <a:gd name="connsiteY298" fmla="*/ 54388 h 901700"/>
                <a:gd name="connsiteX299" fmla="*/ 796021 w 898525"/>
                <a:gd name="connsiteY299" fmla="*/ 50691 h 901700"/>
                <a:gd name="connsiteX300" fmla="*/ 800789 w 898525"/>
                <a:gd name="connsiteY300" fmla="*/ 48315 h 901700"/>
                <a:gd name="connsiteX301" fmla="*/ 806086 w 898525"/>
                <a:gd name="connsiteY301" fmla="*/ 46467 h 901700"/>
                <a:gd name="connsiteX302" fmla="*/ 811384 w 898525"/>
                <a:gd name="connsiteY302" fmla="*/ 46203 h 901700"/>
                <a:gd name="connsiteX303" fmla="*/ 816681 w 898525"/>
                <a:gd name="connsiteY303" fmla="*/ 46467 h 901700"/>
                <a:gd name="connsiteX304" fmla="*/ 821978 w 898525"/>
                <a:gd name="connsiteY304" fmla="*/ 48315 h 901700"/>
                <a:gd name="connsiteX305" fmla="*/ 827011 w 898525"/>
                <a:gd name="connsiteY305" fmla="*/ 50691 h 901700"/>
                <a:gd name="connsiteX306" fmla="*/ 831249 w 898525"/>
                <a:gd name="connsiteY306" fmla="*/ 54388 h 901700"/>
                <a:gd name="connsiteX307" fmla="*/ 847671 w 898525"/>
                <a:gd name="connsiteY307" fmla="*/ 71285 h 901700"/>
                <a:gd name="connsiteX308" fmla="*/ 851908 w 898525"/>
                <a:gd name="connsiteY308" fmla="*/ 76037 h 901700"/>
                <a:gd name="connsiteX309" fmla="*/ 854557 w 898525"/>
                <a:gd name="connsiteY309" fmla="*/ 81846 h 901700"/>
                <a:gd name="connsiteX310" fmla="*/ 855881 w 898525"/>
                <a:gd name="connsiteY310" fmla="*/ 87918 h 901700"/>
                <a:gd name="connsiteX311" fmla="*/ 855881 w 898525"/>
                <a:gd name="connsiteY311" fmla="*/ 93990 h 901700"/>
                <a:gd name="connsiteX312" fmla="*/ 854557 w 898525"/>
                <a:gd name="connsiteY312" fmla="*/ 99799 h 901700"/>
                <a:gd name="connsiteX313" fmla="*/ 851908 w 898525"/>
                <a:gd name="connsiteY313" fmla="*/ 105607 h 901700"/>
                <a:gd name="connsiteX314" fmla="*/ 847671 w 898525"/>
                <a:gd name="connsiteY314" fmla="*/ 110887 h 901700"/>
                <a:gd name="connsiteX315" fmla="*/ 823832 w 898525"/>
                <a:gd name="connsiteY315" fmla="*/ 134649 h 901700"/>
                <a:gd name="connsiteX316" fmla="*/ 889785 w 898525"/>
                <a:gd name="connsiteY316" fmla="*/ 139929 h 901700"/>
                <a:gd name="connsiteX317" fmla="*/ 892698 w 898525"/>
                <a:gd name="connsiteY317" fmla="*/ 140721 h 901700"/>
                <a:gd name="connsiteX318" fmla="*/ 895612 w 898525"/>
                <a:gd name="connsiteY318" fmla="*/ 142306 h 901700"/>
                <a:gd name="connsiteX319" fmla="*/ 897201 w 898525"/>
                <a:gd name="connsiteY319" fmla="*/ 144418 h 901700"/>
                <a:gd name="connsiteX320" fmla="*/ 898260 w 898525"/>
                <a:gd name="connsiteY320" fmla="*/ 147586 h 901700"/>
                <a:gd name="connsiteX321" fmla="*/ 898525 w 898525"/>
                <a:gd name="connsiteY321" fmla="*/ 150226 h 901700"/>
                <a:gd name="connsiteX322" fmla="*/ 897731 w 898525"/>
                <a:gd name="connsiteY322" fmla="*/ 153130 h 901700"/>
                <a:gd name="connsiteX323" fmla="*/ 895877 w 898525"/>
                <a:gd name="connsiteY323" fmla="*/ 156034 h 901700"/>
                <a:gd name="connsiteX324" fmla="*/ 787016 w 898525"/>
                <a:gd name="connsiteY324" fmla="*/ 264018 h 901700"/>
                <a:gd name="connsiteX325" fmla="*/ 781454 w 898525"/>
                <a:gd name="connsiteY325" fmla="*/ 269034 h 901700"/>
                <a:gd name="connsiteX326" fmla="*/ 775097 w 898525"/>
                <a:gd name="connsiteY326" fmla="*/ 272730 h 901700"/>
                <a:gd name="connsiteX327" fmla="*/ 768210 w 898525"/>
                <a:gd name="connsiteY327" fmla="*/ 275635 h 901700"/>
                <a:gd name="connsiteX328" fmla="*/ 761059 w 898525"/>
                <a:gd name="connsiteY328" fmla="*/ 277219 h 901700"/>
                <a:gd name="connsiteX329" fmla="*/ 753642 w 898525"/>
                <a:gd name="connsiteY329" fmla="*/ 278011 h 901700"/>
                <a:gd name="connsiteX330" fmla="*/ 752053 w 898525"/>
                <a:gd name="connsiteY330" fmla="*/ 277747 h 901700"/>
                <a:gd name="connsiteX331" fmla="*/ 750199 w 898525"/>
                <a:gd name="connsiteY331" fmla="*/ 277747 h 901700"/>
                <a:gd name="connsiteX332" fmla="*/ 747286 w 898525"/>
                <a:gd name="connsiteY332" fmla="*/ 277483 h 901700"/>
                <a:gd name="connsiteX333" fmla="*/ 685306 w 898525"/>
                <a:gd name="connsiteY333" fmla="*/ 272730 h 901700"/>
                <a:gd name="connsiteX334" fmla="*/ 471823 w 898525"/>
                <a:gd name="connsiteY334" fmla="*/ 485793 h 901700"/>
                <a:gd name="connsiteX335" fmla="*/ 467320 w 898525"/>
                <a:gd name="connsiteY335" fmla="*/ 489225 h 901700"/>
                <a:gd name="connsiteX336" fmla="*/ 462287 w 898525"/>
                <a:gd name="connsiteY336" fmla="*/ 491337 h 901700"/>
                <a:gd name="connsiteX337" fmla="*/ 456460 w 898525"/>
                <a:gd name="connsiteY337" fmla="*/ 492657 h 901700"/>
                <a:gd name="connsiteX338" fmla="*/ 431298 w 898525"/>
                <a:gd name="connsiteY338" fmla="*/ 493713 h 901700"/>
                <a:gd name="connsiteX339" fmla="*/ 430238 w 898525"/>
                <a:gd name="connsiteY339" fmla="*/ 493713 h 901700"/>
                <a:gd name="connsiteX340" fmla="*/ 424411 w 898525"/>
                <a:gd name="connsiteY340" fmla="*/ 493185 h 901700"/>
                <a:gd name="connsiteX341" fmla="*/ 419114 w 898525"/>
                <a:gd name="connsiteY341" fmla="*/ 491073 h 901700"/>
                <a:gd name="connsiteX342" fmla="*/ 414611 w 898525"/>
                <a:gd name="connsiteY342" fmla="*/ 488169 h 901700"/>
                <a:gd name="connsiteX343" fmla="*/ 410903 w 898525"/>
                <a:gd name="connsiteY343" fmla="*/ 483944 h 901700"/>
                <a:gd name="connsiteX344" fmla="*/ 408254 w 898525"/>
                <a:gd name="connsiteY344" fmla="*/ 479456 h 901700"/>
                <a:gd name="connsiteX345" fmla="*/ 406400 w 898525"/>
                <a:gd name="connsiteY345" fmla="*/ 473912 h 901700"/>
                <a:gd name="connsiteX346" fmla="*/ 406400 w 898525"/>
                <a:gd name="connsiteY346" fmla="*/ 468103 h 901700"/>
                <a:gd name="connsiteX347" fmla="*/ 408519 w 898525"/>
                <a:gd name="connsiteY347" fmla="*/ 444342 h 901700"/>
                <a:gd name="connsiteX348" fmla="*/ 409314 w 898525"/>
                <a:gd name="connsiteY348" fmla="*/ 438797 h 901700"/>
                <a:gd name="connsiteX349" fmla="*/ 411697 w 898525"/>
                <a:gd name="connsiteY349" fmla="*/ 434045 h 901700"/>
                <a:gd name="connsiteX350" fmla="*/ 415141 w 898525"/>
                <a:gd name="connsiteY350" fmla="*/ 429557 h 901700"/>
                <a:gd name="connsiteX351" fmla="*/ 445601 w 898525"/>
                <a:gd name="connsiteY351" fmla="*/ 399459 h 901700"/>
                <a:gd name="connsiteX352" fmla="*/ 513937 w 898525"/>
                <a:gd name="connsiteY352" fmla="*/ 331078 h 901700"/>
                <a:gd name="connsiteX353" fmla="*/ 515526 w 898525"/>
                <a:gd name="connsiteY353" fmla="*/ 329758 h 901700"/>
                <a:gd name="connsiteX354" fmla="*/ 585981 w 898525"/>
                <a:gd name="connsiteY354" fmla="*/ 259265 h 901700"/>
                <a:gd name="connsiteX355" fmla="*/ 625181 w 898525"/>
                <a:gd name="connsiteY355" fmla="*/ 219927 h 901700"/>
                <a:gd name="connsiteX356" fmla="*/ 619884 w 898525"/>
                <a:gd name="connsiteY356" fmla="*/ 152074 h 901700"/>
                <a:gd name="connsiteX357" fmla="*/ 619619 w 898525"/>
                <a:gd name="connsiteY357" fmla="*/ 148114 h 901700"/>
                <a:gd name="connsiteX358" fmla="*/ 619884 w 898525"/>
                <a:gd name="connsiteY358" fmla="*/ 139929 h 901700"/>
                <a:gd name="connsiteX359" fmla="*/ 621473 w 898525"/>
                <a:gd name="connsiteY359" fmla="*/ 132009 h 901700"/>
                <a:gd name="connsiteX360" fmla="*/ 624122 w 898525"/>
                <a:gd name="connsiteY360" fmla="*/ 124352 h 901700"/>
                <a:gd name="connsiteX361" fmla="*/ 628360 w 898525"/>
                <a:gd name="connsiteY361" fmla="*/ 117224 h 901700"/>
                <a:gd name="connsiteX362" fmla="*/ 633657 w 898525"/>
                <a:gd name="connsiteY362" fmla="*/ 110887 h 901700"/>
                <a:gd name="connsiteX363" fmla="*/ 741988 w 898525"/>
                <a:gd name="connsiteY363" fmla="*/ 2640 h 901700"/>
                <a:gd name="connsiteX364" fmla="*/ 744372 w 898525"/>
                <a:gd name="connsiteY364" fmla="*/ 1056 h 901700"/>
                <a:gd name="connsiteX365" fmla="*/ 746491 w 898525"/>
                <a:gd name="connsiteY365" fmla="*/ 264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</a:cxnLst>
              <a:rect l="l" t="t" r="r" b="b"/>
              <a:pathLst>
                <a:path w="898525" h="901700">
                  <a:moveTo>
                    <a:pt x="405475" y="296862"/>
                  </a:moveTo>
                  <a:lnTo>
                    <a:pt x="423671" y="297916"/>
                  </a:lnTo>
                  <a:lnTo>
                    <a:pt x="440812" y="300288"/>
                  </a:lnTo>
                  <a:lnTo>
                    <a:pt x="457689" y="303977"/>
                  </a:lnTo>
                  <a:lnTo>
                    <a:pt x="474039" y="309248"/>
                  </a:lnTo>
                  <a:lnTo>
                    <a:pt x="489598" y="315836"/>
                  </a:lnTo>
                  <a:lnTo>
                    <a:pt x="488015" y="317418"/>
                  </a:lnTo>
                  <a:lnTo>
                    <a:pt x="413386" y="391998"/>
                  </a:lnTo>
                  <a:lnTo>
                    <a:pt x="405475" y="391734"/>
                  </a:lnTo>
                  <a:lnTo>
                    <a:pt x="392553" y="392525"/>
                  </a:lnTo>
                  <a:lnTo>
                    <a:pt x="379895" y="395160"/>
                  </a:lnTo>
                  <a:lnTo>
                    <a:pt x="367764" y="398850"/>
                  </a:lnTo>
                  <a:lnTo>
                    <a:pt x="356425" y="404120"/>
                  </a:lnTo>
                  <a:lnTo>
                    <a:pt x="345876" y="410445"/>
                  </a:lnTo>
                  <a:lnTo>
                    <a:pt x="336119" y="418088"/>
                  </a:lnTo>
                  <a:lnTo>
                    <a:pt x="327417" y="426784"/>
                  </a:lnTo>
                  <a:lnTo>
                    <a:pt x="319769" y="436535"/>
                  </a:lnTo>
                  <a:lnTo>
                    <a:pt x="313177" y="447076"/>
                  </a:lnTo>
                  <a:lnTo>
                    <a:pt x="307903" y="458408"/>
                  </a:lnTo>
                  <a:lnTo>
                    <a:pt x="304211" y="470531"/>
                  </a:lnTo>
                  <a:lnTo>
                    <a:pt x="302101" y="482917"/>
                  </a:lnTo>
                  <a:lnTo>
                    <a:pt x="301310" y="496094"/>
                  </a:lnTo>
                  <a:lnTo>
                    <a:pt x="302101" y="509270"/>
                  </a:lnTo>
                  <a:lnTo>
                    <a:pt x="304211" y="521656"/>
                  </a:lnTo>
                  <a:lnTo>
                    <a:pt x="307903" y="534042"/>
                  </a:lnTo>
                  <a:lnTo>
                    <a:pt x="313177" y="545374"/>
                  </a:lnTo>
                  <a:lnTo>
                    <a:pt x="319769" y="555916"/>
                  </a:lnTo>
                  <a:lnTo>
                    <a:pt x="327417" y="565403"/>
                  </a:lnTo>
                  <a:lnTo>
                    <a:pt x="336119" y="574100"/>
                  </a:lnTo>
                  <a:lnTo>
                    <a:pt x="345613" y="581742"/>
                  </a:lnTo>
                  <a:lnTo>
                    <a:pt x="356425" y="588330"/>
                  </a:lnTo>
                  <a:lnTo>
                    <a:pt x="367501" y="593601"/>
                  </a:lnTo>
                  <a:lnTo>
                    <a:pt x="379895" y="597291"/>
                  </a:lnTo>
                  <a:lnTo>
                    <a:pt x="392553" y="599926"/>
                  </a:lnTo>
                  <a:lnTo>
                    <a:pt x="405475" y="600716"/>
                  </a:lnTo>
                  <a:lnTo>
                    <a:pt x="418660" y="599926"/>
                  </a:lnTo>
                  <a:lnTo>
                    <a:pt x="431318" y="597291"/>
                  </a:lnTo>
                  <a:lnTo>
                    <a:pt x="443185" y="593601"/>
                  </a:lnTo>
                  <a:lnTo>
                    <a:pt x="454788" y="588330"/>
                  </a:lnTo>
                  <a:lnTo>
                    <a:pt x="465073" y="581742"/>
                  </a:lnTo>
                  <a:lnTo>
                    <a:pt x="474830" y="574100"/>
                  </a:lnTo>
                  <a:lnTo>
                    <a:pt x="483796" y="565403"/>
                  </a:lnTo>
                  <a:lnTo>
                    <a:pt x="491444" y="555916"/>
                  </a:lnTo>
                  <a:lnTo>
                    <a:pt x="497773" y="545374"/>
                  </a:lnTo>
                  <a:lnTo>
                    <a:pt x="503047" y="534042"/>
                  </a:lnTo>
                  <a:lnTo>
                    <a:pt x="507003" y="521656"/>
                  </a:lnTo>
                  <a:lnTo>
                    <a:pt x="509112" y="509270"/>
                  </a:lnTo>
                  <a:lnTo>
                    <a:pt x="509903" y="496094"/>
                  </a:lnTo>
                  <a:lnTo>
                    <a:pt x="509640" y="488188"/>
                  </a:lnTo>
                  <a:lnTo>
                    <a:pt x="584533" y="413608"/>
                  </a:lnTo>
                  <a:lnTo>
                    <a:pt x="585851" y="412026"/>
                  </a:lnTo>
                  <a:lnTo>
                    <a:pt x="592444" y="427838"/>
                  </a:lnTo>
                  <a:lnTo>
                    <a:pt x="597982" y="443914"/>
                  </a:lnTo>
                  <a:lnTo>
                    <a:pt x="601410" y="460780"/>
                  </a:lnTo>
                  <a:lnTo>
                    <a:pt x="603783" y="478437"/>
                  </a:lnTo>
                  <a:lnTo>
                    <a:pt x="604838" y="496094"/>
                  </a:lnTo>
                  <a:lnTo>
                    <a:pt x="603783" y="514277"/>
                  </a:lnTo>
                  <a:lnTo>
                    <a:pt x="601410" y="531934"/>
                  </a:lnTo>
                  <a:lnTo>
                    <a:pt x="597718" y="549064"/>
                  </a:lnTo>
                  <a:lnTo>
                    <a:pt x="592180" y="565666"/>
                  </a:lnTo>
                  <a:lnTo>
                    <a:pt x="585588" y="581479"/>
                  </a:lnTo>
                  <a:lnTo>
                    <a:pt x="577413" y="596500"/>
                  </a:lnTo>
                  <a:lnTo>
                    <a:pt x="568447" y="610994"/>
                  </a:lnTo>
                  <a:lnTo>
                    <a:pt x="557898" y="624435"/>
                  </a:lnTo>
                  <a:lnTo>
                    <a:pt x="546295" y="637084"/>
                  </a:lnTo>
                  <a:lnTo>
                    <a:pt x="533901" y="648416"/>
                  </a:lnTo>
                  <a:lnTo>
                    <a:pt x="520188" y="658957"/>
                  </a:lnTo>
                  <a:lnTo>
                    <a:pt x="506211" y="668181"/>
                  </a:lnTo>
                  <a:lnTo>
                    <a:pt x="491180" y="676087"/>
                  </a:lnTo>
                  <a:lnTo>
                    <a:pt x="474830" y="682939"/>
                  </a:lnTo>
                  <a:lnTo>
                    <a:pt x="458480" y="688210"/>
                  </a:lnTo>
                  <a:lnTo>
                    <a:pt x="441339" y="691899"/>
                  </a:lnTo>
                  <a:lnTo>
                    <a:pt x="423671" y="694271"/>
                  </a:lnTo>
                  <a:lnTo>
                    <a:pt x="405475" y="695325"/>
                  </a:lnTo>
                  <a:lnTo>
                    <a:pt x="387542" y="694271"/>
                  </a:lnTo>
                  <a:lnTo>
                    <a:pt x="369874" y="691899"/>
                  </a:lnTo>
                  <a:lnTo>
                    <a:pt x="352469" y="688210"/>
                  </a:lnTo>
                  <a:lnTo>
                    <a:pt x="336119" y="682675"/>
                  </a:lnTo>
                  <a:lnTo>
                    <a:pt x="320297" y="676087"/>
                  </a:lnTo>
                  <a:lnTo>
                    <a:pt x="305002" y="668181"/>
                  </a:lnTo>
                  <a:lnTo>
                    <a:pt x="290761" y="658957"/>
                  </a:lnTo>
                  <a:lnTo>
                    <a:pt x="277312" y="648416"/>
                  </a:lnTo>
                  <a:lnTo>
                    <a:pt x="264918" y="637084"/>
                  </a:lnTo>
                  <a:lnTo>
                    <a:pt x="253315" y="624435"/>
                  </a:lnTo>
                  <a:lnTo>
                    <a:pt x="243030" y="610731"/>
                  </a:lnTo>
                  <a:lnTo>
                    <a:pt x="233801" y="596500"/>
                  </a:lnTo>
                  <a:lnTo>
                    <a:pt x="225889" y="581479"/>
                  </a:lnTo>
                  <a:lnTo>
                    <a:pt x="219033" y="565403"/>
                  </a:lnTo>
                  <a:lnTo>
                    <a:pt x="213495" y="549064"/>
                  </a:lnTo>
                  <a:lnTo>
                    <a:pt x="209539" y="531934"/>
                  </a:lnTo>
                  <a:lnTo>
                    <a:pt x="207166" y="514014"/>
                  </a:lnTo>
                  <a:lnTo>
                    <a:pt x="206375" y="496094"/>
                  </a:lnTo>
                  <a:lnTo>
                    <a:pt x="207166" y="478173"/>
                  </a:lnTo>
                  <a:lnTo>
                    <a:pt x="209539" y="460253"/>
                  </a:lnTo>
                  <a:lnTo>
                    <a:pt x="213495" y="443123"/>
                  </a:lnTo>
                  <a:lnTo>
                    <a:pt x="219033" y="426784"/>
                  </a:lnTo>
                  <a:lnTo>
                    <a:pt x="225889" y="410972"/>
                  </a:lnTo>
                  <a:lnTo>
                    <a:pt x="233801" y="395687"/>
                  </a:lnTo>
                  <a:lnTo>
                    <a:pt x="243030" y="381456"/>
                  </a:lnTo>
                  <a:lnTo>
                    <a:pt x="253315" y="367753"/>
                  </a:lnTo>
                  <a:lnTo>
                    <a:pt x="264918" y="355367"/>
                  </a:lnTo>
                  <a:lnTo>
                    <a:pt x="277312" y="344035"/>
                  </a:lnTo>
                  <a:lnTo>
                    <a:pt x="290761" y="333493"/>
                  </a:lnTo>
                  <a:lnTo>
                    <a:pt x="305002" y="324270"/>
                  </a:lnTo>
                  <a:lnTo>
                    <a:pt x="320297" y="316100"/>
                  </a:lnTo>
                  <a:lnTo>
                    <a:pt x="336119" y="309512"/>
                  </a:lnTo>
                  <a:lnTo>
                    <a:pt x="352469" y="303977"/>
                  </a:lnTo>
                  <a:lnTo>
                    <a:pt x="369874" y="300288"/>
                  </a:lnTo>
                  <a:lnTo>
                    <a:pt x="387542" y="297916"/>
                  </a:lnTo>
                  <a:close/>
                  <a:moveTo>
                    <a:pt x="405474" y="90487"/>
                  </a:moveTo>
                  <a:lnTo>
                    <a:pt x="430602" y="91280"/>
                  </a:lnTo>
                  <a:lnTo>
                    <a:pt x="455200" y="93659"/>
                  </a:lnTo>
                  <a:lnTo>
                    <a:pt x="479269" y="97095"/>
                  </a:lnTo>
                  <a:lnTo>
                    <a:pt x="502809" y="102382"/>
                  </a:lnTo>
                  <a:lnTo>
                    <a:pt x="526085" y="108990"/>
                  </a:lnTo>
                  <a:lnTo>
                    <a:pt x="548567" y="116655"/>
                  </a:lnTo>
                  <a:lnTo>
                    <a:pt x="570521" y="125642"/>
                  </a:lnTo>
                  <a:lnTo>
                    <a:pt x="591945" y="135687"/>
                  </a:lnTo>
                  <a:lnTo>
                    <a:pt x="591416" y="142823"/>
                  </a:lnTo>
                  <a:lnTo>
                    <a:pt x="591681" y="149960"/>
                  </a:lnTo>
                  <a:lnTo>
                    <a:pt x="596177" y="209169"/>
                  </a:lnTo>
                  <a:lnTo>
                    <a:pt x="562586" y="242474"/>
                  </a:lnTo>
                  <a:lnTo>
                    <a:pt x="545129" y="232694"/>
                  </a:lnTo>
                  <a:lnTo>
                    <a:pt x="526879" y="223707"/>
                  </a:lnTo>
                  <a:lnTo>
                    <a:pt x="508099" y="216041"/>
                  </a:lnTo>
                  <a:lnTo>
                    <a:pt x="488527" y="209698"/>
                  </a:lnTo>
                  <a:lnTo>
                    <a:pt x="468689" y="204675"/>
                  </a:lnTo>
                  <a:lnTo>
                    <a:pt x="448058" y="200975"/>
                  </a:lnTo>
                  <a:lnTo>
                    <a:pt x="426899" y="198860"/>
                  </a:lnTo>
                  <a:lnTo>
                    <a:pt x="405474" y="197803"/>
                  </a:lnTo>
                  <a:lnTo>
                    <a:pt x="383256" y="198860"/>
                  </a:lnTo>
                  <a:lnTo>
                    <a:pt x="361303" y="201239"/>
                  </a:lnTo>
                  <a:lnTo>
                    <a:pt x="340408" y="204940"/>
                  </a:lnTo>
                  <a:lnTo>
                    <a:pt x="319513" y="210491"/>
                  </a:lnTo>
                  <a:lnTo>
                    <a:pt x="299146" y="217363"/>
                  </a:lnTo>
                  <a:lnTo>
                    <a:pt x="279838" y="225557"/>
                  </a:lnTo>
                  <a:lnTo>
                    <a:pt x="261059" y="235073"/>
                  </a:lnTo>
                  <a:lnTo>
                    <a:pt x="243337" y="246174"/>
                  </a:lnTo>
                  <a:lnTo>
                    <a:pt x="226145" y="257805"/>
                  </a:lnTo>
                  <a:lnTo>
                    <a:pt x="210011" y="271021"/>
                  </a:lnTo>
                  <a:lnTo>
                    <a:pt x="194934" y="285294"/>
                  </a:lnTo>
                  <a:lnTo>
                    <a:pt x="180651" y="300361"/>
                  </a:lnTo>
                  <a:lnTo>
                    <a:pt x="167427" y="316749"/>
                  </a:lnTo>
                  <a:lnTo>
                    <a:pt x="155260" y="333666"/>
                  </a:lnTo>
                  <a:lnTo>
                    <a:pt x="144680" y="351640"/>
                  </a:lnTo>
                  <a:lnTo>
                    <a:pt x="135158" y="370407"/>
                  </a:lnTo>
                  <a:lnTo>
                    <a:pt x="126959" y="389967"/>
                  </a:lnTo>
                  <a:lnTo>
                    <a:pt x="120082" y="410056"/>
                  </a:lnTo>
                  <a:lnTo>
                    <a:pt x="114527" y="430673"/>
                  </a:lnTo>
                  <a:lnTo>
                    <a:pt x="110824" y="452083"/>
                  </a:lnTo>
                  <a:lnTo>
                    <a:pt x="108179" y="473758"/>
                  </a:lnTo>
                  <a:lnTo>
                    <a:pt x="107386" y="495961"/>
                  </a:lnTo>
                  <a:lnTo>
                    <a:pt x="108179" y="518429"/>
                  </a:lnTo>
                  <a:lnTo>
                    <a:pt x="110824" y="540104"/>
                  </a:lnTo>
                  <a:lnTo>
                    <a:pt x="114527" y="561514"/>
                  </a:lnTo>
                  <a:lnTo>
                    <a:pt x="120082" y="582131"/>
                  </a:lnTo>
                  <a:lnTo>
                    <a:pt x="126959" y="602220"/>
                  </a:lnTo>
                  <a:lnTo>
                    <a:pt x="135158" y="621780"/>
                  </a:lnTo>
                  <a:lnTo>
                    <a:pt x="144680" y="640283"/>
                  </a:lnTo>
                  <a:lnTo>
                    <a:pt x="155260" y="658521"/>
                  </a:lnTo>
                  <a:lnTo>
                    <a:pt x="167427" y="675438"/>
                  </a:lnTo>
                  <a:lnTo>
                    <a:pt x="180651" y="691562"/>
                  </a:lnTo>
                  <a:lnTo>
                    <a:pt x="194934" y="706893"/>
                  </a:lnTo>
                  <a:lnTo>
                    <a:pt x="210011" y="721166"/>
                  </a:lnTo>
                  <a:lnTo>
                    <a:pt x="226409" y="734118"/>
                  </a:lnTo>
                  <a:lnTo>
                    <a:pt x="243337" y="746013"/>
                  </a:lnTo>
                  <a:lnTo>
                    <a:pt x="261059" y="757114"/>
                  </a:lnTo>
                  <a:lnTo>
                    <a:pt x="280102" y="766366"/>
                  </a:lnTo>
                  <a:lnTo>
                    <a:pt x="299411" y="774560"/>
                  </a:lnTo>
                  <a:lnTo>
                    <a:pt x="319513" y="781432"/>
                  </a:lnTo>
                  <a:lnTo>
                    <a:pt x="340408" y="786983"/>
                  </a:lnTo>
                  <a:lnTo>
                    <a:pt x="361832" y="790948"/>
                  </a:lnTo>
                  <a:lnTo>
                    <a:pt x="383256" y="793327"/>
                  </a:lnTo>
                  <a:lnTo>
                    <a:pt x="405474" y="794120"/>
                  </a:lnTo>
                  <a:lnTo>
                    <a:pt x="427957" y="793327"/>
                  </a:lnTo>
                  <a:lnTo>
                    <a:pt x="449645" y="790948"/>
                  </a:lnTo>
                  <a:lnTo>
                    <a:pt x="471070" y="786983"/>
                  </a:lnTo>
                  <a:lnTo>
                    <a:pt x="491965" y="781432"/>
                  </a:lnTo>
                  <a:lnTo>
                    <a:pt x="511802" y="774560"/>
                  </a:lnTo>
                  <a:lnTo>
                    <a:pt x="531375" y="766366"/>
                  </a:lnTo>
                  <a:lnTo>
                    <a:pt x="550154" y="757114"/>
                  </a:lnTo>
                  <a:lnTo>
                    <a:pt x="568140" y="746013"/>
                  </a:lnTo>
                  <a:lnTo>
                    <a:pt x="585068" y="734118"/>
                  </a:lnTo>
                  <a:lnTo>
                    <a:pt x="601202" y="721166"/>
                  </a:lnTo>
                  <a:lnTo>
                    <a:pt x="616543" y="706893"/>
                  </a:lnTo>
                  <a:lnTo>
                    <a:pt x="630826" y="691562"/>
                  </a:lnTo>
                  <a:lnTo>
                    <a:pt x="644051" y="675438"/>
                  </a:lnTo>
                  <a:lnTo>
                    <a:pt x="655689" y="658521"/>
                  </a:lnTo>
                  <a:lnTo>
                    <a:pt x="666798" y="640283"/>
                  </a:lnTo>
                  <a:lnTo>
                    <a:pt x="676055" y="621780"/>
                  </a:lnTo>
                  <a:lnTo>
                    <a:pt x="684255" y="602220"/>
                  </a:lnTo>
                  <a:lnTo>
                    <a:pt x="691396" y="582131"/>
                  </a:lnTo>
                  <a:lnTo>
                    <a:pt x="696686" y="561514"/>
                  </a:lnTo>
                  <a:lnTo>
                    <a:pt x="700653" y="540104"/>
                  </a:lnTo>
                  <a:lnTo>
                    <a:pt x="703034" y="518429"/>
                  </a:lnTo>
                  <a:lnTo>
                    <a:pt x="703827" y="495961"/>
                  </a:lnTo>
                  <a:lnTo>
                    <a:pt x="703034" y="474551"/>
                  </a:lnTo>
                  <a:lnTo>
                    <a:pt x="700918" y="453669"/>
                  </a:lnTo>
                  <a:lnTo>
                    <a:pt x="697215" y="433316"/>
                  </a:lnTo>
                  <a:lnTo>
                    <a:pt x="692189" y="413228"/>
                  </a:lnTo>
                  <a:lnTo>
                    <a:pt x="685842" y="393403"/>
                  </a:lnTo>
                  <a:lnTo>
                    <a:pt x="678171" y="374901"/>
                  </a:lnTo>
                  <a:lnTo>
                    <a:pt x="669178" y="356398"/>
                  </a:lnTo>
                  <a:lnTo>
                    <a:pt x="659392" y="338952"/>
                  </a:lnTo>
                  <a:lnTo>
                    <a:pt x="696157" y="301947"/>
                  </a:lnTo>
                  <a:lnTo>
                    <a:pt x="747734" y="305912"/>
                  </a:lnTo>
                  <a:lnTo>
                    <a:pt x="753817" y="306176"/>
                  </a:lnTo>
                  <a:lnTo>
                    <a:pt x="758843" y="306176"/>
                  </a:lnTo>
                  <a:lnTo>
                    <a:pt x="763604" y="305648"/>
                  </a:lnTo>
                  <a:lnTo>
                    <a:pt x="774713" y="327322"/>
                  </a:lnTo>
                  <a:lnTo>
                    <a:pt x="783970" y="349790"/>
                  </a:lnTo>
                  <a:lnTo>
                    <a:pt x="792169" y="372786"/>
                  </a:lnTo>
                  <a:lnTo>
                    <a:pt x="798782" y="396311"/>
                  </a:lnTo>
                  <a:lnTo>
                    <a:pt x="804336" y="420365"/>
                  </a:lnTo>
                  <a:lnTo>
                    <a:pt x="808039" y="445211"/>
                  </a:lnTo>
                  <a:lnTo>
                    <a:pt x="810420" y="470586"/>
                  </a:lnTo>
                  <a:lnTo>
                    <a:pt x="811213" y="495961"/>
                  </a:lnTo>
                  <a:lnTo>
                    <a:pt x="810155" y="522923"/>
                  </a:lnTo>
                  <a:lnTo>
                    <a:pt x="807775" y="548826"/>
                  </a:lnTo>
                  <a:lnTo>
                    <a:pt x="803807" y="574466"/>
                  </a:lnTo>
                  <a:lnTo>
                    <a:pt x="797988" y="599841"/>
                  </a:lnTo>
                  <a:lnTo>
                    <a:pt x="790582" y="624159"/>
                  </a:lnTo>
                  <a:lnTo>
                    <a:pt x="781854" y="647948"/>
                  </a:lnTo>
                  <a:lnTo>
                    <a:pt x="771539" y="671209"/>
                  </a:lnTo>
                  <a:lnTo>
                    <a:pt x="760165" y="693412"/>
                  </a:lnTo>
                  <a:lnTo>
                    <a:pt x="746940" y="714822"/>
                  </a:lnTo>
                  <a:lnTo>
                    <a:pt x="732922" y="735704"/>
                  </a:lnTo>
                  <a:lnTo>
                    <a:pt x="717581" y="755000"/>
                  </a:lnTo>
                  <a:lnTo>
                    <a:pt x="701182" y="773767"/>
                  </a:lnTo>
                  <a:lnTo>
                    <a:pt x="683461" y="791477"/>
                  </a:lnTo>
                  <a:lnTo>
                    <a:pt x="664682" y="807865"/>
                  </a:lnTo>
                  <a:lnTo>
                    <a:pt x="645109" y="823196"/>
                  </a:lnTo>
                  <a:lnTo>
                    <a:pt x="624478" y="837469"/>
                  </a:lnTo>
                  <a:lnTo>
                    <a:pt x="603054" y="850421"/>
                  </a:lnTo>
                  <a:lnTo>
                    <a:pt x="580572" y="862051"/>
                  </a:lnTo>
                  <a:lnTo>
                    <a:pt x="557560" y="872096"/>
                  </a:lnTo>
                  <a:lnTo>
                    <a:pt x="533756" y="880818"/>
                  </a:lnTo>
                  <a:lnTo>
                    <a:pt x="509422" y="888220"/>
                  </a:lnTo>
                  <a:lnTo>
                    <a:pt x="484295" y="894035"/>
                  </a:lnTo>
                  <a:lnTo>
                    <a:pt x="458374" y="898000"/>
                  </a:lnTo>
                  <a:lnTo>
                    <a:pt x="432189" y="900907"/>
                  </a:lnTo>
                  <a:lnTo>
                    <a:pt x="405474" y="901700"/>
                  </a:lnTo>
                  <a:lnTo>
                    <a:pt x="379024" y="900907"/>
                  </a:lnTo>
                  <a:lnTo>
                    <a:pt x="352575" y="898000"/>
                  </a:lnTo>
                  <a:lnTo>
                    <a:pt x="326918" y="894035"/>
                  </a:lnTo>
                  <a:lnTo>
                    <a:pt x="302056" y="888220"/>
                  </a:lnTo>
                  <a:lnTo>
                    <a:pt x="277193" y="880818"/>
                  </a:lnTo>
                  <a:lnTo>
                    <a:pt x="253388" y="872096"/>
                  </a:lnTo>
                  <a:lnTo>
                    <a:pt x="230377" y="862051"/>
                  </a:lnTo>
                  <a:lnTo>
                    <a:pt x="207895" y="850421"/>
                  </a:lnTo>
                  <a:lnTo>
                    <a:pt x="186735" y="837469"/>
                  </a:lnTo>
                  <a:lnTo>
                    <a:pt x="166104" y="823196"/>
                  </a:lnTo>
                  <a:lnTo>
                    <a:pt x="146267" y="807865"/>
                  </a:lnTo>
                  <a:lnTo>
                    <a:pt x="127752" y="791477"/>
                  </a:lnTo>
                  <a:lnTo>
                    <a:pt x="110031" y="773767"/>
                  </a:lnTo>
                  <a:lnTo>
                    <a:pt x="93367" y="755000"/>
                  </a:lnTo>
                  <a:lnTo>
                    <a:pt x="78027" y="735704"/>
                  </a:lnTo>
                  <a:lnTo>
                    <a:pt x="64008" y="714822"/>
                  </a:lnTo>
                  <a:lnTo>
                    <a:pt x="51312" y="693412"/>
                  </a:lnTo>
                  <a:lnTo>
                    <a:pt x="39674" y="671209"/>
                  </a:lnTo>
                  <a:lnTo>
                    <a:pt x="29359" y="647948"/>
                  </a:lnTo>
                  <a:lnTo>
                    <a:pt x="20631" y="624159"/>
                  </a:lnTo>
                  <a:lnTo>
                    <a:pt x="13489" y="599841"/>
                  </a:lnTo>
                  <a:lnTo>
                    <a:pt x="7670" y="574466"/>
                  </a:lnTo>
                  <a:lnTo>
                    <a:pt x="3174" y="548826"/>
                  </a:lnTo>
                  <a:lnTo>
                    <a:pt x="793" y="522923"/>
                  </a:lnTo>
                  <a:lnTo>
                    <a:pt x="0" y="495961"/>
                  </a:lnTo>
                  <a:lnTo>
                    <a:pt x="793" y="469265"/>
                  </a:lnTo>
                  <a:lnTo>
                    <a:pt x="3174" y="443096"/>
                  </a:lnTo>
                  <a:lnTo>
                    <a:pt x="7670" y="417721"/>
                  </a:lnTo>
                  <a:lnTo>
                    <a:pt x="13489" y="392346"/>
                  </a:lnTo>
                  <a:lnTo>
                    <a:pt x="20631" y="367764"/>
                  </a:lnTo>
                  <a:lnTo>
                    <a:pt x="29359" y="343975"/>
                  </a:lnTo>
                  <a:lnTo>
                    <a:pt x="39674" y="320978"/>
                  </a:lnTo>
                  <a:lnTo>
                    <a:pt x="51312" y="298775"/>
                  </a:lnTo>
                  <a:lnTo>
                    <a:pt x="64008" y="277100"/>
                  </a:lnTo>
                  <a:lnTo>
                    <a:pt x="78027" y="256483"/>
                  </a:lnTo>
                  <a:lnTo>
                    <a:pt x="93367" y="236923"/>
                  </a:lnTo>
                  <a:lnTo>
                    <a:pt x="110031" y="218156"/>
                  </a:lnTo>
                  <a:lnTo>
                    <a:pt x="127752" y="200711"/>
                  </a:lnTo>
                  <a:lnTo>
                    <a:pt x="146267" y="184322"/>
                  </a:lnTo>
                  <a:lnTo>
                    <a:pt x="166104" y="168992"/>
                  </a:lnTo>
                  <a:lnTo>
                    <a:pt x="186735" y="154718"/>
                  </a:lnTo>
                  <a:lnTo>
                    <a:pt x="207895" y="141766"/>
                  </a:lnTo>
                  <a:lnTo>
                    <a:pt x="230377" y="130136"/>
                  </a:lnTo>
                  <a:lnTo>
                    <a:pt x="253388" y="120091"/>
                  </a:lnTo>
                  <a:lnTo>
                    <a:pt x="277193" y="111104"/>
                  </a:lnTo>
                  <a:lnTo>
                    <a:pt x="301791" y="103968"/>
                  </a:lnTo>
                  <a:lnTo>
                    <a:pt x="326918" y="98152"/>
                  </a:lnTo>
                  <a:lnTo>
                    <a:pt x="352575" y="93923"/>
                  </a:lnTo>
                  <a:lnTo>
                    <a:pt x="378760" y="91280"/>
                  </a:lnTo>
                  <a:close/>
                  <a:moveTo>
                    <a:pt x="748610" y="0"/>
                  </a:moveTo>
                  <a:lnTo>
                    <a:pt x="751523" y="264"/>
                  </a:lnTo>
                  <a:lnTo>
                    <a:pt x="753907" y="1320"/>
                  </a:lnTo>
                  <a:lnTo>
                    <a:pt x="756026" y="3432"/>
                  </a:lnTo>
                  <a:lnTo>
                    <a:pt x="757351" y="5808"/>
                  </a:lnTo>
                  <a:lnTo>
                    <a:pt x="758410" y="8449"/>
                  </a:lnTo>
                  <a:lnTo>
                    <a:pt x="763972" y="81846"/>
                  </a:lnTo>
                  <a:lnTo>
                    <a:pt x="791519" y="54388"/>
                  </a:lnTo>
                  <a:lnTo>
                    <a:pt x="796021" y="50691"/>
                  </a:lnTo>
                  <a:lnTo>
                    <a:pt x="800789" y="48315"/>
                  </a:lnTo>
                  <a:lnTo>
                    <a:pt x="806086" y="46467"/>
                  </a:lnTo>
                  <a:lnTo>
                    <a:pt x="811384" y="46203"/>
                  </a:lnTo>
                  <a:lnTo>
                    <a:pt x="816681" y="46467"/>
                  </a:lnTo>
                  <a:lnTo>
                    <a:pt x="821978" y="48315"/>
                  </a:lnTo>
                  <a:lnTo>
                    <a:pt x="827011" y="50691"/>
                  </a:lnTo>
                  <a:lnTo>
                    <a:pt x="831249" y="54388"/>
                  </a:lnTo>
                  <a:lnTo>
                    <a:pt x="847671" y="71285"/>
                  </a:lnTo>
                  <a:lnTo>
                    <a:pt x="851908" y="76037"/>
                  </a:lnTo>
                  <a:lnTo>
                    <a:pt x="854557" y="81846"/>
                  </a:lnTo>
                  <a:lnTo>
                    <a:pt x="855881" y="87918"/>
                  </a:lnTo>
                  <a:lnTo>
                    <a:pt x="855881" y="93990"/>
                  </a:lnTo>
                  <a:lnTo>
                    <a:pt x="854557" y="99799"/>
                  </a:lnTo>
                  <a:lnTo>
                    <a:pt x="851908" y="105607"/>
                  </a:lnTo>
                  <a:lnTo>
                    <a:pt x="847671" y="110887"/>
                  </a:lnTo>
                  <a:lnTo>
                    <a:pt x="823832" y="134649"/>
                  </a:lnTo>
                  <a:lnTo>
                    <a:pt x="889785" y="139929"/>
                  </a:lnTo>
                  <a:lnTo>
                    <a:pt x="892698" y="140721"/>
                  </a:lnTo>
                  <a:lnTo>
                    <a:pt x="895612" y="142306"/>
                  </a:lnTo>
                  <a:lnTo>
                    <a:pt x="897201" y="144418"/>
                  </a:lnTo>
                  <a:lnTo>
                    <a:pt x="898260" y="147586"/>
                  </a:lnTo>
                  <a:lnTo>
                    <a:pt x="898525" y="150226"/>
                  </a:lnTo>
                  <a:lnTo>
                    <a:pt x="897731" y="153130"/>
                  </a:lnTo>
                  <a:lnTo>
                    <a:pt x="895877" y="156034"/>
                  </a:lnTo>
                  <a:lnTo>
                    <a:pt x="787016" y="264018"/>
                  </a:lnTo>
                  <a:lnTo>
                    <a:pt x="781454" y="269034"/>
                  </a:lnTo>
                  <a:lnTo>
                    <a:pt x="775097" y="272730"/>
                  </a:lnTo>
                  <a:lnTo>
                    <a:pt x="768210" y="275635"/>
                  </a:lnTo>
                  <a:lnTo>
                    <a:pt x="761059" y="277219"/>
                  </a:lnTo>
                  <a:lnTo>
                    <a:pt x="753642" y="278011"/>
                  </a:lnTo>
                  <a:lnTo>
                    <a:pt x="752053" y="277747"/>
                  </a:lnTo>
                  <a:lnTo>
                    <a:pt x="750199" y="277747"/>
                  </a:lnTo>
                  <a:lnTo>
                    <a:pt x="747286" y="277483"/>
                  </a:lnTo>
                  <a:lnTo>
                    <a:pt x="685306" y="272730"/>
                  </a:lnTo>
                  <a:lnTo>
                    <a:pt x="471823" y="485793"/>
                  </a:lnTo>
                  <a:lnTo>
                    <a:pt x="467320" y="489225"/>
                  </a:lnTo>
                  <a:lnTo>
                    <a:pt x="462287" y="491337"/>
                  </a:lnTo>
                  <a:lnTo>
                    <a:pt x="456460" y="492657"/>
                  </a:lnTo>
                  <a:lnTo>
                    <a:pt x="431298" y="493713"/>
                  </a:lnTo>
                  <a:lnTo>
                    <a:pt x="430238" y="493713"/>
                  </a:lnTo>
                  <a:lnTo>
                    <a:pt x="424411" y="493185"/>
                  </a:lnTo>
                  <a:lnTo>
                    <a:pt x="419114" y="491073"/>
                  </a:lnTo>
                  <a:lnTo>
                    <a:pt x="414611" y="488169"/>
                  </a:lnTo>
                  <a:lnTo>
                    <a:pt x="410903" y="483944"/>
                  </a:lnTo>
                  <a:lnTo>
                    <a:pt x="408254" y="479456"/>
                  </a:lnTo>
                  <a:lnTo>
                    <a:pt x="406400" y="473912"/>
                  </a:lnTo>
                  <a:lnTo>
                    <a:pt x="406400" y="468103"/>
                  </a:lnTo>
                  <a:lnTo>
                    <a:pt x="408519" y="444342"/>
                  </a:lnTo>
                  <a:lnTo>
                    <a:pt x="409314" y="438797"/>
                  </a:lnTo>
                  <a:lnTo>
                    <a:pt x="411697" y="434045"/>
                  </a:lnTo>
                  <a:lnTo>
                    <a:pt x="415141" y="429557"/>
                  </a:lnTo>
                  <a:lnTo>
                    <a:pt x="445601" y="399459"/>
                  </a:lnTo>
                  <a:lnTo>
                    <a:pt x="513937" y="331078"/>
                  </a:lnTo>
                  <a:lnTo>
                    <a:pt x="515526" y="329758"/>
                  </a:lnTo>
                  <a:lnTo>
                    <a:pt x="585981" y="259265"/>
                  </a:lnTo>
                  <a:lnTo>
                    <a:pt x="625181" y="219927"/>
                  </a:lnTo>
                  <a:lnTo>
                    <a:pt x="619884" y="152074"/>
                  </a:lnTo>
                  <a:lnTo>
                    <a:pt x="619619" y="148114"/>
                  </a:lnTo>
                  <a:lnTo>
                    <a:pt x="619884" y="139929"/>
                  </a:lnTo>
                  <a:lnTo>
                    <a:pt x="621473" y="132009"/>
                  </a:lnTo>
                  <a:lnTo>
                    <a:pt x="624122" y="124352"/>
                  </a:lnTo>
                  <a:lnTo>
                    <a:pt x="628360" y="117224"/>
                  </a:lnTo>
                  <a:lnTo>
                    <a:pt x="633657" y="110887"/>
                  </a:lnTo>
                  <a:lnTo>
                    <a:pt x="741988" y="2640"/>
                  </a:lnTo>
                  <a:lnTo>
                    <a:pt x="744372" y="1056"/>
                  </a:lnTo>
                  <a:lnTo>
                    <a:pt x="746491" y="264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defRPr/>
              </a:pPr>
              <a:endParaRPr lang="en-IN" noProof="1"/>
            </a:p>
          </p:txBody>
        </p:sp>
      </p:grpSp>
      <p:grpSp>
        <p:nvGrpSpPr>
          <p:cNvPr id="76" name="Group 212">
            <a:extLst>
              <a:ext uri="{FF2B5EF4-FFF2-40B4-BE49-F238E27FC236}">
                <a16:creationId xmlns="" xmlns:a16="http://schemas.microsoft.com/office/drawing/2014/main" id="{04AB23D4-D293-486D-876E-DC01AB866174}"/>
              </a:ext>
            </a:extLst>
          </p:cNvPr>
          <p:cNvGrpSpPr>
            <a:grpSpLocks/>
          </p:cNvGrpSpPr>
          <p:nvPr/>
        </p:nvGrpSpPr>
        <p:grpSpPr bwMode="auto">
          <a:xfrm>
            <a:off x="1714335" y="2583325"/>
            <a:ext cx="2177794" cy="246619"/>
            <a:chOff x="3611646" y="1943611"/>
            <a:chExt cx="2523573" cy="285140"/>
          </a:xfrm>
        </p:grpSpPr>
        <p:cxnSp>
          <p:nvCxnSpPr>
            <p:cNvPr id="77" name="Straight Connector 213">
              <a:extLst>
                <a:ext uri="{FF2B5EF4-FFF2-40B4-BE49-F238E27FC236}">
                  <a16:creationId xmlns="" xmlns:a16="http://schemas.microsoft.com/office/drawing/2014/main" id="{30FF1080-9DBC-4B17-A9B0-B6B6ABA63E7B}"/>
                </a:ext>
              </a:extLst>
            </p:cNvPr>
            <p:cNvCxnSpPr>
              <a:endCxn id="78" idx="4"/>
            </p:cNvCxnSpPr>
            <p:nvPr/>
          </p:nvCxnSpPr>
          <p:spPr>
            <a:xfrm>
              <a:off x="5659073" y="1943611"/>
              <a:ext cx="395201" cy="20435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214">
              <a:extLst>
                <a:ext uri="{FF2B5EF4-FFF2-40B4-BE49-F238E27FC236}">
                  <a16:creationId xmlns="" xmlns:a16="http://schemas.microsoft.com/office/drawing/2014/main" id="{C18B42AB-43D7-4B59-A216-20B7B2428039}"/>
                </a:ext>
              </a:extLst>
            </p:cNvPr>
            <p:cNvSpPr/>
            <p:nvPr/>
          </p:nvSpPr>
          <p:spPr>
            <a:xfrm rot="18900000" flipV="1">
              <a:off x="6040081" y="2133613"/>
              <a:ext cx="95047" cy="95229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en-IN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79" name="Straight Connector 215">
              <a:extLst>
                <a:ext uri="{FF2B5EF4-FFF2-40B4-BE49-F238E27FC236}">
                  <a16:creationId xmlns="" xmlns:a16="http://schemas.microsoft.com/office/drawing/2014/main" id="{90570C20-1FEF-4065-B4A4-5C8FF08FC59C}"/>
                </a:ext>
              </a:extLst>
            </p:cNvPr>
            <p:cNvCxnSpPr/>
            <p:nvPr/>
          </p:nvCxnSpPr>
          <p:spPr>
            <a:xfrm>
              <a:off x="3611646" y="1943611"/>
              <a:ext cx="204266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 Placeholder 14">
            <a:extLst>
              <a:ext uri="{FF2B5EF4-FFF2-40B4-BE49-F238E27FC236}">
                <a16:creationId xmlns="" xmlns:a16="http://schemas.microsoft.com/office/drawing/2014/main" id="{A487483B-6006-451D-96A6-4CC1AC211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335" y="2366848"/>
            <a:ext cx="1772369" cy="1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9pPr>
          </a:lstStyle>
          <a:p>
            <a:pPr defTabSz="685891">
              <a:lnSpc>
                <a:spcPct val="8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itchFamily="34" charset="-122"/>
                <a:cs typeface="+mn-ea"/>
                <a:sym typeface="+mn-lt"/>
              </a:rPr>
              <a:t>单击添加标题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itchFamily="34" charset="-122"/>
              <a:cs typeface="+mn-ea"/>
              <a:sym typeface="+mn-lt"/>
            </a:endParaRPr>
          </a:p>
        </p:txBody>
      </p:sp>
      <p:grpSp>
        <p:nvGrpSpPr>
          <p:cNvPr id="81" name="Group 229">
            <a:extLst>
              <a:ext uri="{FF2B5EF4-FFF2-40B4-BE49-F238E27FC236}">
                <a16:creationId xmlns="" xmlns:a16="http://schemas.microsoft.com/office/drawing/2014/main" id="{4524D662-D7A0-4D1D-922E-88FAFDFAC8DF}"/>
              </a:ext>
            </a:extLst>
          </p:cNvPr>
          <p:cNvGrpSpPr>
            <a:grpSpLocks/>
          </p:cNvGrpSpPr>
          <p:nvPr/>
        </p:nvGrpSpPr>
        <p:grpSpPr bwMode="auto">
          <a:xfrm>
            <a:off x="3215507" y="4757682"/>
            <a:ext cx="2125746" cy="311013"/>
            <a:chOff x="2528817" y="5145236"/>
            <a:chExt cx="2464428" cy="359994"/>
          </a:xfrm>
        </p:grpSpPr>
        <p:cxnSp>
          <p:nvCxnSpPr>
            <p:cNvPr id="82" name="Straight Connector 220">
              <a:extLst>
                <a:ext uri="{FF2B5EF4-FFF2-40B4-BE49-F238E27FC236}">
                  <a16:creationId xmlns="" xmlns:a16="http://schemas.microsoft.com/office/drawing/2014/main" id="{6E08D9E1-E9DF-42F9-8683-A3129F73B114}"/>
                </a:ext>
              </a:extLst>
            </p:cNvPr>
            <p:cNvCxnSpPr>
              <a:endCxn id="83" idx="4"/>
            </p:cNvCxnSpPr>
            <p:nvPr/>
          </p:nvCxnSpPr>
          <p:spPr>
            <a:xfrm flipH="1" flipV="1">
              <a:off x="2612975" y="5224530"/>
              <a:ext cx="338224" cy="28070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221">
              <a:extLst>
                <a:ext uri="{FF2B5EF4-FFF2-40B4-BE49-F238E27FC236}">
                  <a16:creationId xmlns="" xmlns:a16="http://schemas.microsoft.com/office/drawing/2014/main" id="{A5D2A96F-005E-4E46-8821-1E16877DBC24}"/>
                </a:ext>
              </a:extLst>
            </p:cNvPr>
            <p:cNvSpPr/>
            <p:nvPr/>
          </p:nvSpPr>
          <p:spPr>
            <a:xfrm rot="7856279" flipH="1" flipV="1">
              <a:off x="2528878" y="5145175"/>
              <a:ext cx="95153" cy="9527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en-IN" noProof="1"/>
            </a:p>
          </p:txBody>
        </p:sp>
        <p:cxnSp>
          <p:nvCxnSpPr>
            <p:cNvPr id="84" name="Straight Connector 222">
              <a:extLst>
                <a:ext uri="{FF2B5EF4-FFF2-40B4-BE49-F238E27FC236}">
                  <a16:creationId xmlns="" xmlns:a16="http://schemas.microsoft.com/office/drawing/2014/main" id="{04BC807D-07FE-4330-97C3-6109650451DA}"/>
                </a:ext>
              </a:extLst>
            </p:cNvPr>
            <p:cNvCxnSpPr/>
            <p:nvPr/>
          </p:nvCxnSpPr>
          <p:spPr>
            <a:xfrm flipH="1">
              <a:off x="2951200" y="5505230"/>
              <a:ext cx="204204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 Placeholder 14">
            <a:extLst>
              <a:ext uri="{FF2B5EF4-FFF2-40B4-BE49-F238E27FC236}">
                <a16:creationId xmlns="" xmlns:a16="http://schemas.microsoft.com/office/drawing/2014/main" id="{8D54A1FD-A3F1-4FFB-8447-0E5B0B992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0388" y="4852219"/>
            <a:ext cx="1772369" cy="1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9pPr>
          </a:lstStyle>
          <a:p>
            <a:pPr defTabSz="685891">
              <a:lnSpc>
                <a:spcPct val="8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itchFamily="34" charset="-122"/>
                <a:cs typeface="+mn-ea"/>
                <a:sym typeface="+mn-lt"/>
              </a:rPr>
              <a:t>单击添加标题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itchFamily="34" charset="-122"/>
              <a:cs typeface="+mn-ea"/>
              <a:sym typeface="+mn-lt"/>
            </a:endParaRPr>
          </a:p>
        </p:txBody>
      </p:sp>
      <p:grpSp>
        <p:nvGrpSpPr>
          <p:cNvPr id="86" name="Group 230">
            <a:extLst>
              <a:ext uri="{FF2B5EF4-FFF2-40B4-BE49-F238E27FC236}">
                <a16:creationId xmlns="" xmlns:a16="http://schemas.microsoft.com/office/drawing/2014/main" id="{60B3C946-540B-4B22-8C1B-FC514EAFE0AC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7164299" y="4830297"/>
            <a:ext cx="2177794" cy="246619"/>
            <a:chOff x="3611646" y="1943611"/>
            <a:chExt cx="2523573" cy="285140"/>
          </a:xfrm>
        </p:grpSpPr>
        <p:cxnSp>
          <p:nvCxnSpPr>
            <p:cNvPr id="87" name="Straight Connector 231">
              <a:extLst>
                <a:ext uri="{FF2B5EF4-FFF2-40B4-BE49-F238E27FC236}">
                  <a16:creationId xmlns="" xmlns:a16="http://schemas.microsoft.com/office/drawing/2014/main" id="{932DC30E-A035-4259-B577-5472BA00F811}"/>
                </a:ext>
              </a:extLst>
            </p:cNvPr>
            <p:cNvCxnSpPr>
              <a:endCxn id="88" idx="4"/>
            </p:cNvCxnSpPr>
            <p:nvPr/>
          </p:nvCxnSpPr>
          <p:spPr>
            <a:xfrm>
              <a:off x="5659073" y="1943611"/>
              <a:ext cx="395202" cy="20435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232">
              <a:extLst>
                <a:ext uri="{FF2B5EF4-FFF2-40B4-BE49-F238E27FC236}">
                  <a16:creationId xmlns="" xmlns:a16="http://schemas.microsoft.com/office/drawing/2014/main" id="{81A36F62-1295-4FF3-8080-DBAB36D6B75E}"/>
                </a:ext>
              </a:extLst>
            </p:cNvPr>
            <p:cNvSpPr/>
            <p:nvPr/>
          </p:nvSpPr>
          <p:spPr>
            <a:xfrm rot="18900000" flipV="1">
              <a:off x="6040081" y="2133613"/>
              <a:ext cx="95047" cy="95229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en-IN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89" name="Straight Connector 233">
              <a:extLst>
                <a:ext uri="{FF2B5EF4-FFF2-40B4-BE49-F238E27FC236}">
                  <a16:creationId xmlns="" xmlns:a16="http://schemas.microsoft.com/office/drawing/2014/main" id="{968CEA35-8776-4DCF-BB32-DC990EE9F27A}"/>
                </a:ext>
              </a:extLst>
            </p:cNvPr>
            <p:cNvCxnSpPr/>
            <p:nvPr/>
          </p:nvCxnSpPr>
          <p:spPr>
            <a:xfrm>
              <a:off x="3611646" y="1943611"/>
              <a:ext cx="204266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Text Placeholder 14">
            <a:extLst>
              <a:ext uri="{FF2B5EF4-FFF2-40B4-BE49-F238E27FC236}">
                <a16:creationId xmlns="" xmlns:a16="http://schemas.microsoft.com/office/drawing/2014/main" id="{1B01EA57-FF73-456E-98C6-70F9F8DB8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299" y="4833037"/>
            <a:ext cx="1772369" cy="1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9pPr>
          </a:lstStyle>
          <a:p>
            <a:pPr defTabSz="685891">
              <a:lnSpc>
                <a:spcPct val="8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itchFamily="34" charset="-122"/>
                <a:cs typeface="+mn-ea"/>
                <a:sym typeface="+mn-lt"/>
              </a:rPr>
              <a:t>单击添加标题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itchFamily="34" charset="-122"/>
              <a:cs typeface="+mn-ea"/>
              <a:sym typeface="+mn-lt"/>
            </a:endParaRPr>
          </a:p>
        </p:txBody>
      </p:sp>
      <p:grpSp>
        <p:nvGrpSpPr>
          <p:cNvPr id="91" name="Group 242">
            <a:extLst>
              <a:ext uri="{FF2B5EF4-FFF2-40B4-BE49-F238E27FC236}">
                <a16:creationId xmlns="" xmlns:a16="http://schemas.microsoft.com/office/drawing/2014/main" id="{38A26CE9-2DF3-418E-8867-DB362E4297A6}"/>
              </a:ext>
            </a:extLst>
          </p:cNvPr>
          <p:cNvGrpSpPr>
            <a:grpSpLocks/>
          </p:cNvGrpSpPr>
          <p:nvPr/>
        </p:nvGrpSpPr>
        <p:grpSpPr bwMode="auto">
          <a:xfrm>
            <a:off x="3964723" y="1784555"/>
            <a:ext cx="2177794" cy="246619"/>
            <a:chOff x="3611646" y="1943611"/>
            <a:chExt cx="2523573" cy="285140"/>
          </a:xfrm>
        </p:grpSpPr>
        <p:cxnSp>
          <p:nvCxnSpPr>
            <p:cNvPr id="92" name="Straight Connector 243">
              <a:extLst>
                <a:ext uri="{FF2B5EF4-FFF2-40B4-BE49-F238E27FC236}">
                  <a16:creationId xmlns="" xmlns:a16="http://schemas.microsoft.com/office/drawing/2014/main" id="{49D6F00B-9589-4A35-8CAC-B7CD1365CB5A}"/>
                </a:ext>
              </a:extLst>
            </p:cNvPr>
            <p:cNvCxnSpPr>
              <a:endCxn id="93" idx="4"/>
            </p:cNvCxnSpPr>
            <p:nvPr/>
          </p:nvCxnSpPr>
          <p:spPr>
            <a:xfrm>
              <a:off x="5659073" y="1943611"/>
              <a:ext cx="395202" cy="20435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Oval 244">
              <a:extLst>
                <a:ext uri="{FF2B5EF4-FFF2-40B4-BE49-F238E27FC236}">
                  <a16:creationId xmlns="" xmlns:a16="http://schemas.microsoft.com/office/drawing/2014/main" id="{3A85A83D-C94F-4F79-B7F0-1D22BABACB4E}"/>
                </a:ext>
              </a:extLst>
            </p:cNvPr>
            <p:cNvSpPr/>
            <p:nvPr/>
          </p:nvSpPr>
          <p:spPr>
            <a:xfrm rot="18900000" flipV="1">
              <a:off x="6040081" y="2133613"/>
              <a:ext cx="95047" cy="95229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en-IN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94" name="Straight Connector 245">
              <a:extLst>
                <a:ext uri="{FF2B5EF4-FFF2-40B4-BE49-F238E27FC236}">
                  <a16:creationId xmlns="" xmlns:a16="http://schemas.microsoft.com/office/drawing/2014/main" id="{DFFDC80B-959E-4F32-BFDD-9096E8DA8BB6}"/>
                </a:ext>
              </a:extLst>
            </p:cNvPr>
            <p:cNvCxnSpPr/>
            <p:nvPr/>
          </p:nvCxnSpPr>
          <p:spPr>
            <a:xfrm>
              <a:off x="3611646" y="1943611"/>
              <a:ext cx="204266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 Placeholder 14">
            <a:extLst>
              <a:ext uri="{FF2B5EF4-FFF2-40B4-BE49-F238E27FC236}">
                <a16:creationId xmlns="" xmlns:a16="http://schemas.microsoft.com/office/drawing/2014/main" id="{59D25218-59D2-4B04-8971-8C1F2776F2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4723" y="1568078"/>
            <a:ext cx="1772369" cy="1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Microsoft YaHei UI" panose="020B0503020204020204" pitchFamily="34" charset="-122"/>
              </a:defRPr>
            </a:lvl9pPr>
          </a:lstStyle>
          <a:p>
            <a:pPr defTabSz="685891">
              <a:lnSpc>
                <a:spcPct val="8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itchFamily="34" charset="-122"/>
                <a:cs typeface="+mn-ea"/>
                <a:sym typeface="+mn-lt"/>
              </a:rPr>
              <a:t>单击添加标题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68C04FC4-8429-428B-B068-03DF655721C0}"/>
              </a:ext>
            </a:extLst>
          </p:cNvPr>
          <p:cNvSpPr txBox="1"/>
          <p:nvPr/>
        </p:nvSpPr>
        <p:spPr>
          <a:xfrm>
            <a:off x="1657169" y="2549334"/>
            <a:ext cx="2165107" cy="761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/>
              <a:t>在这里输入您的文字内容，在这里输入您的文字内容，在这里输入您的文字内容，</a:t>
            </a:r>
          </a:p>
        </p:txBody>
      </p:sp>
      <p:sp>
        <p:nvSpPr>
          <p:cNvPr id="97" name="文本框 96">
            <a:extLst>
              <a:ext uri="{FF2B5EF4-FFF2-40B4-BE49-F238E27FC236}">
                <a16:creationId xmlns="" xmlns:a16="http://schemas.microsoft.com/office/drawing/2014/main" id="{70A0D25F-4F74-42CD-8FBA-29C081436669}"/>
              </a:ext>
            </a:extLst>
          </p:cNvPr>
          <p:cNvSpPr txBox="1"/>
          <p:nvPr/>
        </p:nvSpPr>
        <p:spPr>
          <a:xfrm>
            <a:off x="3846732" y="1767084"/>
            <a:ext cx="2165107" cy="761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/>
              <a:t>在这里输入您的文字内容，在这里输入您的文字内容，在这里输入您的文字内容，</a:t>
            </a:r>
          </a:p>
        </p:txBody>
      </p:sp>
      <p:sp>
        <p:nvSpPr>
          <p:cNvPr id="98" name="文本框 97">
            <a:extLst>
              <a:ext uri="{FF2B5EF4-FFF2-40B4-BE49-F238E27FC236}">
                <a16:creationId xmlns="" xmlns:a16="http://schemas.microsoft.com/office/drawing/2014/main" id="{78FFA18D-E5DF-4EAD-AB26-7CE7AB5E317A}"/>
              </a:ext>
            </a:extLst>
          </p:cNvPr>
          <p:cNvSpPr txBox="1"/>
          <p:nvPr/>
        </p:nvSpPr>
        <p:spPr>
          <a:xfrm>
            <a:off x="3529704" y="5007285"/>
            <a:ext cx="2165107" cy="761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/>
              <a:t>在这里输入您的文字内容，在这里输入您的文字内容，在这里输入您的文字内容，</a:t>
            </a:r>
          </a:p>
        </p:txBody>
      </p:sp>
      <p:sp>
        <p:nvSpPr>
          <p:cNvPr id="99" name="文本框 98">
            <a:extLst>
              <a:ext uri="{FF2B5EF4-FFF2-40B4-BE49-F238E27FC236}">
                <a16:creationId xmlns="" xmlns:a16="http://schemas.microsoft.com/office/drawing/2014/main" id="{47BE3F11-DC37-40D9-B246-A5F36CA58966}"/>
              </a:ext>
            </a:extLst>
          </p:cNvPr>
          <p:cNvSpPr txBox="1"/>
          <p:nvPr/>
        </p:nvSpPr>
        <p:spPr>
          <a:xfrm>
            <a:off x="7077776" y="5007285"/>
            <a:ext cx="2165107" cy="761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/>
              <a:t>在这里输入您的文字内容，在这里输入您的文字内容，在这里输入您的文字内容，</a:t>
            </a:r>
          </a:p>
        </p:txBody>
      </p:sp>
    </p:spTree>
    <p:extLst>
      <p:ext uri="{BB962C8B-B14F-4D97-AF65-F5344CB8AC3E}">
        <p14:creationId xmlns:p14="http://schemas.microsoft.com/office/powerpoint/2010/main" val="330227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B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2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1F4FB38-62BA-44F1-91B6-CA8955A78803}"/>
              </a:ext>
            </a:extLst>
          </p:cNvPr>
          <p:cNvGrpSpPr/>
          <p:nvPr/>
        </p:nvGrpSpPr>
        <p:grpSpPr>
          <a:xfrm>
            <a:off x="0" y="1291840"/>
            <a:ext cx="12192000" cy="4527149"/>
            <a:chOff x="0" y="1128068"/>
            <a:chExt cx="9144000" cy="3395362"/>
          </a:xfrm>
        </p:grpSpPr>
        <p:sp>
          <p:nvSpPr>
            <p:cNvPr id="5" name="Freeform 42">
              <a:extLst>
                <a:ext uri="{FF2B5EF4-FFF2-40B4-BE49-F238E27FC236}">
                  <a16:creationId xmlns="" xmlns:a16="http://schemas.microsoft.com/office/drawing/2014/main" id="{42E2BF4E-4D01-4193-BE13-7F87CC111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376" y="1435592"/>
              <a:ext cx="2203725" cy="502828"/>
            </a:xfrm>
            <a:custGeom>
              <a:avLst/>
              <a:gdLst>
                <a:gd name="T0" fmla="*/ 0 w 4673"/>
                <a:gd name="T1" fmla="*/ 739775 h 1547"/>
                <a:gd name="T2" fmla="*/ 0 w 4673"/>
                <a:gd name="T3" fmla="*/ 0 h 1547"/>
                <a:gd name="T4" fmla="*/ 3246437 w 4673"/>
                <a:gd name="T5" fmla="*/ 0 h 154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673" h="1547">
                  <a:moveTo>
                    <a:pt x="0" y="1547"/>
                  </a:moveTo>
                  <a:lnTo>
                    <a:pt x="0" y="0"/>
                  </a:lnTo>
                  <a:lnTo>
                    <a:pt x="4673" y="0"/>
                  </a:lnTo>
                </a:path>
              </a:pathLst>
            </a:custGeom>
            <a:noFill/>
            <a:ln w="9" cap="flat" cmpd="sng">
              <a:solidFill>
                <a:srgbClr val="7F7F7F"/>
              </a:solidFill>
              <a:prstDash val="dash"/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2084" tIns="31042" rIns="62084" bIns="31042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Freeform 42">
              <a:extLst>
                <a:ext uri="{FF2B5EF4-FFF2-40B4-BE49-F238E27FC236}">
                  <a16:creationId xmlns="" xmlns:a16="http://schemas.microsoft.com/office/drawing/2014/main" id="{7E44FF4E-DCBB-4BFA-A1B7-136531E5507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72368" y="1435592"/>
              <a:ext cx="2203725" cy="502828"/>
            </a:xfrm>
            <a:custGeom>
              <a:avLst/>
              <a:gdLst>
                <a:gd name="T0" fmla="*/ 0 w 4673"/>
                <a:gd name="T1" fmla="*/ 739775 h 1547"/>
                <a:gd name="T2" fmla="*/ 0 w 4673"/>
                <a:gd name="T3" fmla="*/ 0 h 1547"/>
                <a:gd name="T4" fmla="*/ 3246438 w 4673"/>
                <a:gd name="T5" fmla="*/ 0 h 154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673" h="1547">
                  <a:moveTo>
                    <a:pt x="0" y="1547"/>
                  </a:moveTo>
                  <a:lnTo>
                    <a:pt x="0" y="0"/>
                  </a:lnTo>
                  <a:lnTo>
                    <a:pt x="4673" y="0"/>
                  </a:lnTo>
                </a:path>
              </a:pathLst>
            </a:custGeom>
            <a:noFill/>
            <a:ln w="9" cap="flat" cmpd="sng">
              <a:solidFill>
                <a:srgbClr val="7F7F7F"/>
              </a:solidFill>
              <a:prstDash val="dash"/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2084" tIns="31042" rIns="62084" bIns="31042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" name="Freeform 42">
              <a:extLst>
                <a:ext uri="{FF2B5EF4-FFF2-40B4-BE49-F238E27FC236}">
                  <a16:creationId xmlns="" xmlns:a16="http://schemas.microsoft.com/office/drawing/2014/main" id="{EED4776C-F16B-42D1-B75F-DE335AA5E990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823376" y="3700475"/>
              <a:ext cx="2203725" cy="501748"/>
            </a:xfrm>
            <a:custGeom>
              <a:avLst/>
              <a:gdLst>
                <a:gd name="T0" fmla="*/ 0 w 4673"/>
                <a:gd name="T1" fmla="*/ 738187 h 1547"/>
                <a:gd name="T2" fmla="*/ 0 w 4673"/>
                <a:gd name="T3" fmla="*/ 0 h 1547"/>
                <a:gd name="T4" fmla="*/ 3246437 w 4673"/>
                <a:gd name="T5" fmla="*/ 0 h 154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673" h="1547">
                  <a:moveTo>
                    <a:pt x="0" y="1547"/>
                  </a:moveTo>
                  <a:lnTo>
                    <a:pt x="0" y="0"/>
                  </a:lnTo>
                  <a:lnTo>
                    <a:pt x="4673" y="0"/>
                  </a:lnTo>
                </a:path>
              </a:pathLst>
            </a:custGeom>
            <a:noFill/>
            <a:ln w="9" cap="flat" cmpd="sng">
              <a:solidFill>
                <a:srgbClr val="7F7F7F"/>
              </a:solidFill>
              <a:prstDash val="dash"/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2084" tIns="31042" rIns="62084" bIns="31042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" name="Freeform 42">
              <a:extLst>
                <a:ext uri="{FF2B5EF4-FFF2-40B4-BE49-F238E27FC236}">
                  <a16:creationId xmlns="" xmlns:a16="http://schemas.microsoft.com/office/drawing/2014/main" id="{4AF3A9BF-493B-41D7-B178-DAD494DDE318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072368" y="3700475"/>
              <a:ext cx="2203725" cy="501748"/>
            </a:xfrm>
            <a:custGeom>
              <a:avLst/>
              <a:gdLst>
                <a:gd name="T0" fmla="*/ 0 w 4673"/>
                <a:gd name="T1" fmla="*/ 738187 h 1547"/>
                <a:gd name="T2" fmla="*/ 0 w 4673"/>
                <a:gd name="T3" fmla="*/ 0 h 1547"/>
                <a:gd name="T4" fmla="*/ 3246438 w 4673"/>
                <a:gd name="T5" fmla="*/ 0 h 154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673" h="1547">
                  <a:moveTo>
                    <a:pt x="0" y="1547"/>
                  </a:moveTo>
                  <a:lnTo>
                    <a:pt x="0" y="0"/>
                  </a:lnTo>
                  <a:lnTo>
                    <a:pt x="4673" y="0"/>
                  </a:lnTo>
                </a:path>
              </a:pathLst>
            </a:custGeom>
            <a:noFill/>
            <a:ln w="9" cap="flat" cmpd="sng">
              <a:solidFill>
                <a:srgbClr val="7F7F7F"/>
              </a:solidFill>
              <a:prstDash val="dash"/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2084" tIns="31042" rIns="62084" bIns="31042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" name="矩形 32">
              <a:extLst>
                <a:ext uri="{FF2B5EF4-FFF2-40B4-BE49-F238E27FC236}">
                  <a16:creationId xmlns="" xmlns:a16="http://schemas.microsoft.com/office/drawing/2014/main" id="{E36EEC8C-9D8A-4ACF-804B-F4B3EA6D4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476856"/>
              <a:ext cx="9144000" cy="7822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62084" tIns="31042" rIns="62084" bIns="31042"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0" name="TextBox 33">
              <a:extLst>
                <a:ext uri="{FF2B5EF4-FFF2-40B4-BE49-F238E27FC236}">
                  <a16:creationId xmlns="" xmlns:a16="http://schemas.microsoft.com/office/drawing/2014/main" id="{F2C8CBB1-592C-40D0-85D6-6CA66AD2CB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3848" y="2699135"/>
              <a:ext cx="2690185" cy="37046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62084" tIns="31042" rIns="62084" bIns="31042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点击添加表述内容标题</a:t>
              </a:r>
            </a:p>
          </p:txBody>
        </p:sp>
        <p:grpSp>
          <p:nvGrpSpPr>
            <p:cNvPr id="11" name="组合 34">
              <a:extLst>
                <a:ext uri="{FF2B5EF4-FFF2-40B4-BE49-F238E27FC236}">
                  <a16:creationId xmlns="" xmlns:a16="http://schemas.microsoft.com/office/drawing/2014/main" id="{7DBB35DC-F187-498A-84CE-83D2F57BD1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977" y="1889864"/>
              <a:ext cx="783427" cy="785533"/>
              <a:chOff x="0" y="0"/>
              <a:chExt cx="1154113" cy="1155699"/>
            </a:xfrm>
            <a:solidFill>
              <a:schemeClr val="bg1">
                <a:lumMod val="65000"/>
              </a:schemeClr>
            </a:solidFill>
          </p:grpSpPr>
          <p:sp>
            <p:nvSpPr>
              <p:cNvPr id="29" name="Oval 30">
                <a:extLst>
                  <a:ext uri="{FF2B5EF4-FFF2-40B4-BE49-F238E27FC236}">
                    <a16:creationId xmlns="" xmlns:a16="http://schemas.microsoft.com/office/drawing/2014/main" id="{E7D4E879-0C1F-4053-8870-745BEEF0A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154113" cy="1155699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635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01600" dist="38100" dir="8100000" algn="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  <a:latin typeface="Arial" pitchFamily="34" charset="0"/>
                    <a:ea typeface="仿宋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0" name="Freeform 34">
                <a:extLst>
                  <a:ext uri="{FF2B5EF4-FFF2-40B4-BE49-F238E27FC236}">
                    <a16:creationId xmlns="" xmlns:a16="http://schemas.microsoft.com/office/drawing/2014/main" id="{64F880AD-A872-456A-8F97-5ED4E561F3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6700" y="128587"/>
                <a:ext cx="638175" cy="868362"/>
              </a:xfrm>
              <a:custGeom>
                <a:avLst/>
                <a:gdLst>
                  <a:gd name="T0" fmla="*/ 128715 w 709"/>
                  <a:gd name="T1" fmla="*/ 322149 h 965"/>
                  <a:gd name="T2" fmla="*/ 196223 w 709"/>
                  <a:gd name="T3" fmla="*/ 480524 h 965"/>
                  <a:gd name="T4" fmla="*/ 251130 w 709"/>
                  <a:gd name="T5" fmla="*/ 607403 h 965"/>
                  <a:gd name="T6" fmla="*/ 374444 w 709"/>
                  <a:gd name="T7" fmla="*/ 611003 h 965"/>
                  <a:gd name="T8" fmla="*/ 401447 w 709"/>
                  <a:gd name="T9" fmla="*/ 560611 h 965"/>
                  <a:gd name="T10" fmla="*/ 469855 w 709"/>
                  <a:gd name="T11" fmla="*/ 432831 h 965"/>
                  <a:gd name="T12" fmla="*/ 319538 w 709"/>
                  <a:gd name="T13" fmla="*/ 132279 h 965"/>
                  <a:gd name="T14" fmla="*/ 264631 w 709"/>
                  <a:gd name="T15" fmla="*/ 650597 h 965"/>
                  <a:gd name="T16" fmla="*/ 201624 w 709"/>
                  <a:gd name="T17" fmla="*/ 578608 h 965"/>
                  <a:gd name="T18" fmla="*/ 135916 w 709"/>
                  <a:gd name="T19" fmla="*/ 455328 h 965"/>
                  <a:gd name="T20" fmla="*/ 319538 w 709"/>
                  <a:gd name="T21" fmla="*/ 91785 h 965"/>
                  <a:gd name="T22" fmla="*/ 503159 w 709"/>
                  <a:gd name="T23" fmla="*/ 455328 h 965"/>
                  <a:gd name="T24" fmla="*/ 436551 w 709"/>
                  <a:gd name="T25" fmla="*/ 578608 h 965"/>
                  <a:gd name="T26" fmla="*/ 374444 w 709"/>
                  <a:gd name="T27" fmla="*/ 650597 h 965"/>
                  <a:gd name="T28" fmla="*/ 228627 w 709"/>
                  <a:gd name="T29" fmla="*/ 778376 h 965"/>
                  <a:gd name="T30" fmla="*/ 383445 w 709"/>
                  <a:gd name="T31" fmla="*/ 807172 h 965"/>
                  <a:gd name="T32" fmla="*/ 383445 w 709"/>
                  <a:gd name="T33" fmla="*/ 748681 h 965"/>
                  <a:gd name="T34" fmla="*/ 246629 w 709"/>
                  <a:gd name="T35" fmla="*/ 796373 h 965"/>
                  <a:gd name="T36" fmla="*/ 395146 w 709"/>
                  <a:gd name="T37" fmla="*/ 796373 h 965"/>
                  <a:gd name="T38" fmla="*/ 413149 w 709"/>
                  <a:gd name="T39" fmla="*/ 778376 h 965"/>
                  <a:gd name="T40" fmla="*/ 228627 w 709"/>
                  <a:gd name="T41" fmla="*/ 685691 h 965"/>
                  <a:gd name="T42" fmla="*/ 413149 w 709"/>
                  <a:gd name="T43" fmla="*/ 778376 h 965"/>
                  <a:gd name="T44" fmla="*/ 411348 w 709"/>
                  <a:gd name="T45" fmla="*/ 362642 h 965"/>
                  <a:gd name="T46" fmla="*/ 349241 w 709"/>
                  <a:gd name="T47" fmla="*/ 424733 h 965"/>
                  <a:gd name="T48" fmla="*/ 288934 w 709"/>
                  <a:gd name="T49" fmla="*/ 424733 h 965"/>
                  <a:gd name="T50" fmla="*/ 226827 w 709"/>
                  <a:gd name="T51" fmla="*/ 362642 h 965"/>
                  <a:gd name="T52" fmla="*/ 226827 w 709"/>
                  <a:gd name="T53" fmla="*/ 302352 h 965"/>
                  <a:gd name="T54" fmla="*/ 288934 w 709"/>
                  <a:gd name="T55" fmla="*/ 239362 h 965"/>
                  <a:gd name="T56" fmla="*/ 349241 w 709"/>
                  <a:gd name="T57" fmla="*/ 239362 h 965"/>
                  <a:gd name="T58" fmla="*/ 411348 w 709"/>
                  <a:gd name="T59" fmla="*/ 302352 h 965"/>
                  <a:gd name="T60" fmla="*/ 612972 w 709"/>
                  <a:gd name="T61" fmla="*/ 293353 h 965"/>
                  <a:gd name="T62" fmla="*/ 580568 w 709"/>
                  <a:gd name="T63" fmla="*/ 322149 h 965"/>
                  <a:gd name="T64" fmla="*/ 612972 w 709"/>
                  <a:gd name="T65" fmla="*/ 341046 h 965"/>
                  <a:gd name="T66" fmla="*/ 612972 w 709"/>
                  <a:gd name="T67" fmla="*/ 293353 h 965"/>
                  <a:gd name="T68" fmla="*/ 542764 w 709"/>
                  <a:gd name="T69" fmla="*/ 127780 h 965"/>
                  <a:gd name="T70" fmla="*/ 509460 w 709"/>
                  <a:gd name="T71" fmla="*/ 94485 h 965"/>
                  <a:gd name="T72" fmla="*/ 518461 w 709"/>
                  <a:gd name="T73" fmla="*/ 152976 h 965"/>
                  <a:gd name="T74" fmla="*/ 342040 w 709"/>
                  <a:gd name="T75" fmla="*/ 61190 h 965"/>
                  <a:gd name="T76" fmla="*/ 318637 w 709"/>
                  <a:gd name="T77" fmla="*/ 0 h 965"/>
                  <a:gd name="T78" fmla="*/ 294335 w 709"/>
                  <a:gd name="T79" fmla="*/ 61190 h 965"/>
                  <a:gd name="T80" fmla="*/ 117014 w 709"/>
                  <a:gd name="T81" fmla="*/ 155675 h 965"/>
                  <a:gd name="T82" fmla="*/ 127815 w 709"/>
                  <a:gd name="T83" fmla="*/ 98084 h 965"/>
                  <a:gd name="T84" fmla="*/ 93611 w 709"/>
                  <a:gd name="T85" fmla="*/ 132279 h 965"/>
                  <a:gd name="T86" fmla="*/ 57607 w 709"/>
                  <a:gd name="T87" fmla="*/ 322149 h 965"/>
                  <a:gd name="T88" fmla="*/ 25203 w 709"/>
                  <a:gd name="T89" fmla="*/ 293353 h 965"/>
                  <a:gd name="T90" fmla="*/ 25203 w 709"/>
                  <a:gd name="T91" fmla="*/ 341046 h 965"/>
                  <a:gd name="T92" fmla="*/ 57607 w 709"/>
                  <a:gd name="T93" fmla="*/ 322149 h 96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709" h="965">
                    <a:moveTo>
                      <a:pt x="355" y="147"/>
                    </a:moveTo>
                    <a:cubicBezTo>
                      <a:pt x="238" y="147"/>
                      <a:pt x="143" y="241"/>
                      <a:pt x="143" y="358"/>
                    </a:cubicBezTo>
                    <a:cubicBezTo>
                      <a:pt x="143" y="414"/>
                      <a:pt x="187" y="481"/>
                      <a:pt x="188" y="481"/>
                    </a:cubicBezTo>
                    <a:cubicBezTo>
                      <a:pt x="197" y="496"/>
                      <a:pt x="210" y="519"/>
                      <a:pt x="218" y="534"/>
                    </a:cubicBezTo>
                    <a:lnTo>
                      <a:pt x="264" y="623"/>
                    </a:lnTo>
                    <a:cubicBezTo>
                      <a:pt x="272" y="639"/>
                      <a:pt x="279" y="662"/>
                      <a:pt x="279" y="675"/>
                    </a:cubicBezTo>
                    <a:cubicBezTo>
                      <a:pt x="279" y="675"/>
                      <a:pt x="284" y="679"/>
                      <a:pt x="294" y="679"/>
                    </a:cubicBezTo>
                    <a:lnTo>
                      <a:pt x="416" y="679"/>
                    </a:lnTo>
                    <a:cubicBezTo>
                      <a:pt x="425" y="679"/>
                      <a:pt x="430" y="675"/>
                      <a:pt x="431" y="674"/>
                    </a:cubicBezTo>
                    <a:cubicBezTo>
                      <a:pt x="430" y="662"/>
                      <a:pt x="437" y="639"/>
                      <a:pt x="446" y="623"/>
                    </a:cubicBezTo>
                    <a:lnTo>
                      <a:pt x="491" y="534"/>
                    </a:lnTo>
                    <a:cubicBezTo>
                      <a:pt x="499" y="519"/>
                      <a:pt x="513" y="495"/>
                      <a:pt x="522" y="481"/>
                    </a:cubicBezTo>
                    <a:cubicBezTo>
                      <a:pt x="537" y="458"/>
                      <a:pt x="566" y="402"/>
                      <a:pt x="566" y="358"/>
                    </a:cubicBezTo>
                    <a:cubicBezTo>
                      <a:pt x="566" y="241"/>
                      <a:pt x="471" y="147"/>
                      <a:pt x="355" y="147"/>
                    </a:cubicBezTo>
                    <a:close/>
                    <a:moveTo>
                      <a:pt x="416" y="723"/>
                    </a:moveTo>
                    <a:lnTo>
                      <a:pt x="294" y="723"/>
                    </a:lnTo>
                    <a:cubicBezTo>
                      <a:pt x="261" y="723"/>
                      <a:pt x="235" y="702"/>
                      <a:pt x="235" y="675"/>
                    </a:cubicBezTo>
                    <a:cubicBezTo>
                      <a:pt x="235" y="671"/>
                      <a:pt x="231" y="656"/>
                      <a:pt x="224" y="643"/>
                    </a:cubicBezTo>
                    <a:lnTo>
                      <a:pt x="179" y="554"/>
                    </a:lnTo>
                    <a:cubicBezTo>
                      <a:pt x="172" y="540"/>
                      <a:pt x="159" y="519"/>
                      <a:pt x="151" y="506"/>
                    </a:cubicBezTo>
                    <a:cubicBezTo>
                      <a:pt x="145" y="498"/>
                      <a:pt x="99" y="425"/>
                      <a:pt x="99" y="358"/>
                    </a:cubicBezTo>
                    <a:cubicBezTo>
                      <a:pt x="99" y="217"/>
                      <a:pt x="214" y="102"/>
                      <a:pt x="355" y="102"/>
                    </a:cubicBezTo>
                    <a:cubicBezTo>
                      <a:pt x="495" y="102"/>
                      <a:pt x="610" y="217"/>
                      <a:pt x="610" y="358"/>
                    </a:cubicBezTo>
                    <a:cubicBezTo>
                      <a:pt x="610" y="425"/>
                      <a:pt x="564" y="498"/>
                      <a:pt x="559" y="506"/>
                    </a:cubicBezTo>
                    <a:cubicBezTo>
                      <a:pt x="550" y="518"/>
                      <a:pt x="537" y="541"/>
                      <a:pt x="530" y="554"/>
                    </a:cubicBezTo>
                    <a:lnTo>
                      <a:pt x="485" y="643"/>
                    </a:lnTo>
                    <a:cubicBezTo>
                      <a:pt x="478" y="656"/>
                      <a:pt x="475" y="671"/>
                      <a:pt x="475" y="675"/>
                    </a:cubicBezTo>
                    <a:cubicBezTo>
                      <a:pt x="475" y="702"/>
                      <a:pt x="449" y="723"/>
                      <a:pt x="416" y="723"/>
                    </a:cubicBezTo>
                    <a:close/>
                    <a:moveTo>
                      <a:pt x="287" y="832"/>
                    </a:moveTo>
                    <a:cubicBezTo>
                      <a:pt x="269" y="832"/>
                      <a:pt x="254" y="846"/>
                      <a:pt x="254" y="865"/>
                    </a:cubicBezTo>
                    <a:cubicBezTo>
                      <a:pt x="254" y="883"/>
                      <a:pt x="269" y="897"/>
                      <a:pt x="287" y="897"/>
                    </a:cubicBezTo>
                    <a:lnTo>
                      <a:pt x="426" y="897"/>
                    </a:lnTo>
                    <a:cubicBezTo>
                      <a:pt x="444" y="897"/>
                      <a:pt x="459" y="883"/>
                      <a:pt x="459" y="865"/>
                    </a:cubicBezTo>
                    <a:cubicBezTo>
                      <a:pt x="459" y="846"/>
                      <a:pt x="444" y="832"/>
                      <a:pt x="426" y="832"/>
                    </a:cubicBezTo>
                    <a:lnTo>
                      <a:pt x="287" y="832"/>
                    </a:lnTo>
                    <a:close/>
                    <a:moveTo>
                      <a:pt x="274" y="885"/>
                    </a:moveTo>
                    <a:cubicBezTo>
                      <a:pt x="276" y="929"/>
                      <a:pt x="312" y="965"/>
                      <a:pt x="356" y="965"/>
                    </a:cubicBezTo>
                    <a:cubicBezTo>
                      <a:pt x="401" y="965"/>
                      <a:pt x="437" y="929"/>
                      <a:pt x="439" y="885"/>
                    </a:cubicBezTo>
                    <a:lnTo>
                      <a:pt x="274" y="885"/>
                    </a:lnTo>
                    <a:close/>
                    <a:moveTo>
                      <a:pt x="459" y="865"/>
                    </a:moveTo>
                    <a:lnTo>
                      <a:pt x="254" y="865"/>
                    </a:lnTo>
                    <a:lnTo>
                      <a:pt x="254" y="762"/>
                    </a:lnTo>
                    <a:lnTo>
                      <a:pt x="459" y="762"/>
                    </a:lnTo>
                    <a:lnTo>
                      <a:pt x="459" y="865"/>
                    </a:lnTo>
                    <a:close/>
                    <a:moveTo>
                      <a:pt x="491" y="369"/>
                    </a:moveTo>
                    <a:cubicBezTo>
                      <a:pt x="491" y="388"/>
                      <a:pt x="476" y="403"/>
                      <a:pt x="457" y="403"/>
                    </a:cubicBezTo>
                    <a:lnTo>
                      <a:pt x="388" y="403"/>
                    </a:lnTo>
                    <a:lnTo>
                      <a:pt x="388" y="472"/>
                    </a:lnTo>
                    <a:cubicBezTo>
                      <a:pt x="388" y="491"/>
                      <a:pt x="373" y="506"/>
                      <a:pt x="355" y="506"/>
                    </a:cubicBezTo>
                    <a:cubicBezTo>
                      <a:pt x="336" y="506"/>
                      <a:pt x="321" y="491"/>
                      <a:pt x="321" y="472"/>
                    </a:cubicBezTo>
                    <a:lnTo>
                      <a:pt x="321" y="403"/>
                    </a:lnTo>
                    <a:lnTo>
                      <a:pt x="252" y="403"/>
                    </a:lnTo>
                    <a:cubicBezTo>
                      <a:pt x="233" y="403"/>
                      <a:pt x="218" y="388"/>
                      <a:pt x="218" y="369"/>
                    </a:cubicBezTo>
                    <a:cubicBezTo>
                      <a:pt x="218" y="351"/>
                      <a:pt x="233" y="336"/>
                      <a:pt x="252" y="336"/>
                    </a:cubicBezTo>
                    <a:lnTo>
                      <a:pt x="321" y="336"/>
                    </a:lnTo>
                    <a:lnTo>
                      <a:pt x="321" y="266"/>
                    </a:lnTo>
                    <a:cubicBezTo>
                      <a:pt x="321" y="248"/>
                      <a:pt x="336" y="233"/>
                      <a:pt x="355" y="233"/>
                    </a:cubicBezTo>
                    <a:cubicBezTo>
                      <a:pt x="373" y="233"/>
                      <a:pt x="388" y="248"/>
                      <a:pt x="388" y="266"/>
                    </a:cubicBezTo>
                    <a:lnTo>
                      <a:pt x="388" y="336"/>
                    </a:lnTo>
                    <a:lnTo>
                      <a:pt x="457" y="336"/>
                    </a:lnTo>
                    <a:cubicBezTo>
                      <a:pt x="476" y="336"/>
                      <a:pt x="491" y="351"/>
                      <a:pt x="491" y="369"/>
                    </a:cubicBezTo>
                    <a:close/>
                    <a:moveTo>
                      <a:pt x="681" y="326"/>
                    </a:moveTo>
                    <a:lnTo>
                      <a:pt x="643" y="326"/>
                    </a:lnTo>
                    <a:cubicBezTo>
                      <a:pt x="644" y="336"/>
                      <a:pt x="645" y="347"/>
                      <a:pt x="645" y="358"/>
                    </a:cubicBezTo>
                    <a:cubicBezTo>
                      <a:pt x="645" y="365"/>
                      <a:pt x="644" y="372"/>
                      <a:pt x="643" y="379"/>
                    </a:cubicBezTo>
                    <a:lnTo>
                      <a:pt x="681" y="379"/>
                    </a:lnTo>
                    <a:cubicBezTo>
                      <a:pt x="696" y="379"/>
                      <a:pt x="709" y="367"/>
                      <a:pt x="709" y="352"/>
                    </a:cubicBezTo>
                    <a:cubicBezTo>
                      <a:pt x="709" y="338"/>
                      <a:pt x="696" y="326"/>
                      <a:pt x="681" y="326"/>
                    </a:cubicBezTo>
                    <a:close/>
                    <a:moveTo>
                      <a:pt x="576" y="170"/>
                    </a:moveTo>
                    <a:lnTo>
                      <a:pt x="603" y="142"/>
                    </a:lnTo>
                    <a:cubicBezTo>
                      <a:pt x="614" y="131"/>
                      <a:pt x="614" y="114"/>
                      <a:pt x="604" y="104"/>
                    </a:cubicBezTo>
                    <a:cubicBezTo>
                      <a:pt x="594" y="94"/>
                      <a:pt x="577" y="94"/>
                      <a:pt x="566" y="105"/>
                    </a:cubicBezTo>
                    <a:lnTo>
                      <a:pt x="538" y="132"/>
                    </a:lnTo>
                    <a:cubicBezTo>
                      <a:pt x="552" y="144"/>
                      <a:pt x="564" y="156"/>
                      <a:pt x="576" y="170"/>
                    </a:cubicBezTo>
                    <a:close/>
                    <a:moveTo>
                      <a:pt x="354" y="67"/>
                    </a:moveTo>
                    <a:cubicBezTo>
                      <a:pt x="363" y="67"/>
                      <a:pt x="372" y="68"/>
                      <a:pt x="380" y="68"/>
                    </a:cubicBezTo>
                    <a:lnTo>
                      <a:pt x="380" y="27"/>
                    </a:lnTo>
                    <a:cubicBezTo>
                      <a:pt x="380" y="12"/>
                      <a:pt x="368" y="0"/>
                      <a:pt x="354" y="0"/>
                    </a:cubicBezTo>
                    <a:cubicBezTo>
                      <a:pt x="339" y="0"/>
                      <a:pt x="327" y="12"/>
                      <a:pt x="327" y="27"/>
                    </a:cubicBezTo>
                    <a:lnTo>
                      <a:pt x="327" y="68"/>
                    </a:lnTo>
                    <a:cubicBezTo>
                      <a:pt x="336" y="68"/>
                      <a:pt x="345" y="67"/>
                      <a:pt x="354" y="67"/>
                    </a:cubicBezTo>
                    <a:close/>
                    <a:moveTo>
                      <a:pt x="130" y="173"/>
                    </a:moveTo>
                    <a:cubicBezTo>
                      <a:pt x="142" y="159"/>
                      <a:pt x="154" y="147"/>
                      <a:pt x="168" y="135"/>
                    </a:cubicBezTo>
                    <a:lnTo>
                      <a:pt x="142" y="109"/>
                    </a:lnTo>
                    <a:cubicBezTo>
                      <a:pt x="131" y="99"/>
                      <a:pt x="114" y="98"/>
                      <a:pt x="104" y="109"/>
                    </a:cubicBezTo>
                    <a:cubicBezTo>
                      <a:pt x="93" y="119"/>
                      <a:pt x="94" y="136"/>
                      <a:pt x="104" y="147"/>
                    </a:cubicBezTo>
                    <a:lnTo>
                      <a:pt x="130" y="173"/>
                    </a:lnTo>
                    <a:close/>
                    <a:moveTo>
                      <a:pt x="64" y="358"/>
                    </a:moveTo>
                    <a:cubicBezTo>
                      <a:pt x="64" y="347"/>
                      <a:pt x="64" y="336"/>
                      <a:pt x="66" y="326"/>
                    </a:cubicBezTo>
                    <a:lnTo>
                      <a:pt x="28" y="326"/>
                    </a:lnTo>
                    <a:cubicBezTo>
                      <a:pt x="13" y="326"/>
                      <a:pt x="0" y="338"/>
                      <a:pt x="0" y="352"/>
                    </a:cubicBezTo>
                    <a:cubicBezTo>
                      <a:pt x="0" y="367"/>
                      <a:pt x="13" y="379"/>
                      <a:pt x="28" y="379"/>
                    </a:cubicBezTo>
                    <a:lnTo>
                      <a:pt x="65" y="379"/>
                    </a:lnTo>
                    <a:cubicBezTo>
                      <a:pt x="64" y="372"/>
                      <a:pt x="64" y="365"/>
                      <a:pt x="64" y="35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12" name="组合 37">
              <a:extLst>
                <a:ext uri="{FF2B5EF4-FFF2-40B4-BE49-F238E27FC236}">
                  <a16:creationId xmlns="" xmlns:a16="http://schemas.microsoft.com/office/drawing/2014/main" id="{3D7F99E5-6DB3-4813-9642-DC44057A6A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0219" y="2960261"/>
              <a:ext cx="783427" cy="785533"/>
              <a:chOff x="0" y="0"/>
              <a:chExt cx="1154113" cy="1155698"/>
            </a:xfrm>
            <a:solidFill>
              <a:schemeClr val="bg1">
                <a:lumMod val="65000"/>
              </a:schemeClr>
            </a:solidFill>
          </p:grpSpPr>
          <p:sp>
            <p:nvSpPr>
              <p:cNvPr id="27" name="Oval 31">
                <a:extLst>
                  <a:ext uri="{FF2B5EF4-FFF2-40B4-BE49-F238E27FC236}">
                    <a16:creationId xmlns="" xmlns:a16="http://schemas.microsoft.com/office/drawing/2014/main" id="{699BDEB0-47F0-4EDE-BDD4-DE3956708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154113" cy="115569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01600" dist="38100" dir="8100000" algn="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  <a:latin typeface="Arial" pitchFamily="34" charset="0"/>
                    <a:ea typeface="仿宋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28" name="Freeform 35">
                <a:extLst>
                  <a:ext uri="{FF2B5EF4-FFF2-40B4-BE49-F238E27FC236}">
                    <a16:creationId xmlns="" xmlns:a16="http://schemas.microsoft.com/office/drawing/2014/main" id="{7B2699F1-E2BE-41CF-A483-AEFB917F34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9875" y="169862"/>
                <a:ext cx="563563" cy="766762"/>
              </a:xfrm>
              <a:custGeom>
                <a:avLst/>
                <a:gdLst>
                  <a:gd name="T0" fmla="*/ 73939 w 625"/>
                  <a:gd name="T1" fmla="*/ 124194 h 852"/>
                  <a:gd name="T2" fmla="*/ 62217 w 625"/>
                  <a:gd name="T3" fmla="*/ 766762 h 852"/>
                  <a:gd name="T4" fmla="*/ 563563 w 625"/>
                  <a:gd name="T5" fmla="*/ 188091 h 852"/>
                  <a:gd name="T6" fmla="*/ 520281 w 625"/>
                  <a:gd name="T7" fmla="*/ 201590 h 852"/>
                  <a:gd name="T8" fmla="*/ 64021 w 625"/>
                  <a:gd name="T9" fmla="*/ 722664 h 852"/>
                  <a:gd name="T10" fmla="*/ 243459 w 625"/>
                  <a:gd name="T11" fmla="*/ 81896 h 852"/>
                  <a:gd name="T12" fmla="*/ 320104 w 625"/>
                  <a:gd name="T13" fmla="*/ 81896 h 852"/>
                  <a:gd name="T14" fmla="*/ 280429 w 625"/>
                  <a:gd name="T15" fmla="*/ 122394 h 852"/>
                  <a:gd name="T16" fmla="*/ 196571 w 625"/>
                  <a:gd name="T17" fmla="*/ 83696 h 852"/>
                  <a:gd name="T18" fmla="*/ 103696 w 625"/>
                  <a:gd name="T19" fmla="*/ 194390 h 852"/>
                  <a:gd name="T20" fmla="*/ 459867 w 625"/>
                  <a:gd name="T21" fmla="*/ 194390 h 852"/>
                  <a:gd name="T22" fmla="*/ 366992 w 625"/>
                  <a:gd name="T23" fmla="*/ 83696 h 852"/>
                  <a:gd name="T24" fmla="*/ 196571 w 625"/>
                  <a:gd name="T25" fmla="*/ 83696 h 852"/>
                  <a:gd name="T26" fmla="*/ 199276 w 625"/>
                  <a:gd name="T27" fmla="*/ 582271 h 852"/>
                  <a:gd name="T28" fmla="*/ 136157 w 625"/>
                  <a:gd name="T29" fmla="*/ 600270 h 852"/>
                  <a:gd name="T30" fmla="*/ 122631 w 625"/>
                  <a:gd name="T31" fmla="*/ 613770 h 852"/>
                  <a:gd name="T32" fmla="*/ 199276 w 625"/>
                  <a:gd name="T33" fmla="*/ 619169 h 852"/>
                  <a:gd name="T34" fmla="*/ 119025 w 625"/>
                  <a:gd name="T35" fmla="*/ 658767 h 852"/>
                  <a:gd name="T36" fmla="*/ 218212 w 625"/>
                  <a:gd name="T37" fmla="*/ 610170 h 852"/>
                  <a:gd name="T38" fmla="*/ 218212 w 625"/>
                  <a:gd name="T39" fmla="*/ 578671 h 852"/>
                  <a:gd name="T40" fmla="*/ 99187 w 625"/>
                  <a:gd name="T41" fmla="*/ 584971 h 852"/>
                  <a:gd name="T42" fmla="*/ 192964 w 625"/>
                  <a:gd name="T43" fmla="*/ 683966 h 852"/>
                  <a:gd name="T44" fmla="*/ 192964 w 625"/>
                  <a:gd name="T45" fmla="*/ 301485 h 852"/>
                  <a:gd name="T46" fmla="*/ 136157 w 625"/>
                  <a:gd name="T47" fmla="*/ 318584 h 852"/>
                  <a:gd name="T48" fmla="*/ 155994 w 625"/>
                  <a:gd name="T49" fmla="*/ 368982 h 852"/>
                  <a:gd name="T50" fmla="*/ 119025 w 625"/>
                  <a:gd name="T51" fmla="*/ 382481 h 852"/>
                  <a:gd name="T52" fmla="*/ 192964 w 625"/>
                  <a:gd name="T53" fmla="*/ 281686 h 852"/>
                  <a:gd name="T54" fmla="*/ 99187 w 625"/>
                  <a:gd name="T55" fmla="*/ 380681 h 852"/>
                  <a:gd name="T56" fmla="*/ 217310 w 625"/>
                  <a:gd name="T57" fmla="*/ 323084 h 852"/>
                  <a:gd name="T58" fmla="*/ 216408 w 625"/>
                  <a:gd name="T59" fmla="*/ 296985 h 852"/>
                  <a:gd name="T60" fmla="*/ 199276 w 625"/>
                  <a:gd name="T61" fmla="*/ 452678 h 852"/>
                  <a:gd name="T62" fmla="*/ 122631 w 625"/>
                  <a:gd name="T63" fmla="*/ 471577 h 852"/>
                  <a:gd name="T64" fmla="*/ 199276 w 625"/>
                  <a:gd name="T65" fmla="*/ 522874 h 852"/>
                  <a:gd name="T66" fmla="*/ 218212 w 625"/>
                  <a:gd name="T67" fmla="*/ 438278 h 852"/>
                  <a:gd name="T68" fmla="*/ 99187 w 625"/>
                  <a:gd name="T69" fmla="*/ 442778 h 852"/>
                  <a:gd name="T70" fmla="*/ 199276 w 625"/>
                  <a:gd name="T71" fmla="*/ 541773 h 852"/>
                  <a:gd name="T72" fmla="*/ 260592 w 625"/>
                  <a:gd name="T73" fmla="*/ 418479 h 852"/>
                  <a:gd name="T74" fmla="*/ 294856 w 625"/>
                  <a:gd name="T75" fmla="*/ 650668 h 852"/>
                  <a:gd name="T76" fmla="*/ 452654 w 625"/>
                  <a:gd name="T77" fmla="*/ 602070 h 852"/>
                  <a:gd name="T78" fmla="*/ 288544 w 625"/>
                  <a:gd name="T79" fmla="*/ 644368 h 852"/>
                  <a:gd name="T80" fmla="*/ 452654 w 625"/>
                  <a:gd name="T81" fmla="*/ 456277 h 852"/>
                  <a:gd name="T82" fmla="*/ 288544 w 625"/>
                  <a:gd name="T83" fmla="*/ 368982 h 852"/>
                  <a:gd name="T84" fmla="*/ 288544 w 625"/>
                  <a:gd name="T85" fmla="*/ 316784 h 85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25" h="852">
                    <a:moveTo>
                      <a:pt x="48" y="224"/>
                    </a:moveTo>
                    <a:cubicBezTo>
                      <a:pt x="48" y="200"/>
                      <a:pt x="59" y="188"/>
                      <a:pt x="82" y="188"/>
                    </a:cubicBezTo>
                    <a:lnTo>
                      <a:pt x="82" y="138"/>
                    </a:lnTo>
                    <a:cubicBezTo>
                      <a:pt x="39" y="139"/>
                      <a:pt x="0" y="167"/>
                      <a:pt x="0" y="209"/>
                    </a:cubicBezTo>
                    <a:lnTo>
                      <a:pt x="0" y="783"/>
                    </a:lnTo>
                    <a:cubicBezTo>
                      <a:pt x="0" y="818"/>
                      <a:pt x="34" y="852"/>
                      <a:pt x="69" y="852"/>
                    </a:cubicBezTo>
                    <a:lnTo>
                      <a:pt x="556" y="852"/>
                    </a:lnTo>
                    <a:cubicBezTo>
                      <a:pt x="591" y="852"/>
                      <a:pt x="625" y="818"/>
                      <a:pt x="625" y="783"/>
                    </a:cubicBezTo>
                    <a:lnTo>
                      <a:pt x="625" y="209"/>
                    </a:lnTo>
                    <a:cubicBezTo>
                      <a:pt x="625" y="167"/>
                      <a:pt x="586" y="139"/>
                      <a:pt x="543" y="138"/>
                    </a:cubicBezTo>
                    <a:lnTo>
                      <a:pt x="543" y="188"/>
                    </a:lnTo>
                    <a:cubicBezTo>
                      <a:pt x="566" y="188"/>
                      <a:pt x="577" y="200"/>
                      <a:pt x="577" y="224"/>
                    </a:cubicBezTo>
                    <a:lnTo>
                      <a:pt x="577" y="768"/>
                    </a:lnTo>
                    <a:cubicBezTo>
                      <a:pt x="577" y="785"/>
                      <a:pt x="570" y="803"/>
                      <a:pt x="554" y="803"/>
                    </a:cubicBezTo>
                    <a:lnTo>
                      <a:pt x="71" y="803"/>
                    </a:lnTo>
                    <a:cubicBezTo>
                      <a:pt x="53" y="803"/>
                      <a:pt x="48" y="783"/>
                      <a:pt x="48" y="764"/>
                    </a:cubicBezTo>
                    <a:lnTo>
                      <a:pt x="48" y="224"/>
                    </a:lnTo>
                    <a:close/>
                    <a:moveTo>
                      <a:pt x="270" y="91"/>
                    </a:moveTo>
                    <a:cubicBezTo>
                      <a:pt x="270" y="71"/>
                      <a:pt x="289" y="52"/>
                      <a:pt x="309" y="52"/>
                    </a:cubicBezTo>
                    <a:lnTo>
                      <a:pt x="316" y="52"/>
                    </a:lnTo>
                    <a:cubicBezTo>
                      <a:pt x="336" y="52"/>
                      <a:pt x="355" y="71"/>
                      <a:pt x="355" y="91"/>
                    </a:cubicBezTo>
                    <a:lnTo>
                      <a:pt x="355" y="95"/>
                    </a:lnTo>
                    <a:cubicBezTo>
                      <a:pt x="355" y="117"/>
                      <a:pt x="336" y="136"/>
                      <a:pt x="314" y="136"/>
                    </a:cubicBezTo>
                    <a:lnTo>
                      <a:pt x="311" y="136"/>
                    </a:lnTo>
                    <a:cubicBezTo>
                      <a:pt x="289" y="136"/>
                      <a:pt x="270" y="117"/>
                      <a:pt x="270" y="95"/>
                    </a:cubicBezTo>
                    <a:lnTo>
                      <a:pt x="270" y="91"/>
                    </a:lnTo>
                    <a:close/>
                    <a:moveTo>
                      <a:pt x="218" y="93"/>
                    </a:moveTo>
                    <a:lnTo>
                      <a:pt x="149" y="93"/>
                    </a:lnTo>
                    <a:cubicBezTo>
                      <a:pt x="126" y="93"/>
                      <a:pt x="115" y="104"/>
                      <a:pt x="115" y="127"/>
                    </a:cubicBezTo>
                    <a:lnTo>
                      <a:pt x="115" y="216"/>
                    </a:lnTo>
                    <a:cubicBezTo>
                      <a:pt x="115" y="231"/>
                      <a:pt x="124" y="246"/>
                      <a:pt x="138" y="246"/>
                    </a:cubicBezTo>
                    <a:lnTo>
                      <a:pt x="487" y="246"/>
                    </a:lnTo>
                    <a:cubicBezTo>
                      <a:pt x="501" y="246"/>
                      <a:pt x="510" y="231"/>
                      <a:pt x="510" y="216"/>
                    </a:cubicBezTo>
                    <a:lnTo>
                      <a:pt x="510" y="127"/>
                    </a:lnTo>
                    <a:cubicBezTo>
                      <a:pt x="510" y="104"/>
                      <a:pt x="499" y="93"/>
                      <a:pt x="476" y="93"/>
                    </a:cubicBezTo>
                    <a:lnTo>
                      <a:pt x="407" y="93"/>
                    </a:lnTo>
                    <a:cubicBezTo>
                      <a:pt x="407" y="45"/>
                      <a:pt x="366" y="0"/>
                      <a:pt x="320" y="0"/>
                    </a:cubicBezTo>
                    <a:lnTo>
                      <a:pt x="305" y="0"/>
                    </a:lnTo>
                    <a:cubicBezTo>
                      <a:pt x="259" y="0"/>
                      <a:pt x="218" y="45"/>
                      <a:pt x="218" y="93"/>
                    </a:cubicBezTo>
                    <a:close/>
                    <a:moveTo>
                      <a:pt x="132" y="654"/>
                    </a:moveTo>
                    <a:cubicBezTo>
                      <a:pt x="132" y="649"/>
                      <a:pt x="133" y="647"/>
                      <a:pt x="138" y="647"/>
                    </a:cubicBezTo>
                    <a:lnTo>
                      <a:pt x="221" y="647"/>
                    </a:lnTo>
                    <a:lnTo>
                      <a:pt x="221" y="654"/>
                    </a:lnTo>
                    <a:cubicBezTo>
                      <a:pt x="221" y="661"/>
                      <a:pt x="186" y="680"/>
                      <a:pt x="180" y="684"/>
                    </a:cubicBezTo>
                    <a:cubicBezTo>
                      <a:pt x="174" y="679"/>
                      <a:pt x="161" y="667"/>
                      <a:pt x="151" y="667"/>
                    </a:cubicBezTo>
                    <a:lnTo>
                      <a:pt x="149" y="667"/>
                    </a:lnTo>
                    <a:cubicBezTo>
                      <a:pt x="144" y="667"/>
                      <a:pt x="136" y="675"/>
                      <a:pt x="136" y="680"/>
                    </a:cubicBezTo>
                    <a:lnTo>
                      <a:pt x="136" y="682"/>
                    </a:lnTo>
                    <a:cubicBezTo>
                      <a:pt x="136" y="688"/>
                      <a:pt x="167" y="721"/>
                      <a:pt x="173" y="721"/>
                    </a:cubicBezTo>
                    <a:lnTo>
                      <a:pt x="175" y="721"/>
                    </a:lnTo>
                    <a:cubicBezTo>
                      <a:pt x="180" y="721"/>
                      <a:pt x="214" y="693"/>
                      <a:pt x="221" y="688"/>
                    </a:cubicBezTo>
                    <a:cubicBezTo>
                      <a:pt x="221" y="700"/>
                      <a:pt x="225" y="738"/>
                      <a:pt x="214" y="738"/>
                    </a:cubicBezTo>
                    <a:lnTo>
                      <a:pt x="138" y="738"/>
                    </a:lnTo>
                    <a:cubicBezTo>
                      <a:pt x="133" y="738"/>
                      <a:pt x="132" y="737"/>
                      <a:pt x="132" y="732"/>
                    </a:cubicBezTo>
                    <a:lnTo>
                      <a:pt x="132" y="654"/>
                    </a:lnTo>
                    <a:close/>
                    <a:moveTo>
                      <a:pt x="214" y="760"/>
                    </a:moveTo>
                    <a:cubicBezTo>
                      <a:pt x="255" y="760"/>
                      <a:pt x="240" y="715"/>
                      <a:pt x="242" y="678"/>
                    </a:cubicBezTo>
                    <a:cubicBezTo>
                      <a:pt x="243" y="658"/>
                      <a:pt x="292" y="642"/>
                      <a:pt x="296" y="624"/>
                    </a:cubicBezTo>
                    <a:lnTo>
                      <a:pt x="290" y="624"/>
                    </a:lnTo>
                    <a:cubicBezTo>
                      <a:pt x="275" y="624"/>
                      <a:pt x="253" y="637"/>
                      <a:pt x="242" y="643"/>
                    </a:cubicBezTo>
                    <a:cubicBezTo>
                      <a:pt x="237" y="635"/>
                      <a:pt x="232" y="626"/>
                      <a:pt x="218" y="626"/>
                    </a:cubicBezTo>
                    <a:lnTo>
                      <a:pt x="134" y="626"/>
                    </a:lnTo>
                    <a:cubicBezTo>
                      <a:pt x="122" y="626"/>
                      <a:pt x="110" y="637"/>
                      <a:pt x="110" y="650"/>
                    </a:cubicBezTo>
                    <a:lnTo>
                      <a:pt x="110" y="736"/>
                    </a:lnTo>
                    <a:cubicBezTo>
                      <a:pt x="110" y="750"/>
                      <a:pt x="123" y="760"/>
                      <a:pt x="138" y="760"/>
                    </a:cubicBezTo>
                    <a:lnTo>
                      <a:pt x="214" y="760"/>
                    </a:lnTo>
                    <a:close/>
                    <a:moveTo>
                      <a:pt x="132" y="341"/>
                    </a:moveTo>
                    <a:cubicBezTo>
                      <a:pt x="132" y="336"/>
                      <a:pt x="133" y="335"/>
                      <a:pt x="138" y="335"/>
                    </a:cubicBezTo>
                    <a:lnTo>
                      <a:pt x="214" y="335"/>
                    </a:lnTo>
                    <a:cubicBezTo>
                      <a:pt x="219" y="335"/>
                      <a:pt x="221" y="336"/>
                      <a:pt x="221" y="341"/>
                    </a:cubicBezTo>
                    <a:cubicBezTo>
                      <a:pt x="221" y="346"/>
                      <a:pt x="184" y="371"/>
                      <a:pt x="180" y="371"/>
                    </a:cubicBezTo>
                    <a:cubicBezTo>
                      <a:pt x="175" y="371"/>
                      <a:pt x="164" y="354"/>
                      <a:pt x="151" y="354"/>
                    </a:cubicBezTo>
                    <a:cubicBezTo>
                      <a:pt x="145" y="354"/>
                      <a:pt x="136" y="361"/>
                      <a:pt x="136" y="367"/>
                    </a:cubicBezTo>
                    <a:lnTo>
                      <a:pt x="136" y="369"/>
                    </a:lnTo>
                    <a:cubicBezTo>
                      <a:pt x="136" y="378"/>
                      <a:pt x="166" y="406"/>
                      <a:pt x="173" y="410"/>
                    </a:cubicBezTo>
                    <a:lnTo>
                      <a:pt x="221" y="376"/>
                    </a:lnTo>
                    <a:lnTo>
                      <a:pt x="221" y="425"/>
                    </a:lnTo>
                    <a:lnTo>
                      <a:pt x="132" y="425"/>
                    </a:lnTo>
                    <a:lnTo>
                      <a:pt x="132" y="341"/>
                    </a:lnTo>
                    <a:close/>
                    <a:moveTo>
                      <a:pt x="240" y="330"/>
                    </a:moveTo>
                    <a:cubicBezTo>
                      <a:pt x="237" y="319"/>
                      <a:pt x="228" y="313"/>
                      <a:pt x="214" y="313"/>
                    </a:cubicBezTo>
                    <a:lnTo>
                      <a:pt x="138" y="313"/>
                    </a:lnTo>
                    <a:cubicBezTo>
                      <a:pt x="123" y="313"/>
                      <a:pt x="110" y="322"/>
                      <a:pt x="110" y="337"/>
                    </a:cubicBezTo>
                    <a:lnTo>
                      <a:pt x="110" y="423"/>
                    </a:lnTo>
                    <a:cubicBezTo>
                      <a:pt x="110" y="436"/>
                      <a:pt x="122" y="447"/>
                      <a:pt x="134" y="447"/>
                    </a:cubicBezTo>
                    <a:lnTo>
                      <a:pt x="218" y="447"/>
                    </a:lnTo>
                    <a:cubicBezTo>
                      <a:pt x="252" y="447"/>
                      <a:pt x="242" y="393"/>
                      <a:pt x="241" y="359"/>
                    </a:cubicBezTo>
                    <a:lnTo>
                      <a:pt x="296" y="313"/>
                    </a:lnTo>
                    <a:cubicBezTo>
                      <a:pt x="296" y="313"/>
                      <a:pt x="292" y="311"/>
                      <a:pt x="292" y="311"/>
                    </a:cubicBezTo>
                    <a:cubicBezTo>
                      <a:pt x="271" y="311"/>
                      <a:pt x="253" y="329"/>
                      <a:pt x="240" y="330"/>
                    </a:cubicBezTo>
                    <a:close/>
                    <a:moveTo>
                      <a:pt x="132" y="492"/>
                    </a:moveTo>
                    <a:lnTo>
                      <a:pt x="221" y="492"/>
                    </a:lnTo>
                    <a:lnTo>
                      <a:pt x="221" y="503"/>
                    </a:lnTo>
                    <a:lnTo>
                      <a:pt x="180" y="529"/>
                    </a:lnTo>
                    <a:lnTo>
                      <a:pt x="152" y="508"/>
                    </a:lnTo>
                    <a:cubicBezTo>
                      <a:pt x="145" y="513"/>
                      <a:pt x="136" y="515"/>
                      <a:pt x="136" y="524"/>
                    </a:cubicBezTo>
                    <a:cubicBezTo>
                      <a:pt x="136" y="531"/>
                      <a:pt x="167" y="565"/>
                      <a:pt x="173" y="565"/>
                    </a:cubicBezTo>
                    <a:cubicBezTo>
                      <a:pt x="183" y="565"/>
                      <a:pt x="209" y="536"/>
                      <a:pt x="221" y="533"/>
                    </a:cubicBezTo>
                    <a:lnTo>
                      <a:pt x="221" y="581"/>
                    </a:lnTo>
                    <a:lnTo>
                      <a:pt x="132" y="581"/>
                    </a:lnTo>
                    <a:lnTo>
                      <a:pt x="132" y="492"/>
                    </a:lnTo>
                    <a:close/>
                    <a:moveTo>
                      <a:pt x="242" y="487"/>
                    </a:moveTo>
                    <a:cubicBezTo>
                      <a:pt x="238" y="480"/>
                      <a:pt x="233" y="470"/>
                      <a:pt x="221" y="470"/>
                    </a:cubicBezTo>
                    <a:lnTo>
                      <a:pt x="132" y="470"/>
                    </a:lnTo>
                    <a:cubicBezTo>
                      <a:pt x="121" y="470"/>
                      <a:pt x="110" y="481"/>
                      <a:pt x="110" y="492"/>
                    </a:cubicBezTo>
                    <a:lnTo>
                      <a:pt x="110" y="581"/>
                    </a:lnTo>
                    <a:cubicBezTo>
                      <a:pt x="110" y="591"/>
                      <a:pt x="121" y="602"/>
                      <a:pt x="132" y="602"/>
                    </a:cubicBezTo>
                    <a:lnTo>
                      <a:pt x="221" y="602"/>
                    </a:lnTo>
                    <a:cubicBezTo>
                      <a:pt x="252" y="602"/>
                      <a:pt x="242" y="547"/>
                      <a:pt x="242" y="515"/>
                    </a:cubicBezTo>
                    <a:lnTo>
                      <a:pt x="296" y="469"/>
                    </a:lnTo>
                    <a:lnTo>
                      <a:pt x="289" y="465"/>
                    </a:lnTo>
                    <a:lnTo>
                      <a:pt x="242" y="487"/>
                    </a:lnTo>
                    <a:close/>
                    <a:moveTo>
                      <a:pt x="320" y="716"/>
                    </a:moveTo>
                    <a:cubicBezTo>
                      <a:pt x="320" y="721"/>
                      <a:pt x="322" y="723"/>
                      <a:pt x="327" y="723"/>
                    </a:cubicBezTo>
                    <a:lnTo>
                      <a:pt x="495" y="723"/>
                    </a:lnTo>
                    <a:cubicBezTo>
                      <a:pt x="500" y="723"/>
                      <a:pt x="502" y="721"/>
                      <a:pt x="502" y="716"/>
                    </a:cubicBezTo>
                    <a:lnTo>
                      <a:pt x="502" y="669"/>
                    </a:lnTo>
                    <a:cubicBezTo>
                      <a:pt x="502" y="664"/>
                      <a:pt x="500" y="663"/>
                      <a:pt x="495" y="663"/>
                    </a:cubicBezTo>
                    <a:lnTo>
                      <a:pt x="320" y="663"/>
                    </a:lnTo>
                    <a:lnTo>
                      <a:pt x="320" y="716"/>
                    </a:lnTo>
                    <a:close/>
                    <a:moveTo>
                      <a:pt x="320" y="565"/>
                    </a:moveTo>
                    <a:lnTo>
                      <a:pt x="502" y="565"/>
                    </a:lnTo>
                    <a:lnTo>
                      <a:pt x="502" y="507"/>
                    </a:lnTo>
                    <a:lnTo>
                      <a:pt x="320" y="507"/>
                    </a:lnTo>
                    <a:lnTo>
                      <a:pt x="320" y="565"/>
                    </a:lnTo>
                    <a:close/>
                    <a:moveTo>
                      <a:pt x="320" y="410"/>
                    </a:moveTo>
                    <a:lnTo>
                      <a:pt x="452" y="410"/>
                    </a:lnTo>
                    <a:lnTo>
                      <a:pt x="452" y="352"/>
                    </a:lnTo>
                    <a:lnTo>
                      <a:pt x="320" y="352"/>
                    </a:lnTo>
                    <a:lnTo>
                      <a:pt x="320" y="4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13" name="组合 40">
              <a:extLst>
                <a:ext uri="{FF2B5EF4-FFF2-40B4-BE49-F238E27FC236}">
                  <a16:creationId xmlns="" xmlns:a16="http://schemas.microsoft.com/office/drawing/2014/main" id="{653DF2C7-F4F8-48B6-A7E1-A196083791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52588" y="1911444"/>
              <a:ext cx="784505" cy="785533"/>
              <a:chOff x="0" y="0"/>
              <a:chExt cx="1155700" cy="1155698"/>
            </a:xfrm>
            <a:solidFill>
              <a:schemeClr val="bg1">
                <a:lumMod val="65000"/>
              </a:schemeClr>
            </a:solidFill>
          </p:grpSpPr>
          <p:sp>
            <p:nvSpPr>
              <p:cNvPr id="25" name="Oval 33">
                <a:extLst>
                  <a:ext uri="{FF2B5EF4-FFF2-40B4-BE49-F238E27FC236}">
                    <a16:creationId xmlns="" xmlns:a16="http://schemas.microsoft.com/office/drawing/2014/main" id="{D7675B08-6B55-4F84-914A-C2433B9C6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155700" cy="11556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01600" dist="38100" dir="8100000" algn="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  <a:latin typeface="Arial" pitchFamily="34" charset="0"/>
                    <a:ea typeface="仿宋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26" name="Freeform 36">
                <a:extLst>
                  <a:ext uri="{FF2B5EF4-FFF2-40B4-BE49-F238E27FC236}">
                    <a16:creationId xmlns="" xmlns:a16="http://schemas.microsoft.com/office/drawing/2014/main" id="{645AFF90-5066-449A-BD2C-B9A45F0694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937" y="217487"/>
                <a:ext cx="712788" cy="701675"/>
              </a:xfrm>
              <a:custGeom>
                <a:avLst/>
                <a:gdLst>
                  <a:gd name="T0" fmla="*/ 188097 w 792"/>
                  <a:gd name="T1" fmla="*/ 307152 h 779"/>
                  <a:gd name="T2" fmla="*/ 249296 w 792"/>
                  <a:gd name="T3" fmla="*/ 200865 h 779"/>
                  <a:gd name="T4" fmla="*/ 350994 w 792"/>
                  <a:gd name="T5" fmla="*/ 290938 h 779"/>
                  <a:gd name="T6" fmla="*/ 264596 w 792"/>
                  <a:gd name="T7" fmla="*/ 182850 h 779"/>
                  <a:gd name="T8" fmla="*/ 350994 w 792"/>
                  <a:gd name="T9" fmla="*/ 290938 h 779"/>
                  <a:gd name="T10" fmla="*/ 350994 w 792"/>
                  <a:gd name="T11" fmla="*/ 290938 h 779"/>
                  <a:gd name="T12" fmla="*/ 420293 w 792"/>
                  <a:gd name="T13" fmla="*/ 174743 h 779"/>
                  <a:gd name="T14" fmla="*/ 442793 w 792"/>
                  <a:gd name="T15" fmla="*/ 163034 h 779"/>
                  <a:gd name="T16" fmla="*/ 445493 w 792"/>
                  <a:gd name="T17" fmla="*/ 182850 h 779"/>
                  <a:gd name="T18" fmla="*/ 439193 w 792"/>
                  <a:gd name="T19" fmla="*/ 215276 h 779"/>
                  <a:gd name="T20" fmla="*/ 418493 w 792"/>
                  <a:gd name="T21" fmla="*/ 207170 h 779"/>
                  <a:gd name="T22" fmla="*/ 393293 w 792"/>
                  <a:gd name="T23" fmla="*/ 185552 h 779"/>
                  <a:gd name="T24" fmla="*/ 410393 w 792"/>
                  <a:gd name="T25" fmla="*/ 172942 h 779"/>
                  <a:gd name="T26" fmla="*/ 442793 w 792"/>
                  <a:gd name="T27" fmla="*/ 163034 h 779"/>
                  <a:gd name="T28" fmla="*/ 337494 w 792"/>
                  <a:gd name="T29" fmla="*/ 308953 h 779"/>
                  <a:gd name="T30" fmla="*/ 325795 w 792"/>
                  <a:gd name="T31" fmla="*/ 440461 h 779"/>
                  <a:gd name="T32" fmla="*/ 371694 w 792"/>
                  <a:gd name="T33" fmla="*/ 320663 h 779"/>
                  <a:gd name="T34" fmla="*/ 280795 w 792"/>
                  <a:gd name="T35" fmla="*/ 268420 h 779"/>
                  <a:gd name="T36" fmla="*/ 246596 w 792"/>
                  <a:gd name="T37" fmla="*/ 280130 h 779"/>
                  <a:gd name="T38" fmla="*/ 292495 w 792"/>
                  <a:gd name="T39" fmla="*/ 440461 h 779"/>
                  <a:gd name="T40" fmla="*/ 280795 w 792"/>
                  <a:gd name="T41" fmla="*/ 268420 h 779"/>
                  <a:gd name="T42" fmla="*/ 416693 w 792"/>
                  <a:gd name="T43" fmla="*/ 240497 h 779"/>
                  <a:gd name="T44" fmla="*/ 404993 w 792"/>
                  <a:gd name="T45" fmla="*/ 440461 h 779"/>
                  <a:gd name="T46" fmla="*/ 450892 w 792"/>
                  <a:gd name="T47" fmla="*/ 253107 h 779"/>
                  <a:gd name="T48" fmla="*/ 201597 w 792"/>
                  <a:gd name="T49" fmla="*/ 351288 h 779"/>
                  <a:gd name="T50" fmla="*/ 167397 w 792"/>
                  <a:gd name="T51" fmla="*/ 362997 h 779"/>
                  <a:gd name="T52" fmla="*/ 213296 w 792"/>
                  <a:gd name="T53" fmla="*/ 440461 h 779"/>
                  <a:gd name="T54" fmla="*/ 201597 w 792"/>
                  <a:gd name="T55" fmla="*/ 351288 h 779"/>
                  <a:gd name="T56" fmla="*/ 122398 w 792"/>
                  <a:gd name="T57" fmla="*/ 440461 h 779"/>
                  <a:gd name="T58" fmla="*/ 110698 w 792"/>
                  <a:gd name="T59" fmla="*/ 170240 h 779"/>
                  <a:gd name="T60" fmla="*/ 134098 w 792"/>
                  <a:gd name="T61" fmla="*/ 170240 h 779"/>
                  <a:gd name="T62" fmla="*/ 477892 w 792"/>
                  <a:gd name="T63" fmla="*/ 417042 h 779"/>
                  <a:gd name="T64" fmla="*/ 477892 w 792"/>
                  <a:gd name="T65" fmla="*/ 440461 h 779"/>
                  <a:gd name="T66" fmla="*/ 110698 w 792"/>
                  <a:gd name="T67" fmla="*/ 428751 h 779"/>
                  <a:gd name="T68" fmla="*/ 477892 w 792"/>
                  <a:gd name="T69" fmla="*/ 417042 h 779"/>
                  <a:gd name="T70" fmla="*/ 611990 w 792"/>
                  <a:gd name="T71" fmla="*/ 701675 h 779"/>
                  <a:gd name="T72" fmla="*/ 436493 w 792"/>
                  <a:gd name="T73" fmla="*/ 566564 h 779"/>
                  <a:gd name="T74" fmla="*/ 0 w 792"/>
                  <a:gd name="T75" fmla="*/ 299045 h 779"/>
                  <a:gd name="T76" fmla="*/ 599390 w 792"/>
                  <a:gd name="T77" fmla="*/ 299045 h 779"/>
                  <a:gd name="T78" fmla="*/ 677689 w 792"/>
                  <a:gd name="T79" fmla="*/ 544947 h 779"/>
                  <a:gd name="T80" fmla="*/ 300595 w 792"/>
                  <a:gd name="T81" fmla="*/ 561160 h 779"/>
                  <a:gd name="T82" fmla="*/ 561591 w 792"/>
                  <a:gd name="T83" fmla="*/ 299045 h 779"/>
                  <a:gd name="T84" fmla="*/ 38699 w 792"/>
                  <a:gd name="T85" fmla="*/ 299045 h 77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792" h="779">
                    <a:moveTo>
                      <a:pt x="297" y="240"/>
                    </a:moveTo>
                    <a:lnTo>
                      <a:pt x="209" y="341"/>
                    </a:lnTo>
                    <a:lnTo>
                      <a:pt x="188" y="323"/>
                    </a:lnTo>
                    <a:lnTo>
                      <a:pt x="277" y="223"/>
                    </a:lnTo>
                    <a:lnTo>
                      <a:pt x="297" y="240"/>
                    </a:lnTo>
                    <a:close/>
                    <a:moveTo>
                      <a:pt x="390" y="323"/>
                    </a:moveTo>
                    <a:lnTo>
                      <a:pt x="276" y="224"/>
                    </a:lnTo>
                    <a:lnTo>
                      <a:pt x="294" y="203"/>
                    </a:lnTo>
                    <a:lnTo>
                      <a:pt x="408" y="303"/>
                    </a:lnTo>
                    <a:lnTo>
                      <a:pt x="390" y="323"/>
                    </a:lnTo>
                    <a:close/>
                    <a:moveTo>
                      <a:pt x="487" y="212"/>
                    </a:moveTo>
                    <a:lnTo>
                      <a:pt x="390" y="323"/>
                    </a:lnTo>
                    <a:lnTo>
                      <a:pt x="369" y="305"/>
                    </a:lnTo>
                    <a:lnTo>
                      <a:pt x="467" y="194"/>
                    </a:lnTo>
                    <a:lnTo>
                      <a:pt x="487" y="212"/>
                    </a:lnTo>
                    <a:close/>
                    <a:moveTo>
                      <a:pt x="492" y="181"/>
                    </a:moveTo>
                    <a:cubicBezTo>
                      <a:pt x="497" y="179"/>
                      <a:pt x="500" y="182"/>
                      <a:pt x="499" y="187"/>
                    </a:cubicBezTo>
                    <a:lnTo>
                      <a:pt x="495" y="203"/>
                    </a:lnTo>
                    <a:cubicBezTo>
                      <a:pt x="494" y="209"/>
                      <a:pt x="492" y="217"/>
                      <a:pt x="491" y="222"/>
                    </a:cubicBezTo>
                    <a:lnTo>
                      <a:pt x="488" y="239"/>
                    </a:lnTo>
                    <a:cubicBezTo>
                      <a:pt x="487" y="244"/>
                      <a:pt x="483" y="245"/>
                      <a:pt x="479" y="242"/>
                    </a:cubicBezTo>
                    <a:lnTo>
                      <a:pt x="465" y="230"/>
                    </a:lnTo>
                    <a:cubicBezTo>
                      <a:pt x="461" y="227"/>
                      <a:pt x="455" y="221"/>
                      <a:pt x="451" y="217"/>
                    </a:cubicBezTo>
                    <a:lnTo>
                      <a:pt x="437" y="206"/>
                    </a:lnTo>
                    <a:cubicBezTo>
                      <a:pt x="433" y="202"/>
                      <a:pt x="434" y="198"/>
                      <a:pt x="439" y="197"/>
                    </a:cubicBezTo>
                    <a:lnTo>
                      <a:pt x="456" y="192"/>
                    </a:lnTo>
                    <a:cubicBezTo>
                      <a:pt x="461" y="190"/>
                      <a:pt x="470" y="187"/>
                      <a:pt x="475" y="186"/>
                    </a:cubicBezTo>
                    <a:lnTo>
                      <a:pt x="492" y="181"/>
                    </a:lnTo>
                    <a:close/>
                    <a:moveTo>
                      <a:pt x="400" y="343"/>
                    </a:moveTo>
                    <a:lnTo>
                      <a:pt x="375" y="343"/>
                    </a:lnTo>
                    <a:cubicBezTo>
                      <a:pt x="368" y="343"/>
                      <a:pt x="362" y="349"/>
                      <a:pt x="362" y="356"/>
                    </a:cubicBezTo>
                    <a:lnTo>
                      <a:pt x="362" y="489"/>
                    </a:lnTo>
                    <a:lnTo>
                      <a:pt x="413" y="489"/>
                    </a:lnTo>
                    <a:lnTo>
                      <a:pt x="413" y="356"/>
                    </a:lnTo>
                    <a:cubicBezTo>
                      <a:pt x="413" y="349"/>
                      <a:pt x="407" y="343"/>
                      <a:pt x="400" y="343"/>
                    </a:cubicBezTo>
                    <a:close/>
                    <a:moveTo>
                      <a:pt x="312" y="298"/>
                    </a:moveTo>
                    <a:lnTo>
                      <a:pt x="287" y="298"/>
                    </a:lnTo>
                    <a:cubicBezTo>
                      <a:pt x="280" y="298"/>
                      <a:pt x="274" y="304"/>
                      <a:pt x="274" y="311"/>
                    </a:cubicBezTo>
                    <a:lnTo>
                      <a:pt x="274" y="489"/>
                    </a:lnTo>
                    <a:lnTo>
                      <a:pt x="325" y="489"/>
                    </a:lnTo>
                    <a:lnTo>
                      <a:pt x="325" y="311"/>
                    </a:lnTo>
                    <a:cubicBezTo>
                      <a:pt x="325" y="304"/>
                      <a:pt x="319" y="298"/>
                      <a:pt x="312" y="298"/>
                    </a:cubicBezTo>
                    <a:close/>
                    <a:moveTo>
                      <a:pt x="488" y="267"/>
                    </a:moveTo>
                    <a:lnTo>
                      <a:pt x="463" y="267"/>
                    </a:lnTo>
                    <a:cubicBezTo>
                      <a:pt x="456" y="267"/>
                      <a:pt x="450" y="273"/>
                      <a:pt x="450" y="281"/>
                    </a:cubicBezTo>
                    <a:lnTo>
                      <a:pt x="450" y="489"/>
                    </a:lnTo>
                    <a:lnTo>
                      <a:pt x="501" y="489"/>
                    </a:lnTo>
                    <a:lnTo>
                      <a:pt x="501" y="281"/>
                    </a:lnTo>
                    <a:cubicBezTo>
                      <a:pt x="501" y="273"/>
                      <a:pt x="495" y="267"/>
                      <a:pt x="488" y="267"/>
                    </a:cubicBezTo>
                    <a:close/>
                    <a:moveTo>
                      <a:pt x="224" y="390"/>
                    </a:moveTo>
                    <a:lnTo>
                      <a:pt x="200" y="390"/>
                    </a:lnTo>
                    <a:cubicBezTo>
                      <a:pt x="192" y="390"/>
                      <a:pt x="186" y="396"/>
                      <a:pt x="186" y="403"/>
                    </a:cubicBezTo>
                    <a:lnTo>
                      <a:pt x="186" y="489"/>
                    </a:lnTo>
                    <a:lnTo>
                      <a:pt x="237" y="489"/>
                    </a:lnTo>
                    <a:lnTo>
                      <a:pt x="237" y="403"/>
                    </a:lnTo>
                    <a:cubicBezTo>
                      <a:pt x="237" y="396"/>
                      <a:pt x="231" y="390"/>
                      <a:pt x="224" y="390"/>
                    </a:cubicBezTo>
                    <a:close/>
                    <a:moveTo>
                      <a:pt x="149" y="476"/>
                    </a:moveTo>
                    <a:cubicBezTo>
                      <a:pt x="149" y="483"/>
                      <a:pt x="144" y="489"/>
                      <a:pt x="136" y="489"/>
                    </a:cubicBezTo>
                    <a:cubicBezTo>
                      <a:pt x="129" y="489"/>
                      <a:pt x="123" y="483"/>
                      <a:pt x="123" y="476"/>
                    </a:cubicBezTo>
                    <a:lnTo>
                      <a:pt x="123" y="189"/>
                    </a:lnTo>
                    <a:cubicBezTo>
                      <a:pt x="123" y="182"/>
                      <a:pt x="129" y="176"/>
                      <a:pt x="136" y="176"/>
                    </a:cubicBezTo>
                    <a:cubicBezTo>
                      <a:pt x="143" y="176"/>
                      <a:pt x="149" y="182"/>
                      <a:pt x="149" y="189"/>
                    </a:cubicBezTo>
                    <a:lnTo>
                      <a:pt x="149" y="476"/>
                    </a:lnTo>
                    <a:close/>
                    <a:moveTo>
                      <a:pt x="531" y="463"/>
                    </a:moveTo>
                    <a:cubicBezTo>
                      <a:pt x="538" y="463"/>
                      <a:pt x="544" y="469"/>
                      <a:pt x="544" y="476"/>
                    </a:cubicBezTo>
                    <a:cubicBezTo>
                      <a:pt x="544" y="483"/>
                      <a:pt x="538" y="489"/>
                      <a:pt x="531" y="489"/>
                    </a:cubicBezTo>
                    <a:lnTo>
                      <a:pt x="136" y="489"/>
                    </a:lnTo>
                    <a:cubicBezTo>
                      <a:pt x="129" y="489"/>
                      <a:pt x="123" y="483"/>
                      <a:pt x="123" y="476"/>
                    </a:cubicBezTo>
                    <a:cubicBezTo>
                      <a:pt x="123" y="469"/>
                      <a:pt x="129" y="463"/>
                      <a:pt x="136" y="463"/>
                    </a:cubicBezTo>
                    <a:lnTo>
                      <a:pt x="531" y="463"/>
                    </a:lnTo>
                    <a:close/>
                    <a:moveTo>
                      <a:pt x="753" y="750"/>
                    </a:moveTo>
                    <a:cubicBezTo>
                      <a:pt x="732" y="770"/>
                      <a:pt x="706" y="779"/>
                      <a:pt x="680" y="779"/>
                    </a:cubicBezTo>
                    <a:cubicBezTo>
                      <a:pt x="654" y="779"/>
                      <a:pt x="628" y="770"/>
                      <a:pt x="608" y="750"/>
                    </a:cubicBezTo>
                    <a:lnTo>
                      <a:pt x="485" y="629"/>
                    </a:lnTo>
                    <a:cubicBezTo>
                      <a:pt x="440" y="653"/>
                      <a:pt x="388" y="666"/>
                      <a:pt x="334" y="666"/>
                    </a:cubicBezTo>
                    <a:cubicBezTo>
                      <a:pt x="149" y="666"/>
                      <a:pt x="0" y="517"/>
                      <a:pt x="0" y="332"/>
                    </a:cubicBezTo>
                    <a:cubicBezTo>
                      <a:pt x="0" y="149"/>
                      <a:pt x="149" y="0"/>
                      <a:pt x="334" y="0"/>
                    </a:cubicBezTo>
                    <a:cubicBezTo>
                      <a:pt x="517" y="0"/>
                      <a:pt x="666" y="149"/>
                      <a:pt x="666" y="332"/>
                    </a:cubicBezTo>
                    <a:cubicBezTo>
                      <a:pt x="666" y="387"/>
                      <a:pt x="653" y="439"/>
                      <a:pt x="630" y="484"/>
                    </a:cubicBezTo>
                    <a:lnTo>
                      <a:pt x="753" y="605"/>
                    </a:lnTo>
                    <a:cubicBezTo>
                      <a:pt x="792" y="645"/>
                      <a:pt x="792" y="709"/>
                      <a:pt x="753" y="750"/>
                    </a:cubicBezTo>
                    <a:close/>
                    <a:moveTo>
                      <a:pt x="334" y="623"/>
                    </a:moveTo>
                    <a:lnTo>
                      <a:pt x="334" y="623"/>
                    </a:lnTo>
                    <a:cubicBezTo>
                      <a:pt x="494" y="623"/>
                      <a:pt x="624" y="493"/>
                      <a:pt x="624" y="332"/>
                    </a:cubicBezTo>
                    <a:cubicBezTo>
                      <a:pt x="624" y="172"/>
                      <a:pt x="494" y="42"/>
                      <a:pt x="334" y="42"/>
                    </a:cubicBezTo>
                    <a:cubicBezTo>
                      <a:pt x="173" y="42"/>
                      <a:pt x="43" y="172"/>
                      <a:pt x="43" y="332"/>
                    </a:cubicBezTo>
                    <a:cubicBezTo>
                      <a:pt x="43" y="493"/>
                      <a:pt x="173" y="623"/>
                      <a:pt x="334" y="6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14" name="组合 43">
              <a:extLst>
                <a:ext uri="{FF2B5EF4-FFF2-40B4-BE49-F238E27FC236}">
                  <a16:creationId xmlns="" xmlns:a16="http://schemas.microsoft.com/office/drawing/2014/main" id="{60418677-654C-495D-A86E-EA431EFB69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84917" y="2980763"/>
              <a:ext cx="783427" cy="785533"/>
              <a:chOff x="0" y="0"/>
              <a:chExt cx="1154113" cy="1155698"/>
            </a:xfrm>
            <a:solidFill>
              <a:schemeClr val="bg1">
                <a:lumMod val="65000"/>
              </a:schemeClr>
            </a:solidFill>
          </p:grpSpPr>
          <p:sp>
            <p:nvSpPr>
              <p:cNvPr id="23" name="Oval 32">
                <a:extLst>
                  <a:ext uri="{FF2B5EF4-FFF2-40B4-BE49-F238E27FC236}">
                    <a16:creationId xmlns="" xmlns:a16="http://schemas.microsoft.com/office/drawing/2014/main" id="{A7D77A57-7B38-4A0F-BEE1-BB3A7ADEC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1154113" cy="115569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01600" dist="38100" dir="8100000" algn="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  <a:latin typeface="Arial" pitchFamily="34" charset="0"/>
                    <a:ea typeface="仿宋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24" name="Freeform 37">
                <a:extLst>
                  <a:ext uri="{FF2B5EF4-FFF2-40B4-BE49-F238E27FC236}">
                    <a16:creationId xmlns="" xmlns:a16="http://schemas.microsoft.com/office/drawing/2014/main" id="{C723697A-6AB3-449A-8E4D-89B0C7706F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8287" y="254000"/>
                <a:ext cx="658813" cy="652462"/>
              </a:xfrm>
              <a:custGeom>
                <a:avLst/>
                <a:gdLst>
                  <a:gd name="T0" fmla="*/ 594912 w 732"/>
                  <a:gd name="T1" fmla="*/ 562343 h 724"/>
                  <a:gd name="T2" fmla="*/ 526510 w 732"/>
                  <a:gd name="T3" fmla="*/ 562343 h 724"/>
                  <a:gd name="T4" fmla="*/ 431109 w 732"/>
                  <a:gd name="T5" fmla="*/ 379401 h 724"/>
                  <a:gd name="T6" fmla="*/ 421208 w 732"/>
                  <a:gd name="T7" fmla="*/ 415449 h 724"/>
                  <a:gd name="T8" fmla="*/ 369007 w 732"/>
                  <a:gd name="T9" fmla="*/ 455101 h 724"/>
                  <a:gd name="T10" fmla="*/ 540011 w 732"/>
                  <a:gd name="T11" fmla="*/ 644351 h 724"/>
                  <a:gd name="T12" fmla="*/ 649813 w 732"/>
                  <a:gd name="T13" fmla="*/ 570454 h 724"/>
                  <a:gd name="T14" fmla="*/ 568811 w 732"/>
                  <a:gd name="T15" fmla="*/ 486643 h 724"/>
                  <a:gd name="T16" fmla="*/ 449109 w 732"/>
                  <a:gd name="T17" fmla="*/ 388413 h 724"/>
                  <a:gd name="T18" fmla="*/ 237605 w 732"/>
                  <a:gd name="T19" fmla="*/ 231606 h 724"/>
                  <a:gd name="T20" fmla="*/ 273605 w 732"/>
                  <a:gd name="T21" fmla="*/ 221693 h 724"/>
                  <a:gd name="T22" fmla="*/ 283506 w 732"/>
                  <a:gd name="T23" fmla="*/ 186546 h 724"/>
                  <a:gd name="T24" fmla="*/ 292506 w 732"/>
                  <a:gd name="T25" fmla="*/ 153202 h 724"/>
                  <a:gd name="T26" fmla="*/ 126903 w 732"/>
                  <a:gd name="T27" fmla="*/ 14419 h 724"/>
                  <a:gd name="T28" fmla="*/ 104402 w 732"/>
                  <a:gd name="T29" fmla="*/ 184744 h 724"/>
                  <a:gd name="T30" fmla="*/ 900 w 732"/>
                  <a:gd name="T31" fmla="*/ 141487 h 724"/>
                  <a:gd name="T32" fmla="*/ 196204 w 732"/>
                  <a:gd name="T33" fmla="*/ 281171 h 724"/>
                  <a:gd name="T34" fmla="*/ 221404 w 732"/>
                  <a:gd name="T35" fmla="*/ 248729 h 724"/>
                  <a:gd name="T36" fmla="*/ 634513 w 732"/>
                  <a:gd name="T37" fmla="*/ 63985 h 724"/>
                  <a:gd name="T38" fmla="*/ 546311 w 732"/>
                  <a:gd name="T39" fmla="*/ 0 h 724"/>
                  <a:gd name="T40" fmla="*/ 309606 w 732"/>
                  <a:gd name="T41" fmla="*/ 211780 h 724"/>
                  <a:gd name="T42" fmla="*/ 275405 w 732"/>
                  <a:gd name="T43" fmla="*/ 260444 h 724"/>
                  <a:gd name="T44" fmla="*/ 246605 w 732"/>
                  <a:gd name="T45" fmla="*/ 274863 h 724"/>
                  <a:gd name="T46" fmla="*/ 250205 w 732"/>
                  <a:gd name="T47" fmla="*/ 364982 h 724"/>
                  <a:gd name="T48" fmla="*/ 58501 w 732"/>
                  <a:gd name="T49" fmla="*/ 530801 h 724"/>
                  <a:gd name="T50" fmla="*/ 37801 w 732"/>
                  <a:gd name="T51" fmla="*/ 652462 h 724"/>
                  <a:gd name="T52" fmla="*/ 136803 w 732"/>
                  <a:gd name="T53" fmla="*/ 553331 h 724"/>
                  <a:gd name="T54" fmla="*/ 291606 w 732"/>
                  <a:gd name="T55" fmla="*/ 406437 h 724"/>
                  <a:gd name="T56" fmla="*/ 378907 w 732"/>
                  <a:gd name="T57" fmla="*/ 406437 h 724"/>
                  <a:gd name="T58" fmla="*/ 404108 w 732"/>
                  <a:gd name="T59" fmla="*/ 352366 h 724"/>
                  <a:gd name="T60" fmla="*/ 441009 w 732"/>
                  <a:gd name="T61" fmla="*/ 344255 h 724"/>
                  <a:gd name="T62" fmla="*/ 634513 w 732"/>
                  <a:gd name="T63" fmla="*/ 63985 h 72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32" h="724">
                    <a:moveTo>
                      <a:pt x="623" y="586"/>
                    </a:moveTo>
                    <a:cubicBezTo>
                      <a:pt x="644" y="586"/>
                      <a:pt x="661" y="603"/>
                      <a:pt x="661" y="624"/>
                    </a:cubicBezTo>
                    <a:cubicBezTo>
                      <a:pt x="661" y="645"/>
                      <a:pt x="644" y="662"/>
                      <a:pt x="623" y="662"/>
                    </a:cubicBezTo>
                    <a:cubicBezTo>
                      <a:pt x="602" y="662"/>
                      <a:pt x="585" y="645"/>
                      <a:pt x="585" y="624"/>
                    </a:cubicBezTo>
                    <a:cubicBezTo>
                      <a:pt x="585" y="603"/>
                      <a:pt x="602" y="586"/>
                      <a:pt x="623" y="586"/>
                    </a:cubicBezTo>
                    <a:close/>
                    <a:moveTo>
                      <a:pt x="479" y="421"/>
                    </a:moveTo>
                    <a:lnTo>
                      <a:pt x="489" y="441"/>
                    </a:lnTo>
                    <a:lnTo>
                      <a:pt x="468" y="461"/>
                    </a:lnTo>
                    <a:lnTo>
                      <a:pt x="449" y="480"/>
                    </a:lnTo>
                    <a:cubicBezTo>
                      <a:pt x="438" y="491"/>
                      <a:pt x="425" y="500"/>
                      <a:pt x="410" y="505"/>
                    </a:cubicBezTo>
                    <a:lnTo>
                      <a:pt x="539" y="633"/>
                    </a:lnTo>
                    <a:lnTo>
                      <a:pt x="600" y="715"/>
                    </a:lnTo>
                    <a:lnTo>
                      <a:pt x="632" y="724"/>
                    </a:lnTo>
                    <a:lnTo>
                      <a:pt x="722" y="633"/>
                    </a:lnTo>
                    <a:lnTo>
                      <a:pt x="713" y="600"/>
                    </a:lnTo>
                    <a:lnTo>
                      <a:pt x="632" y="540"/>
                    </a:lnTo>
                    <a:lnTo>
                      <a:pt x="511" y="419"/>
                    </a:lnTo>
                    <a:lnTo>
                      <a:pt x="499" y="431"/>
                    </a:lnTo>
                    <a:lnTo>
                      <a:pt x="479" y="421"/>
                    </a:lnTo>
                    <a:close/>
                    <a:moveTo>
                      <a:pt x="264" y="257"/>
                    </a:moveTo>
                    <a:lnTo>
                      <a:pt x="285" y="237"/>
                    </a:lnTo>
                    <a:lnTo>
                      <a:pt x="304" y="246"/>
                    </a:lnTo>
                    <a:lnTo>
                      <a:pt x="294" y="227"/>
                    </a:lnTo>
                    <a:lnTo>
                      <a:pt x="315" y="207"/>
                    </a:lnTo>
                    <a:lnTo>
                      <a:pt x="317" y="205"/>
                    </a:lnTo>
                    <a:cubicBezTo>
                      <a:pt x="322" y="193"/>
                      <a:pt x="325" y="181"/>
                      <a:pt x="325" y="170"/>
                    </a:cubicBezTo>
                    <a:cubicBezTo>
                      <a:pt x="325" y="84"/>
                      <a:pt x="242" y="0"/>
                      <a:pt x="156" y="1"/>
                    </a:cubicBezTo>
                    <a:cubicBezTo>
                      <a:pt x="156" y="1"/>
                      <a:pt x="146" y="11"/>
                      <a:pt x="141" y="16"/>
                    </a:cubicBezTo>
                    <a:cubicBezTo>
                      <a:pt x="210" y="85"/>
                      <a:pt x="204" y="74"/>
                      <a:pt x="204" y="116"/>
                    </a:cubicBezTo>
                    <a:cubicBezTo>
                      <a:pt x="204" y="151"/>
                      <a:pt x="149" y="205"/>
                      <a:pt x="116" y="205"/>
                    </a:cubicBezTo>
                    <a:cubicBezTo>
                      <a:pt x="72" y="205"/>
                      <a:pt x="86" y="212"/>
                      <a:pt x="16" y="142"/>
                    </a:cubicBezTo>
                    <a:cubicBezTo>
                      <a:pt x="10" y="147"/>
                      <a:pt x="1" y="157"/>
                      <a:pt x="1" y="157"/>
                    </a:cubicBezTo>
                    <a:cubicBezTo>
                      <a:pt x="2" y="243"/>
                      <a:pt x="83" y="325"/>
                      <a:pt x="169" y="325"/>
                    </a:cubicBezTo>
                    <a:cubicBezTo>
                      <a:pt x="185" y="325"/>
                      <a:pt x="201" y="320"/>
                      <a:pt x="218" y="312"/>
                    </a:cubicBezTo>
                    <a:lnTo>
                      <a:pt x="221" y="315"/>
                    </a:lnTo>
                    <a:cubicBezTo>
                      <a:pt x="226" y="301"/>
                      <a:pt x="234" y="288"/>
                      <a:pt x="246" y="276"/>
                    </a:cubicBezTo>
                    <a:lnTo>
                      <a:pt x="264" y="257"/>
                    </a:lnTo>
                    <a:close/>
                    <a:moveTo>
                      <a:pt x="705" y="71"/>
                    </a:moveTo>
                    <a:lnTo>
                      <a:pt x="655" y="20"/>
                    </a:lnTo>
                    <a:cubicBezTo>
                      <a:pt x="642" y="7"/>
                      <a:pt x="624" y="0"/>
                      <a:pt x="607" y="0"/>
                    </a:cubicBezTo>
                    <a:cubicBezTo>
                      <a:pt x="589" y="0"/>
                      <a:pt x="572" y="7"/>
                      <a:pt x="558" y="20"/>
                    </a:cubicBezTo>
                    <a:lnTo>
                      <a:pt x="344" y="235"/>
                    </a:lnTo>
                    <a:cubicBezTo>
                      <a:pt x="350" y="248"/>
                      <a:pt x="345" y="267"/>
                      <a:pt x="335" y="277"/>
                    </a:cubicBezTo>
                    <a:cubicBezTo>
                      <a:pt x="328" y="284"/>
                      <a:pt x="317" y="289"/>
                      <a:pt x="306" y="289"/>
                    </a:cubicBezTo>
                    <a:cubicBezTo>
                      <a:pt x="302" y="289"/>
                      <a:pt x="297" y="288"/>
                      <a:pt x="293" y="286"/>
                    </a:cubicBezTo>
                    <a:lnTo>
                      <a:pt x="274" y="305"/>
                    </a:lnTo>
                    <a:cubicBezTo>
                      <a:pt x="247" y="331"/>
                      <a:pt x="247" y="375"/>
                      <a:pt x="274" y="401"/>
                    </a:cubicBezTo>
                    <a:lnTo>
                      <a:pt x="278" y="405"/>
                    </a:lnTo>
                    <a:lnTo>
                      <a:pt x="110" y="572"/>
                    </a:lnTo>
                    <a:lnTo>
                      <a:pt x="65" y="589"/>
                    </a:lnTo>
                    <a:lnTo>
                      <a:pt x="0" y="682"/>
                    </a:lnTo>
                    <a:lnTo>
                      <a:pt x="42" y="724"/>
                    </a:lnTo>
                    <a:lnTo>
                      <a:pt x="135" y="659"/>
                    </a:lnTo>
                    <a:lnTo>
                      <a:pt x="152" y="614"/>
                    </a:lnTo>
                    <a:lnTo>
                      <a:pt x="319" y="447"/>
                    </a:lnTo>
                    <a:lnTo>
                      <a:pt x="324" y="451"/>
                    </a:lnTo>
                    <a:cubicBezTo>
                      <a:pt x="338" y="465"/>
                      <a:pt x="355" y="471"/>
                      <a:pt x="373" y="471"/>
                    </a:cubicBezTo>
                    <a:cubicBezTo>
                      <a:pt x="390" y="471"/>
                      <a:pt x="408" y="465"/>
                      <a:pt x="421" y="451"/>
                    </a:cubicBezTo>
                    <a:lnTo>
                      <a:pt x="440" y="433"/>
                    </a:lnTo>
                    <a:cubicBezTo>
                      <a:pt x="434" y="420"/>
                      <a:pt x="438" y="401"/>
                      <a:pt x="449" y="391"/>
                    </a:cubicBezTo>
                    <a:cubicBezTo>
                      <a:pt x="456" y="384"/>
                      <a:pt x="467" y="379"/>
                      <a:pt x="477" y="379"/>
                    </a:cubicBezTo>
                    <a:cubicBezTo>
                      <a:pt x="482" y="379"/>
                      <a:pt x="487" y="380"/>
                      <a:pt x="490" y="382"/>
                    </a:cubicBezTo>
                    <a:lnTo>
                      <a:pt x="705" y="167"/>
                    </a:lnTo>
                    <a:cubicBezTo>
                      <a:pt x="732" y="140"/>
                      <a:pt x="732" y="97"/>
                      <a:pt x="705" y="7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5" name="TextBox 46">
              <a:extLst>
                <a:ext uri="{FF2B5EF4-FFF2-40B4-BE49-F238E27FC236}">
                  <a16:creationId xmlns="" xmlns:a16="http://schemas.microsoft.com/office/drawing/2014/main" id="{C8DEC433-DE8D-4765-BBF0-17E8A9F434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1060" y="1128068"/>
              <a:ext cx="1193999" cy="25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084" tIns="31042" rIns="62084" bIns="31042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添加标题内容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TextBox 47">
              <a:extLst>
                <a:ext uri="{FF2B5EF4-FFF2-40B4-BE49-F238E27FC236}">
                  <a16:creationId xmlns="" xmlns:a16="http://schemas.microsoft.com/office/drawing/2014/main" id="{270A3852-308A-400C-822C-5B1509E8CF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9336" y="1519620"/>
              <a:ext cx="1759747" cy="739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084" tIns="31042" rIns="62084" bIns="31042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itchFamily="34" charset="-122"/>
                  <a:cs typeface="+mn-cs"/>
                </a:rPr>
                <a:t>在这里输入您的文字内容，在这里输入您的文字内容，在这里输入您的文字内容，在这里输入您的文字内容，</a:t>
              </a:r>
            </a:p>
          </p:txBody>
        </p:sp>
        <p:sp>
          <p:nvSpPr>
            <p:cNvPr id="17" name="TextBox 48">
              <a:extLst>
                <a:ext uri="{FF2B5EF4-FFF2-40B4-BE49-F238E27FC236}">
                  <a16:creationId xmlns="" xmlns:a16="http://schemas.microsoft.com/office/drawing/2014/main" id="{899ED749-70BC-4D7E-A731-0A33BB5FEF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76692" y="1128068"/>
              <a:ext cx="1195076" cy="25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084" tIns="31042" rIns="62084" bIns="31042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添加标题内容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TextBox 49">
              <a:extLst>
                <a:ext uri="{FF2B5EF4-FFF2-40B4-BE49-F238E27FC236}">
                  <a16:creationId xmlns="" xmlns:a16="http://schemas.microsoft.com/office/drawing/2014/main" id="{FC7EA7D6-ED7A-4736-A6DA-64941A452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6678" y="1519620"/>
              <a:ext cx="1759747" cy="739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084" tIns="31042" rIns="62084" bIns="31042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itchFamily="34" charset="-122"/>
                  <a:cs typeface="+mn-cs"/>
                </a:rPr>
                <a:t>在这里输入您的文字内容，在这里输入您的文字内容，在这里输入您的文字内容，在这里输入您的文字内容，</a:t>
              </a:r>
            </a:p>
          </p:txBody>
        </p:sp>
        <p:sp>
          <p:nvSpPr>
            <p:cNvPr id="19" name="TextBox 47">
              <a:extLst>
                <a:ext uri="{FF2B5EF4-FFF2-40B4-BE49-F238E27FC236}">
                  <a16:creationId xmlns="" xmlns:a16="http://schemas.microsoft.com/office/drawing/2014/main" id="{8B3A18D3-EDFB-4F57-9DB4-2E1224476B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9336" y="3393842"/>
              <a:ext cx="1759747" cy="739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084" tIns="31042" rIns="62084" bIns="31042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itchFamily="34" charset="-122"/>
                  <a:cs typeface="+mn-cs"/>
                </a:rPr>
                <a:t>在这里输入您的文字内容，在这里输入您的文字内容，在这里输入您的文字内容，在这里输入您的文字内容，</a:t>
              </a:r>
            </a:p>
          </p:txBody>
        </p:sp>
        <p:sp>
          <p:nvSpPr>
            <p:cNvPr id="20" name="TextBox 49">
              <a:extLst>
                <a:ext uri="{FF2B5EF4-FFF2-40B4-BE49-F238E27FC236}">
                  <a16:creationId xmlns="" xmlns:a16="http://schemas.microsoft.com/office/drawing/2014/main" id="{5CC11DE9-D09F-4128-896E-848A7038D1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6678" y="3393842"/>
              <a:ext cx="1759747" cy="739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084" tIns="31042" rIns="62084" bIns="31042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itchFamily="34" charset="-122"/>
                  <a:cs typeface="+mn-cs"/>
                </a:rPr>
                <a:t>在这里输入您的文字内容，在这里输入您的文字内容，在这里输入您的文字内容，在这里输入您的文字内容，</a:t>
              </a:r>
            </a:p>
          </p:txBody>
        </p:sp>
        <p:sp>
          <p:nvSpPr>
            <p:cNvPr id="21" name="TextBox 46">
              <a:extLst>
                <a:ext uri="{FF2B5EF4-FFF2-40B4-BE49-F238E27FC236}">
                  <a16:creationId xmlns="" xmlns:a16="http://schemas.microsoft.com/office/drawing/2014/main" id="{22E56D8B-8142-48BD-A38A-81312769A8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1060" y="4268663"/>
              <a:ext cx="1193999" cy="25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084" tIns="31042" rIns="62084" bIns="31042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添加标题内容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2" name="TextBox 48">
              <a:extLst>
                <a:ext uri="{FF2B5EF4-FFF2-40B4-BE49-F238E27FC236}">
                  <a16:creationId xmlns="" xmlns:a16="http://schemas.microsoft.com/office/drawing/2014/main" id="{AC8454C0-54DE-44F4-B63A-1EA8316DA6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76692" y="4268662"/>
              <a:ext cx="1195076" cy="25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2084" tIns="31042" rIns="62084" bIns="31042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添加标题内容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6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ED1FD104-E4EF-4D41-96DD-A298DA5FC4E1}"/>
              </a:ext>
            </a:extLst>
          </p:cNvPr>
          <p:cNvGrpSpPr/>
          <p:nvPr/>
        </p:nvGrpSpPr>
        <p:grpSpPr>
          <a:xfrm rot="19379825">
            <a:off x="1307157" y="1214531"/>
            <a:ext cx="4100532" cy="4094812"/>
            <a:chOff x="1637731" y="1040030"/>
            <a:chExt cx="4567454" cy="4561083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B5A1FD74-9EE5-4622-8687-B6F723B65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37731" y="1135565"/>
              <a:ext cx="3721290" cy="4465548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606B5D70-4009-4E2C-8880-90274E92EA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111766" y="667901"/>
              <a:ext cx="3721290" cy="4465548"/>
            </a:xfrm>
            <a:prstGeom prst="rect">
              <a:avLst/>
            </a:prstGeom>
          </p:spPr>
        </p:pic>
      </p:grp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AFF826FB-D13F-4C91-8708-5E739882D704}"/>
              </a:ext>
            </a:extLst>
          </p:cNvPr>
          <p:cNvSpPr/>
          <p:nvPr/>
        </p:nvSpPr>
        <p:spPr>
          <a:xfrm>
            <a:off x="2779213" y="245659"/>
            <a:ext cx="1096751" cy="6247864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40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6418748" y="2253742"/>
            <a:ext cx="2608488" cy="477054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C</a:t>
            </a:r>
            <a:endParaRPr lang="zh-CN" altLang="en-US" sz="2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6361345" y="2970536"/>
            <a:ext cx="2954655" cy="55399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A177F9C-E166-4C36-B599-E940E5F1A2CB}"/>
              </a:ext>
            </a:extLst>
          </p:cNvPr>
          <p:cNvSpPr/>
          <p:nvPr/>
        </p:nvSpPr>
        <p:spPr>
          <a:xfrm>
            <a:off x="6361345" y="3486062"/>
            <a:ext cx="4898058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在这里输入您的文字内容，在这里输入您的文字内容，在这里输入您的文字内容，在这里输入您的文字内容，在这里输入您的文字内容，在这里输入您的文字内容，</a:t>
            </a:r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294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 animBg="1"/>
      <p:bldP spid="38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C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2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</a:p>
        </p:txBody>
      </p:sp>
      <p:grpSp>
        <p:nvGrpSpPr>
          <p:cNvPr id="4" name="淘宝店chenying0907 1">
            <a:extLst>
              <a:ext uri="{FF2B5EF4-FFF2-40B4-BE49-F238E27FC236}">
                <a16:creationId xmlns="" xmlns:a16="http://schemas.microsoft.com/office/drawing/2014/main" id="{EC313D12-CC70-4C54-8866-555A8557E613}"/>
              </a:ext>
            </a:extLst>
          </p:cNvPr>
          <p:cNvGrpSpPr/>
          <p:nvPr/>
        </p:nvGrpSpPr>
        <p:grpSpPr>
          <a:xfrm>
            <a:off x="4736773" y="1406510"/>
            <a:ext cx="1246540" cy="1246924"/>
            <a:chOff x="3673476" y="1131590"/>
            <a:chExt cx="966788" cy="966788"/>
          </a:xfrm>
        </p:grpSpPr>
        <p:sp>
          <p:nvSpPr>
            <p:cNvPr id="5" name="淘宝店chenying0907 5">
              <a:extLst>
                <a:ext uri="{FF2B5EF4-FFF2-40B4-BE49-F238E27FC236}">
                  <a16:creationId xmlns="" xmlns:a16="http://schemas.microsoft.com/office/drawing/2014/main" id="{219CFB3E-5E9E-415C-9266-CE40AF79B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3476" y="1131590"/>
              <a:ext cx="966788" cy="966788"/>
            </a:xfrm>
            <a:custGeom>
              <a:avLst/>
              <a:gdLst>
                <a:gd name="T0" fmla="*/ 4869 w 4870"/>
                <a:gd name="T1" fmla="*/ 2493 h 4872"/>
                <a:gd name="T2" fmla="*/ 4866 w 4870"/>
                <a:gd name="T3" fmla="*/ 2310 h 4872"/>
                <a:gd name="T4" fmla="*/ 4793 w 4870"/>
                <a:gd name="T5" fmla="*/ 1827 h 4872"/>
                <a:gd name="T6" fmla="*/ 4630 w 4870"/>
                <a:gd name="T7" fmla="*/ 1380 h 4872"/>
                <a:gd name="T8" fmla="*/ 4386 w 4870"/>
                <a:gd name="T9" fmla="*/ 979 h 4872"/>
                <a:gd name="T10" fmla="*/ 4072 w 4870"/>
                <a:gd name="T11" fmla="*/ 633 h 4872"/>
                <a:gd name="T12" fmla="*/ 3698 w 4870"/>
                <a:gd name="T13" fmla="*/ 353 h 4872"/>
                <a:gd name="T14" fmla="*/ 3272 w 4870"/>
                <a:gd name="T15" fmla="*/ 148 h 4872"/>
                <a:gd name="T16" fmla="*/ 2805 w 4870"/>
                <a:gd name="T17" fmla="*/ 28 h 4872"/>
                <a:gd name="T18" fmla="*/ 2309 w 4870"/>
                <a:gd name="T19" fmla="*/ 3 h 4872"/>
                <a:gd name="T20" fmla="*/ 1826 w 4870"/>
                <a:gd name="T21" fmla="*/ 77 h 4872"/>
                <a:gd name="T22" fmla="*/ 1380 w 4870"/>
                <a:gd name="T23" fmla="*/ 240 h 4872"/>
                <a:gd name="T24" fmla="*/ 979 w 4870"/>
                <a:gd name="T25" fmla="*/ 484 h 4872"/>
                <a:gd name="T26" fmla="*/ 633 w 4870"/>
                <a:gd name="T27" fmla="*/ 798 h 4872"/>
                <a:gd name="T28" fmla="*/ 353 w 4870"/>
                <a:gd name="T29" fmla="*/ 1173 h 4872"/>
                <a:gd name="T30" fmla="*/ 148 w 4870"/>
                <a:gd name="T31" fmla="*/ 1599 h 4872"/>
                <a:gd name="T32" fmla="*/ 29 w 4870"/>
                <a:gd name="T33" fmla="*/ 2064 h 4872"/>
                <a:gd name="T34" fmla="*/ 4 w 4870"/>
                <a:gd name="T35" fmla="*/ 2562 h 4872"/>
                <a:gd name="T36" fmla="*/ 77 w 4870"/>
                <a:gd name="T37" fmla="*/ 3044 h 4872"/>
                <a:gd name="T38" fmla="*/ 240 w 4870"/>
                <a:gd name="T39" fmla="*/ 3492 h 4872"/>
                <a:gd name="T40" fmla="*/ 484 w 4870"/>
                <a:gd name="T41" fmla="*/ 3893 h 4872"/>
                <a:gd name="T42" fmla="*/ 798 w 4870"/>
                <a:gd name="T43" fmla="*/ 4238 h 4872"/>
                <a:gd name="T44" fmla="*/ 1172 w 4870"/>
                <a:gd name="T45" fmla="*/ 4519 h 4872"/>
                <a:gd name="T46" fmla="*/ 1598 w 4870"/>
                <a:gd name="T47" fmla="*/ 4724 h 4872"/>
                <a:gd name="T48" fmla="*/ 2064 w 4870"/>
                <a:gd name="T49" fmla="*/ 4844 h 4872"/>
                <a:gd name="T50" fmla="*/ 2480 w 4870"/>
                <a:gd name="T51" fmla="*/ 4871 h 4872"/>
                <a:gd name="T52" fmla="*/ 2656 w 4870"/>
                <a:gd name="T53" fmla="*/ 4862 h 4872"/>
                <a:gd name="T54" fmla="*/ 2829 w 4870"/>
                <a:gd name="T55" fmla="*/ 4840 h 4872"/>
                <a:gd name="T56" fmla="*/ 2997 w 4870"/>
                <a:gd name="T57" fmla="*/ 4807 h 4872"/>
                <a:gd name="T58" fmla="*/ 3160 w 4870"/>
                <a:gd name="T59" fmla="*/ 4761 h 4872"/>
                <a:gd name="T60" fmla="*/ 3320 w 4870"/>
                <a:gd name="T61" fmla="*/ 4704 h 4872"/>
                <a:gd name="T62" fmla="*/ 3477 w 4870"/>
                <a:gd name="T63" fmla="*/ 4636 h 4872"/>
                <a:gd name="T64" fmla="*/ 3630 w 4870"/>
                <a:gd name="T65" fmla="*/ 4556 h 4872"/>
                <a:gd name="T66" fmla="*/ 3763 w 4870"/>
                <a:gd name="T67" fmla="*/ 4477 h 4872"/>
                <a:gd name="T68" fmla="*/ 3863 w 4870"/>
                <a:gd name="T69" fmla="*/ 4415 h 4872"/>
                <a:gd name="T70" fmla="*/ 3937 w 4870"/>
                <a:gd name="T71" fmla="*/ 4396 h 4872"/>
                <a:gd name="T72" fmla="*/ 3997 w 4870"/>
                <a:gd name="T73" fmla="*/ 4415 h 4872"/>
                <a:gd name="T74" fmla="*/ 4077 w 4870"/>
                <a:gd name="T75" fmla="*/ 4475 h 4872"/>
                <a:gd name="T76" fmla="*/ 4178 w 4870"/>
                <a:gd name="T77" fmla="*/ 4554 h 4872"/>
                <a:gd name="T78" fmla="*/ 4289 w 4870"/>
                <a:gd name="T79" fmla="*/ 4616 h 4872"/>
                <a:gd name="T80" fmla="*/ 4439 w 4870"/>
                <a:gd name="T81" fmla="*/ 4663 h 4872"/>
                <a:gd name="T82" fmla="*/ 4639 w 4870"/>
                <a:gd name="T83" fmla="*/ 4686 h 4872"/>
                <a:gd name="T84" fmla="*/ 4639 w 4870"/>
                <a:gd name="T85" fmla="*/ 4649 h 4872"/>
                <a:gd name="T86" fmla="*/ 4574 w 4870"/>
                <a:gd name="T87" fmla="*/ 4590 h 4872"/>
                <a:gd name="T88" fmla="*/ 4525 w 4870"/>
                <a:gd name="T89" fmla="*/ 4522 h 4872"/>
                <a:gd name="T90" fmla="*/ 4489 w 4870"/>
                <a:gd name="T91" fmla="*/ 4448 h 4872"/>
                <a:gd name="T92" fmla="*/ 4466 w 4870"/>
                <a:gd name="T93" fmla="*/ 4370 h 4872"/>
                <a:gd name="T94" fmla="*/ 4453 w 4870"/>
                <a:gd name="T95" fmla="*/ 4292 h 4872"/>
                <a:gd name="T96" fmla="*/ 4453 w 4870"/>
                <a:gd name="T97" fmla="*/ 4163 h 4872"/>
                <a:gd name="T98" fmla="*/ 4480 w 4870"/>
                <a:gd name="T99" fmla="*/ 4020 h 4872"/>
                <a:gd name="T100" fmla="*/ 4529 w 4870"/>
                <a:gd name="T101" fmla="*/ 3866 h 4872"/>
                <a:gd name="T102" fmla="*/ 4648 w 4870"/>
                <a:gd name="T103" fmla="*/ 3566 h 4872"/>
                <a:gd name="T104" fmla="*/ 4737 w 4870"/>
                <a:gd name="T105" fmla="*/ 3319 h 4872"/>
                <a:gd name="T106" fmla="*/ 4800 w 4870"/>
                <a:gd name="T107" fmla="*/ 3098 h 4872"/>
                <a:gd name="T108" fmla="*/ 4846 w 4870"/>
                <a:gd name="T109" fmla="*/ 2853 h 4872"/>
                <a:gd name="T110" fmla="*/ 4869 w 4870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70" h="4872">
                  <a:moveTo>
                    <a:pt x="4870" y="2508"/>
                  </a:moveTo>
                  <a:lnTo>
                    <a:pt x="4869" y="2510"/>
                  </a:lnTo>
                  <a:lnTo>
                    <a:pt x="4867" y="2512"/>
                  </a:lnTo>
                  <a:lnTo>
                    <a:pt x="4869" y="2493"/>
                  </a:lnTo>
                  <a:lnTo>
                    <a:pt x="4869" y="2474"/>
                  </a:lnTo>
                  <a:lnTo>
                    <a:pt x="4870" y="2455"/>
                  </a:lnTo>
                  <a:lnTo>
                    <a:pt x="4870" y="2435"/>
                  </a:lnTo>
                  <a:lnTo>
                    <a:pt x="4866" y="2310"/>
                  </a:lnTo>
                  <a:lnTo>
                    <a:pt x="4857" y="2186"/>
                  </a:lnTo>
                  <a:lnTo>
                    <a:pt x="4842" y="2064"/>
                  </a:lnTo>
                  <a:lnTo>
                    <a:pt x="4820" y="1945"/>
                  </a:lnTo>
                  <a:lnTo>
                    <a:pt x="4793" y="1827"/>
                  </a:lnTo>
                  <a:lnTo>
                    <a:pt x="4760" y="1712"/>
                  </a:lnTo>
                  <a:lnTo>
                    <a:pt x="4722" y="1599"/>
                  </a:lnTo>
                  <a:lnTo>
                    <a:pt x="4678" y="1487"/>
                  </a:lnTo>
                  <a:lnTo>
                    <a:pt x="4630" y="1380"/>
                  </a:lnTo>
                  <a:lnTo>
                    <a:pt x="4576" y="1275"/>
                  </a:lnTo>
                  <a:lnTo>
                    <a:pt x="4517" y="1173"/>
                  </a:lnTo>
                  <a:lnTo>
                    <a:pt x="4454" y="1073"/>
                  </a:lnTo>
                  <a:lnTo>
                    <a:pt x="4386" y="979"/>
                  </a:lnTo>
                  <a:lnTo>
                    <a:pt x="4313" y="886"/>
                  </a:lnTo>
                  <a:lnTo>
                    <a:pt x="4238" y="798"/>
                  </a:lnTo>
                  <a:lnTo>
                    <a:pt x="4156" y="714"/>
                  </a:lnTo>
                  <a:lnTo>
                    <a:pt x="4072" y="633"/>
                  </a:lnTo>
                  <a:lnTo>
                    <a:pt x="3984" y="556"/>
                  </a:lnTo>
                  <a:lnTo>
                    <a:pt x="3892" y="484"/>
                  </a:lnTo>
                  <a:lnTo>
                    <a:pt x="3796" y="416"/>
                  </a:lnTo>
                  <a:lnTo>
                    <a:pt x="3698" y="353"/>
                  </a:lnTo>
                  <a:lnTo>
                    <a:pt x="3595" y="294"/>
                  </a:lnTo>
                  <a:lnTo>
                    <a:pt x="3490" y="240"/>
                  </a:lnTo>
                  <a:lnTo>
                    <a:pt x="3382" y="192"/>
                  </a:lnTo>
                  <a:lnTo>
                    <a:pt x="3272" y="148"/>
                  </a:lnTo>
                  <a:lnTo>
                    <a:pt x="3159" y="109"/>
                  </a:lnTo>
                  <a:lnTo>
                    <a:pt x="3043" y="77"/>
                  </a:lnTo>
                  <a:lnTo>
                    <a:pt x="2926" y="50"/>
                  </a:lnTo>
                  <a:lnTo>
                    <a:pt x="2805" y="28"/>
                  </a:lnTo>
                  <a:lnTo>
                    <a:pt x="2684" y="12"/>
                  </a:lnTo>
                  <a:lnTo>
                    <a:pt x="2561" y="3"/>
                  </a:lnTo>
                  <a:lnTo>
                    <a:pt x="2434" y="0"/>
                  </a:lnTo>
                  <a:lnTo>
                    <a:pt x="2309" y="3"/>
                  </a:lnTo>
                  <a:lnTo>
                    <a:pt x="2187" y="12"/>
                  </a:lnTo>
                  <a:lnTo>
                    <a:pt x="2064" y="28"/>
                  </a:lnTo>
                  <a:lnTo>
                    <a:pt x="1944" y="50"/>
                  </a:lnTo>
                  <a:lnTo>
                    <a:pt x="1826" y="77"/>
                  </a:lnTo>
                  <a:lnTo>
                    <a:pt x="1711" y="109"/>
                  </a:lnTo>
                  <a:lnTo>
                    <a:pt x="1598" y="148"/>
                  </a:lnTo>
                  <a:lnTo>
                    <a:pt x="1488" y="192"/>
                  </a:lnTo>
                  <a:lnTo>
                    <a:pt x="1380" y="240"/>
                  </a:lnTo>
                  <a:lnTo>
                    <a:pt x="1275" y="294"/>
                  </a:lnTo>
                  <a:lnTo>
                    <a:pt x="1172" y="353"/>
                  </a:lnTo>
                  <a:lnTo>
                    <a:pt x="1074" y="416"/>
                  </a:lnTo>
                  <a:lnTo>
                    <a:pt x="979" y="484"/>
                  </a:lnTo>
                  <a:lnTo>
                    <a:pt x="886" y="556"/>
                  </a:lnTo>
                  <a:lnTo>
                    <a:pt x="798" y="633"/>
                  </a:lnTo>
                  <a:lnTo>
                    <a:pt x="714" y="714"/>
                  </a:lnTo>
                  <a:lnTo>
                    <a:pt x="633" y="798"/>
                  </a:lnTo>
                  <a:lnTo>
                    <a:pt x="556" y="886"/>
                  </a:lnTo>
                  <a:lnTo>
                    <a:pt x="484" y="979"/>
                  </a:lnTo>
                  <a:lnTo>
                    <a:pt x="416" y="1073"/>
                  </a:lnTo>
                  <a:lnTo>
                    <a:pt x="353" y="1173"/>
                  </a:lnTo>
                  <a:lnTo>
                    <a:pt x="295" y="1275"/>
                  </a:lnTo>
                  <a:lnTo>
                    <a:pt x="240" y="1380"/>
                  </a:lnTo>
                  <a:lnTo>
                    <a:pt x="192" y="1487"/>
                  </a:lnTo>
                  <a:lnTo>
                    <a:pt x="148" y="1599"/>
                  </a:lnTo>
                  <a:lnTo>
                    <a:pt x="110" y="1712"/>
                  </a:lnTo>
                  <a:lnTo>
                    <a:pt x="77" y="1827"/>
                  </a:lnTo>
                  <a:lnTo>
                    <a:pt x="50" y="1945"/>
                  </a:lnTo>
                  <a:lnTo>
                    <a:pt x="29" y="2064"/>
                  </a:lnTo>
                  <a:lnTo>
                    <a:pt x="13" y="2186"/>
                  </a:lnTo>
                  <a:lnTo>
                    <a:pt x="4" y="2310"/>
                  </a:lnTo>
                  <a:lnTo>
                    <a:pt x="0" y="2435"/>
                  </a:lnTo>
                  <a:lnTo>
                    <a:pt x="4" y="2562"/>
                  </a:lnTo>
                  <a:lnTo>
                    <a:pt x="13" y="2685"/>
                  </a:lnTo>
                  <a:lnTo>
                    <a:pt x="29" y="2806"/>
                  </a:lnTo>
                  <a:lnTo>
                    <a:pt x="50" y="2927"/>
                  </a:lnTo>
                  <a:lnTo>
                    <a:pt x="77" y="3044"/>
                  </a:lnTo>
                  <a:lnTo>
                    <a:pt x="110" y="3160"/>
                  </a:lnTo>
                  <a:lnTo>
                    <a:pt x="148" y="3273"/>
                  </a:lnTo>
                  <a:lnTo>
                    <a:pt x="192" y="3384"/>
                  </a:lnTo>
                  <a:lnTo>
                    <a:pt x="240" y="3492"/>
                  </a:lnTo>
                  <a:lnTo>
                    <a:pt x="295" y="3597"/>
                  </a:lnTo>
                  <a:lnTo>
                    <a:pt x="353" y="3699"/>
                  </a:lnTo>
                  <a:lnTo>
                    <a:pt x="416" y="3797"/>
                  </a:lnTo>
                  <a:lnTo>
                    <a:pt x="484" y="3893"/>
                  </a:lnTo>
                  <a:lnTo>
                    <a:pt x="556" y="3985"/>
                  </a:lnTo>
                  <a:lnTo>
                    <a:pt x="633" y="4074"/>
                  </a:lnTo>
                  <a:lnTo>
                    <a:pt x="714" y="4158"/>
                  </a:lnTo>
                  <a:lnTo>
                    <a:pt x="798" y="4238"/>
                  </a:lnTo>
                  <a:lnTo>
                    <a:pt x="886" y="4315"/>
                  </a:lnTo>
                  <a:lnTo>
                    <a:pt x="979" y="4387"/>
                  </a:lnTo>
                  <a:lnTo>
                    <a:pt x="1074" y="4456"/>
                  </a:lnTo>
                  <a:lnTo>
                    <a:pt x="1172" y="4519"/>
                  </a:lnTo>
                  <a:lnTo>
                    <a:pt x="1275" y="4578"/>
                  </a:lnTo>
                  <a:lnTo>
                    <a:pt x="1380" y="4632"/>
                  </a:lnTo>
                  <a:lnTo>
                    <a:pt x="1488" y="4680"/>
                  </a:lnTo>
                  <a:lnTo>
                    <a:pt x="1598" y="4724"/>
                  </a:lnTo>
                  <a:lnTo>
                    <a:pt x="1711" y="4761"/>
                  </a:lnTo>
                  <a:lnTo>
                    <a:pt x="1826" y="4795"/>
                  </a:lnTo>
                  <a:lnTo>
                    <a:pt x="1944" y="4822"/>
                  </a:lnTo>
                  <a:lnTo>
                    <a:pt x="2064" y="4844"/>
                  </a:lnTo>
                  <a:lnTo>
                    <a:pt x="2187" y="4858"/>
                  </a:lnTo>
                  <a:lnTo>
                    <a:pt x="2309" y="4869"/>
                  </a:lnTo>
                  <a:lnTo>
                    <a:pt x="2434" y="4872"/>
                  </a:lnTo>
                  <a:lnTo>
                    <a:pt x="2480" y="4871"/>
                  </a:lnTo>
                  <a:lnTo>
                    <a:pt x="2525" y="4870"/>
                  </a:lnTo>
                  <a:lnTo>
                    <a:pt x="2569" y="4869"/>
                  </a:lnTo>
                  <a:lnTo>
                    <a:pt x="2614" y="4865"/>
                  </a:lnTo>
                  <a:lnTo>
                    <a:pt x="2656" y="4862"/>
                  </a:lnTo>
                  <a:lnTo>
                    <a:pt x="2700" y="4857"/>
                  </a:lnTo>
                  <a:lnTo>
                    <a:pt x="2743" y="4853"/>
                  </a:lnTo>
                  <a:lnTo>
                    <a:pt x="2786" y="4847"/>
                  </a:lnTo>
                  <a:lnTo>
                    <a:pt x="2829" y="4840"/>
                  </a:lnTo>
                  <a:lnTo>
                    <a:pt x="2872" y="4832"/>
                  </a:lnTo>
                  <a:lnTo>
                    <a:pt x="2913" y="4825"/>
                  </a:lnTo>
                  <a:lnTo>
                    <a:pt x="2955" y="4817"/>
                  </a:lnTo>
                  <a:lnTo>
                    <a:pt x="2997" y="4807"/>
                  </a:lnTo>
                  <a:lnTo>
                    <a:pt x="3038" y="4796"/>
                  </a:lnTo>
                  <a:lnTo>
                    <a:pt x="3079" y="4785"/>
                  </a:lnTo>
                  <a:lnTo>
                    <a:pt x="3120" y="4774"/>
                  </a:lnTo>
                  <a:lnTo>
                    <a:pt x="3160" y="4761"/>
                  </a:lnTo>
                  <a:lnTo>
                    <a:pt x="3201" y="4748"/>
                  </a:lnTo>
                  <a:lnTo>
                    <a:pt x="3241" y="4734"/>
                  </a:lnTo>
                  <a:lnTo>
                    <a:pt x="3281" y="4720"/>
                  </a:lnTo>
                  <a:lnTo>
                    <a:pt x="3320" y="4704"/>
                  </a:lnTo>
                  <a:lnTo>
                    <a:pt x="3360" y="4688"/>
                  </a:lnTo>
                  <a:lnTo>
                    <a:pt x="3399" y="4671"/>
                  </a:lnTo>
                  <a:lnTo>
                    <a:pt x="3439" y="4654"/>
                  </a:lnTo>
                  <a:lnTo>
                    <a:pt x="3477" y="4636"/>
                  </a:lnTo>
                  <a:lnTo>
                    <a:pt x="3516" y="4617"/>
                  </a:lnTo>
                  <a:lnTo>
                    <a:pt x="3555" y="4597"/>
                  </a:lnTo>
                  <a:lnTo>
                    <a:pt x="3593" y="4577"/>
                  </a:lnTo>
                  <a:lnTo>
                    <a:pt x="3630" y="4556"/>
                  </a:lnTo>
                  <a:lnTo>
                    <a:pt x="3668" y="4535"/>
                  </a:lnTo>
                  <a:lnTo>
                    <a:pt x="3707" y="4512"/>
                  </a:lnTo>
                  <a:lnTo>
                    <a:pt x="3744" y="4489"/>
                  </a:lnTo>
                  <a:lnTo>
                    <a:pt x="3763" y="4477"/>
                  </a:lnTo>
                  <a:lnTo>
                    <a:pt x="3787" y="4463"/>
                  </a:lnTo>
                  <a:lnTo>
                    <a:pt x="3813" y="4447"/>
                  </a:lnTo>
                  <a:lnTo>
                    <a:pt x="3843" y="4428"/>
                  </a:lnTo>
                  <a:lnTo>
                    <a:pt x="3863" y="4415"/>
                  </a:lnTo>
                  <a:lnTo>
                    <a:pt x="3884" y="4406"/>
                  </a:lnTo>
                  <a:lnTo>
                    <a:pt x="3902" y="4401"/>
                  </a:lnTo>
                  <a:lnTo>
                    <a:pt x="3920" y="4397"/>
                  </a:lnTo>
                  <a:lnTo>
                    <a:pt x="3937" y="4396"/>
                  </a:lnTo>
                  <a:lnTo>
                    <a:pt x="3952" y="4398"/>
                  </a:lnTo>
                  <a:lnTo>
                    <a:pt x="3968" y="4402"/>
                  </a:lnTo>
                  <a:lnTo>
                    <a:pt x="3983" y="4407"/>
                  </a:lnTo>
                  <a:lnTo>
                    <a:pt x="3997" y="4415"/>
                  </a:lnTo>
                  <a:lnTo>
                    <a:pt x="4013" y="4424"/>
                  </a:lnTo>
                  <a:lnTo>
                    <a:pt x="4028" y="4436"/>
                  </a:lnTo>
                  <a:lnTo>
                    <a:pt x="4044" y="4448"/>
                  </a:lnTo>
                  <a:lnTo>
                    <a:pt x="4077" y="4475"/>
                  </a:lnTo>
                  <a:lnTo>
                    <a:pt x="4114" y="4505"/>
                  </a:lnTo>
                  <a:lnTo>
                    <a:pt x="4134" y="4521"/>
                  </a:lnTo>
                  <a:lnTo>
                    <a:pt x="4155" y="4538"/>
                  </a:lnTo>
                  <a:lnTo>
                    <a:pt x="4178" y="4554"/>
                  </a:lnTo>
                  <a:lnTo>
                    <a:pt x="4203" y="4570"/>
                  </a:lnTo>
                  <a:lnTo>
                    <a:pt x="4230" y="4586"/>
                  </a:lnTo>
                  <a:lnTo>
                    <a:pt x="4258" y="4601"/>
                  </a:lnTo>
                  <a:lnTo>
                    <a:pt x="4289" y="4616"/>
                  </a:lnTo>
                  <a:lnTo>
                    <a:pt x="4322" y="4630"/>
                  </a:lnTo>
                  <a:lnTo>
                    <a:pt x="4358" y="4642"/>
                  </a:lnTo>
                  <a:lnTo>
                    <a:pt x="4398" y="4653"/>
                  </a:lnTo>
                  <a:lnTo>
                    <a:pt x="4439" y="4663"/>
                  </a:lnTo>
                  <a:lnTo>
                    <a:pt x="4483" y="4671"/>
                  </a:lnTo>
                  <a:lnTo>
                    <a:pt x="4532" y="4678"/>
                  </a:lnTo>
                  <a:lnTo>
                    <a:pt x="4583" y="4683"/>
                  </a:lnTo>
                  <a:lnTo>
                    <a:pt x="4639" y="4686"/>
                  </a:lnTo>
                  <a:lnTo>
                    <a:pt x="4697" y="4686"/>
                  </a:lnTo>
                  <a:lnTo>
                    <a:pt x="4677" y="4675"/>
                  </a:lnTo>
                  <a:lnTo>
                    <a:pt x="4657" y="4662"/>
                  </a:lnTo>
                  <a:lnTo>
                    <a:pt x="4639" y="4649"/>
                  </a:lnTo>
                  <a:lnTo>
                    <a:pt x="4621" y="4635"/>
                  </a:lnTo>
                  <a:lnTo>
                    <a:pt x="4604" y="4620"/>
                  </a:lnTo>
                  <a:lnTo>
                    <a:pt x="4589" y="4606"/>
                  </a:lnTo>
                  <a:lnTo>
                    <a:pt x="4574" y="4590"/>
                  </a:lnTo>
                  <a:lnTo>
                    <a:pt x="4561" y="4574"/>
                  </a:lnTo>
                  <a:lnTo>
                    <a:pt x="4547" y="4557"/>
                  </a:lnTo>
                  <a:lnTo>
                    <a:pt x="4536" y="4540"/>
                  </a:lnTo>
                  <a:lnTo>
                    <a:pt x="4525" y="4522"/>
                  </a:lnTo>
                  <a:lnTo>
                    <a:pt x="4515" y="4504"/>
                  </a:lnTo>
                  <a:lnTo>
                    <a:pt x="4506" y="4486"/>
                  </a:lnTo>
                  <a:lnTo>
                    <a:pt x="4497" y="4467"/>
                  </a:lnTo>
                  <a:lnTo>
                    <a:pt x="4489" y="4448"/>
                  </a:lnTo>
                  <a:lnTo>
                    <a:pt x="4482" y="4429"/>
                  </a:lnTo>
                  <a:lnTo>
                    <a:pt x="4476" y="4410"/>
                  </a:lnTo>
                  <a:lnTo>
                    <a:pt x="4471" y="4390"/>
                  </a:lnTo>
                  <a:lnTo>
                    <a:pt x="4466" y="4370"/>
                  </a:lnTo>
                  <a:lnTo>
                    <a:pt x="4462" y="4351"/>
                  </a:lnTo>
                  <a:lnTo>
                    <a:pt x="4458" y="4332"/>
                  </a:lnTo>
                  <a:lnTo>
                    <a:pt x="4455" y="4312"/>
                  </a:lnTo>
                  <a:lnTo>
                    <a:pt x="4453" y="4292"/>
                  </a:lnTo>
                  <a:lnTo>
                    <a:pt x="4452" y="4273"/>
                  </a:lnTo>
                  <a:lnTo>
                    <a:pt x="4449" y="4235"/>
                  </a:lnTo>
                  <a:lnTo>
                    <a:pt x="4450" y="4198"/>
                  </a:lnTo>
                  <a:lnTo>
                    <a:pt x="4453" y="4163"/>
                  </a:lnTo>
                  <a:lnTo>
                    <a:pt x="4457" y="4129"/>
                  </a:lnTo>
                  <a:lnTo>
                    <a:pt x="4463" y="4093"/>
                  </a:lnTo>
                  <a:lnTo>
                    <a:pt x="4471" y="4057"/>
                  </a:lnTo>
                  <a:lnTo>
                    <a:pt x="4480" y="4020"/>
                  </a:lnTo>
                  <a:lnTo>
                    <a:pt x="4490" y="3982"/>
                  </a:lnTo>
                  <a:lnTo>
                    <a:pt x="4502" y="3944"/>
                  </a:lnTo>
                  <a:lnTo>
                    <a:pt x="4516" y="3906"/>
                  </a:lnTo>
                  <a:lnTo>
                    <a:pt x="4529" y="3866"/>
                  </a:lnTo>
                  <a:lnTo>
                    <a:pt x="4545" y="3826"/>
                  </a:lnTo>
                  <a:lnTo>
                    <a:pt x="4577" y="3743"/>
                  </a:lnTo>
                  <a:lnTo>
                    <a:pt x="4612" y="3656"/>
                  </a:lnTo>
                  <a:lnTo>
                    <a:pt x="4648" y="3566"/>
                  </a:lnTo>
                  <a:lnTo>
                    <a:pt x="4684" y="3470"/>
                  </a:lnTo>
                  <a:lnTo>
                    <a:pt x="4702" y="3421"/>
                  </a:lnTo>
                  <a:lnTo>
                    <a:pt x="4720" y="3371"/>
                  </a:lnTo>
                  <a:lnTo>
                    <a:pt x="4737" y="3319"/>
                  </a:lnTo>
                  <a:lnTo>
                    <a:pt x="4754" y="3266"/>
                  </a:lnTo>
                  <a:lnTo>
                    <a:pt x="4769" y="3211"/>
                  </a:lnTo>
                  <a:lnTo>
                    <a:pt x="4785" y="3156"/>
                  </a:lnTo>
                  <a:lnTo>
                    <a:pt x="4800" y="3098"/>
                  </a:lnTo>
                  <a:lnTo>
                    <a:pt x="4812" y="3039"/>
                  </a:lnTo>
                  <a:lnTo>
                    <a:pt x="4825" y="2979"/>
                  </a:lnTo>
                  <a:lnTo>
                    <a:pt x="4836" y="2917"/>
                  </a:lnTo>
                  <a:lnTo>
                    <a:pt x="4846" y="2853"/>
                  </a:lnTo>
                  <a:lnTo>
                    <a:pt x="4854" y="2787"/>
                  </a:lnTo>
                  <a:lnTo>
                    <a:pt x="4861" y="2721"/>
                  </a:lnTo>
                  <a:lnTo>
                    <a:pt x="4865" y="2652"/>
                  </a:lnTo>
                  <a:lnTo>
                    <a:pt x="4869" y="2581"/>
                  </a:lnTo>
                  <a:lnTo>
                    <a:pt x="4870" y="2508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solidFill>
                <a:schemeClr val="accent3">
                  <a:lumMod val="100000"/>
                </a:schemeClr>
              </a:solidFill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" name="淘宝店chenying0907 6">
              <a:extLst>
                <a:ext uri="{FF2B5EF4-FFF2-40B4-BE49-F238E27FC236}">
                  <a16:creationId xmlns="" xmlns:a16="http://schemas.microsoft.com/office/drawing/2014/main" id="{C11FBFF7-B3ED-4830-B749-36F183BB1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1260178"/>
              <a:ext cx="709613" cy="709613"/>
            </a:xfrm>
            <a:custGeom>
              <a:avLst/>
              <a:gdLst>
                <a:gd name="T0" fmla="*/ 3567 w 3576"/>
                <a:gd name="T1" fmla="*/ 1972 h 3578"/>
                <a:gd name="T2" fmla="*/ 3520 w 3576"/>
                <a:gd name="T3" fmla="*/ 2236 h 3578"/>
                <a:gd name="T4" fmla="*/ 3435 w 3576"/>
                <a:gd name="T5" fmla="*/ 2485 h 3578"/>
                <a:gd name="T6" fmla="*/ 3317 w 3576"/>
                <a:gd name="T7" fmla="*/ 2716 h 3578"/>
                <a:gd name="T8" fmla="*/ 3168 w 3576"/>
                <a:gd name="T9" fmla="*/ 2927 h 3578"/>
                <a:gd name="T10" fmla="*/ 2990 w 3576"/>
                <a:gd name="T11" fmla="*/ 3113 h 3578"/>
                <a:gd name="T12" fmla="*/ 2788 w 3576"/>
                <a:gd name="T13" fmla="*/ 3272 h 3578"/>
                <a:gd name="T14" fmla="*/ 2563 w 3576"/>
                <a:gd name="T15" fmla="*/ 3402 h 3578"/>
                <a:gd name="T16" fmla="*/ 2319 w 3576"/>
                <a:gd name="T17" fmla="*/ 3498 h 3578"/>
                <a:gd name="T18" fmla="*/ 2060 w 3576"/>
                <a:gd name="T19" fmla="*/ 3557 h 3578"/>
                <a:gd name="T20" fmla="*/ 1787 w 3576"/>
                <a:gd name="T21" fmla="*/ 3578 h 3578"/>
                <a:gd name="T22" fmla="*/ 1516 w 3576"/>
                <a:gd name="T23" fmla="*/ 3557 h 3578"/>
                <a:gd name="T24" fmla="*/ 1257 w 3576"/>
                <a:gd name="T25" fmla="*/ 3498 h 3578"/>
                <a:gd name="T26" fmla="*/ 1013 w 3576"/>
                <a:gd name="T27" fmla="*/ 3402 h 3578"/>
                <a:gd name="T28" fmla="*/ 788 w 3576"/>
                <a:gd name="T29" fmla="*/ 3272 h 3578"/>
                <a:gd name="T30" fmla="*/ 586 w 3576"/>
                <a:gd name="T31" fmla="*/ 3113 h 3578"/>
                <a:gd name="T32" fmla="*/ 408 w 3576"/>
                <a:gd name="T33" fmla="*/ 2927 h 3578"/>
                <a:gd name="T34" fmla="*/ 258 w 3576"/>
                <a:gd name="T35" fmla="*/ 2716 h 3578"/>
                <a:gd name="T36" fmla="*/ 140 w 3576"/>
                <a:gd name="T37" fmla="*/ 2485 h 3578"/>
                <a:gd name="T38" fmla="*/ 57 w 3576"/>
                <a:gd name="T39" fmla="*/ 2236 h 3578"/>
                <a:gd name="T40" fmla="*/ 9 w 3576"/>
                <a:gd name="T41" fmla="*/ 1972 h 3578"/>
                <a:gd name="T42" fmla="*/ 2 w 3576"/>
                <a:gd name="T43" fmla="*/ 1697 h 3578"/>
                <a:gd name="T44" fmla="*/ 36 w 3576"/>
                <a:gd name="T45" fmla="*/ 1429 h 3578"/>
                <a:gd name="T46" fmla="*/ 108 w 3576"/>
                <a:gd name="T47" fmla="*/ 1174 h 3578"/>
                <a:gd name="T48" fmla="*/ 215 w 3576"/>
                <a:gd name="T49" fmla="*/ 936 h 3578"/>
                <a:gd name="T50" fmla="*/ 355 w 3576"/>
                <a:gd name="T51" fmla="*/ 718 h 3578"/>
                <a:gd name="T52" fmla="*/ 523 w 3576"/>
                <a:gd name="T53" fmla="*/ 523 h 3578"/>
                <a:gd name="T54" fmla="*/ 718 w 3576"/>
                <a:gd name="T55" fmla="*/ 355 h 3578"/>
                <a:gd name="T56" fmla="*/ 936 w 3576"/>
                <a:gd name="T57" fmla="*/ 216 h 3578"/>
                <a:gd name="T58" fmla="*/ 1173 w 3576"/>
                <a:gd name="T59" fmla="*/ 108 h 3578"/>
                <a:gd name="T60" fmla="*/ 1428 w 3576"/>
                <a:gd name="T61" fmla="*/ 36 h 3578"/>
                <a:gd name="T62" fmla="*/ 1696 w 3576"/>
                <a:gd name="T63" fmla="*/ 2 h 3578"/>
                <a:gd name="T64" fmla="*/ 1971 w 3576"/>
                <a:gd name="T65" fmla="*/ 9 h 3578"/>
                <a:gd name="T66" fmla="*/ 2235 w 3576"/>
                <a:gd name="T67" fmla="*/ 57 h 3578"/>
                <a:gd name="T68" fmla="*/ 2484 w 3576"/>
                <a:gd name="T69" fmla="*/ 140 h 3578"/>
                <a:gd name="T70" fmla="*/ 2715 w 3576"/>
                <a:gd name="T71" fmla="*/ 258 h 3578"/>
                <a:gd name="T72" fmla="*/ 2926 w 3576"/>
                <a:gd name="T73" fmla="*/ 408 h 3578"/>
                <a:gd name="T74" fmla="*/ 3112 w 3576"/>
                <a:gd name="T75" fmla="*/ 585 h 3578"/>
                <a:gd name="T76" fmla="*/ 3270 w 3576"/>
                <a:gd name="T77" fmla="*/ 788 h 3578"/>
                <a:gd name="T78" fmla="*/ 3400 w 3576"/>
                <a:gd name="T79" fmla="*/ 1013 h 3578"/>
                <a:gd name="T80" fmla="*/ 3496 w 3576"/>
                <a:gd name="T81" fmla="*/ 1256 h 3578"/>
                <a:gd name="T82" fmla="*/ 3556 w 3576"/>
                <a:gd name="T83" fmla="*/ 1517 h 3578"/>
                <a:gd name="T84" fmla="*/ 3576 w 3576"/>
                <a:gd name="T85" fmla="*/ 1788 h 3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6" h="3578">
                  <a:moveTo>
                    <a:pt x="3576" y="1788"/>
                  </a:moveTo>
                  <a:lnTo>
                    <a:pt x="3574" y="1881"/>
                  </a:lnTo>
                  <a:lnTo>
                    <a:pt x="3567" y="1972"/>
                  </a:lnTo>
                  <a:lnTo>
                    <a:pt x="3556" y="2061"/>
                  </a:lnTo>
                  <a:lnTo>
                    <a:pt x="3540" y="2149"/>
                  </a:lnTo>
                  <a:lnTo>
                    <a:pt x="3520" y="2236"/>
                  </a:lnTo>
                  <a:lnTo>
                    <a:pt x="3496" y="2321"/>
                  </a:lnTo>
                  <a:lnTo>
                    <a:pt x="3468" y="2404"/>
                  </a:lnTo>
                  <a:lnTo>
                    <a:pt x="3435" y="2485"/>
                  </a:lnTo>
                  <a:lnTo>
                    <a:pt x="3400" y="2564"/>
                  </a:lnTo>
                  <a:lnTo>
                    <a:pt x="3361" y="2642"/>
                  </a:lnTo>
                  <a:lnTo>
                    <a:pt x="3317" y="2716"/>
                  </a:lnTo>
                  <a:lnTo>
                    <a:pt x="3270" y="2788"/>
                  </a:lnTo>
                  <a:lnTo>
                    <a:pt x="3221" y="2860"/>
                  </a:lnTo>
                  <a:lnTo>
                    <a:pt x="3168" y="2927"/>
                  </a:lnTo>
                  <a:lnTo>
                    <a:pt x="3112" y="2991"/>
                  </a:lnTo>
                  <a:lnTo>
                    <a:pt x="3052" y="3053"/>
                  </a:lnTo>
                  <a:lnTo>
                    <a:pt x="2990" y="3113"/>
                  </a:lnTo>
                  <a:lnTo>
                    <a:pt x="2926" y="3170"/>
                  </a:lnTo>
                  <a:lnTo>
                    <a:pt x="2858" y="3223"/>
                  </a:lnTo>
                  <a:lnTo>
                    <a:pt x="2788" y="3272"/>
                  </a:lnTo>
                  <a:lnTo>
                    <a:pt x="2715" y="3318"/>
                  </a:lnTo>
                  <a:lnTo>
                    <a:pt x="2641" y="3362"/>
                  </a:lnTo>
                  <a:lnTo>
                    <a:pt x="2563" y="3402"/>
                  </a:lnTo>
                  <a:lnTo>
                    <a:pt x="2484" y="3437"/>
                  </a:lnTo>
                  <a:lnTo>
                    <a:pt x="2403" y="3470"/>
                  </a:lnTo>
                  <a:lnTo>
                    <a:pt x="2319" y="3498"/>
                  </a:lnTo>
                  <a:lnTo>
                    <a:pt x="2235" y="3521"/>
                  </a:lnTo>
                  <a:lnTo>
                    <a:pt x="2148" y="3542"/>
                  </a:lnTo>
                  <a:lnTo>
                    <a:pt x="2060" y="3557"/>
                  </a:lnTo>
                  <a:lnTo>
                    <a:pt x="1971" y="3569"/>
                  </a:lnTo>
                  <a:lnTo>
                    <a:pt x="1880" y="3575"/>
                  </a:lnTo>
                  <a:lnTo>
                    <a:pt x="1787" y="3578"/>
                  </a:lnTo>
                  <a:lnTo>
                    <a:pt x="1696" y="3575"/>
                  </a:lnTo>
                  <a:lnTo>
                    <a:pt x="1605" y="3569"/>
                  </a:lnTo>
                  <a:lnTo>
                    <a:pt x="1516" y="3557"/>
                  </a:lnTo>
                  <a:lnTo>
                    <a:pt x="1428" y="3542"/>
                  </a:lnTo>
                  <a:lnTo>
                    <a:pt x="1341" y="3521"/>
                  </a:lnTo>
                  <a:lnTo>
                    <a:pt x="1257" y="3498"/>
                  </a:lnTo>
                  <a:lnTo>
                    <a:pt x="1173" y="3470"/>
                  </a:lnTo>
                  <a:lnTo>
                    <a:pt x="1092" y="3437"/>
                  </a:lnTo>
                  <a:lnTo>
                    <a:pt x="1013" y="3402"/>
                  </a:lnTo>
                  <a:lnTo>
                    <a:pt x="936" y="3362"/>
                  </a:lnTo>
                  <a:lnTo>
                    <a:pt x="861" y="3318"/>
                  </a:lnTo>
                  <a:lnTo>
                    <a:pt x="788" y="3272"/>
                  </a:lnTo>
                  <a:lnTo>
                    <a:pt x="718" y="3223"/>
                  </a:lnTo>
                  <a:lnTo>
                    <a:pt x="650" y="3170"/>
                  </a:lnTo>
                  <a:lnTo>
                    <a:pt x="586" y="3113"/>
                  </a:lnTo>
                  <a:lnTo>
                    <a:pt x="523" y="3053"/>
                  </a:lnTo>
                  <a:lnTo>
                    <a:pt x="465" y="2991"/>
                  </a:lnTo>
                  <a:lnTo>
                    <a:pt x="408" y="2927"/>
                  </a:lnTo>
                  <a:lnTo>
                    <a:pt x="355" y="2860"/>
                  </a:lnTo>
                  <a:lnTo>
                    <a:pt x="306" y="2788"/>
                  </a:lnTo>
                  <a:lnTo>
                    <a:pt x="258" y="2716"/>
                  </a:lnTo>
                  <a:lnTo>
                    <a:pt x="215" y="2642"/>
                  </a:lnTo>
                  <a:lnTo>
                    <a:pt x="176" y="2564"/>
                  </a:lnTo>
                  <a:lnTo>
                    <a:pt x="140" y="2485"/>
                  </a:lnTo>
                  <a:lnTo>
                    <a:pt x="108" y="2404"/>
                  </a:lnTo>
                  <a:lnTo>
                    <a:pt x="80" y="2321"/>
                  </a:lnTo>
                  <a:lnTo>
                    <a:pt x="57" y="2236"/>
                  </a:lnTo>
                  <a:lnTo>
                    <a:pt x="36" y="2149"/>
                  </a:lnTo>
                  <a:lnTo>
                    <a:pt x="21" y="2061"/>
                  </a:lnTo>
                  <a:lnTo>
                    <a:pt x="9" y="1972"/>
                  </a:lnTo>
                  <a:lnTo>
                    <a:pt x="2" y="1881"/>
                  </a:lnTo>
                  <a:lnTo>
                    <a:pt x="0" y="1788"/>
                  </a:lnTo>
                  <a:lnTo>
                    <a:pt x="2" y="1697"/>
                  </a:lnTo>
                  <a:lnTo>
                    <a:pt x="9" y="1606"/>
                  </a:lnTo>
                  <a:lnTo>
                    <a:pt x="21" y="1517"/>
                  </a:lnTo>
                  <a:lnTo>
                    <a:pt x="36" y="1429"/>
                  </a:lnTo>
                  <a:lnTo>
                    <a:pt x="57" y="1342"/>
                  </a:lnTo>
                  <a:lnTo>
                    <a:pt x="80" y="1256"/>
                  </a:lnTo>
                  <a:lnTo>
                    <a:pt x="108" y="1174"/>
                  </a:lnTo>
                  <a:lnTo>
                    <a:pt x="140" y="1093"/>
                  </a:lnTo>
                  <a:lnTo>
                    <a:pt x="176" y="1013"/>
                  </a:lnTo>
                  <a:lnTo>
                    <a:pt x="215" y="936"/>
                  </a:lnTo>
                  <a:lnTo>
                    <a:pt x="258" y="862"/>
                  </a:lnTo>
                  <a:lnTo>
                    <a:pt x="306" y="788"/>
                  </a:lnTo>
                  <a:lnTo>
                    <a:pt x="355" y="718"/>
                  </a:lnTo>
                  <a:lnTo>
                    <a:pt x="408" y="651"/>
                  </a:lnTo>
                  <a:lnTo>
                    <a:pt x="465" y="585"/>
                  </a:lnTo>
                  <a:lnTo>
                    <a:pt x="523" y="523"/>
                  </a:lnTo>
                  <a:lnTo>
                    <a:pt x="586" y="465"/>
                  </a:lnTo>
                  <a:lnTo>
                    <a:pt x="650" y="408"/>
                  </a:lnTo>
                  <a:lnTo>
                    <a:pt x="718" y="355"/>
                  </a:lnTo>
                  <a:lnTo>
                    <a:pt x="788" y="306"/>
                  </a:lnTo>
                  <a:lnTo>
                    <a:pt x="861" y="258"/>
                  </a:lnTo>
                  <a:lnTo>
                    <a:pt x="936" y="216"/>
                  </a:lnTo>
                  <a:lnTo>
                    <a:pt x="1013" y="176"/>
                  </a:lnTo>
                  <a:lnTo>
                    <a:pt x="1092" y="140"/>
                  </a:lnTo>
                  <a:lnTo>
                    <a:pt x="1173" y="108"/>
                  </a:lnTo>
                  <a:lnTo>
                    <a:pt x="1257" y="80"/>
                  </a:lnTo>
                  <a:lnTo>
                    <a:pt x="1341" y="57"/>
                  </a:lnTo>
                  <a:lnTo>
                    <a:pt x="1428" y="36"/>
                  </a:lnTo>
                  <a:lnTo>
                    <a:pt x="1516" y="20"/>
                  </a:lnTo>
                  <a:lnTo>
                    <a:pt x="1605" y="9"/>
                  </a:lnTo>
                  <a:lnTo>
                    <a:pt x="1696" y="2"/>
                  </a:lnTo>
                  <a:lnTo>
                    <a:pt x="1787" y="0"/>
                  </a:lnTo>
                  <a:lnTo>
                    <a:pt x="1880" y="2"/>
                  </a:lnTo>
                  <a:lnTo>
                    <a:pt x="1971" y="9"/>
                  </a:lnTo>
                  <a:lnTo>
                    <a:pt x="2060" y="20"/>
                  </a:lnTo>
                  <a:lnTo>
                    <a:pt x="2148" y="36"/>
                  </a:lnTo>
                  <a:lnTo>
                    <a:pt x="2235" y="57"/>
                  </a:lnTo>
                  <a:lnTo>
                    <a:pt x="2319" y="80"/>
                  </a:lnTo>
                  <a:lnTo>
                    <a:pt x="2403" y="108"/>
                  </a:lnTo>
                  <a:lnTo>
                    <a:pt x="2484" y="140"/>
                  </a:lnTo>
                  <a:lnTo>
                    <a:pt x="2563" y="176"/>
                  </a:lnTo>
                  <a:lnTo>
                    <a:pt x="2641" y="216"/>
                  </a:lnTo>
                  <a:lnTo>
                    <a:pt x="2715" y="258"/>
                  </a:lnTo>
                  <a:lnTo>
                    <a:pt x="2788" y="306"/>
                  </a:lnTo>
                  <a:lnTo>
                    <a:pt x="2858" y="355"/>
                  </a:lnTo>
                  <a:lnTo>
                    <a:pt x="2926" y="408"/>
                  </a:lnTo>
                  <a:lnTo>
                    <a:pt x="2990" y="465"/>
                  </a:lnTo>
                  <a:lnTo>
                    <a:pt x="3052" y="523"/>
                  </a:lnTo>
                  <a:lnTo>
                    <a:pt x="3112" y="585"/>
                  </a:lnTo>
                  <a:lnTo>
                    <a:pt x="3168" y="651"/>
                  </a:lnTo>
                  <a:lnTo>
                    <a:pt x="3221" y="718"/>
                  </a:lnTo>
                  <a:lnTo>
                    <a:pt x="3270" y="788"/>
                  </a:lnTo>
                  <a:lnTo>
                    <a:pt x="3317" y="862"/>
                  </a:lnTo>
                  <a:lnTo>
                    <a:pt x="3361" y="936"/>
                  </a:lnTo>
                  <a:lnTo>
                    <a:pt x="3400" y="1013"/>
                  </a:lnTo>
                  <a:lnTo>
                    <a:pt x="3435" y="1093"/>
                  </a:lnTo>
                  <a:lnTo>
                    <a:pt x="3468" y="1174"/>
                  </a:lnTo>
                  <a:lnTo>
                    <a:pt x="3496" y="1256"/>
                  </a:lnTo>
                  <a:lnTo>
                    <a:pt x="3520" y="1342"/>
                  </a:lnTo>
                  <a:lnTo>
                    <a:pt x="3540" y="1429"/>
                  </a:lnTo>
                  <a:lnTo>
                    <a:pt x="3556" y="1517"/>
                  </a:lnTo>
                  <a:lnTo>
                    <a:pt x="3567" y="1606"/>
                  </a:lnTo>
                  <a:lnTo>
                    <a:pt x="3574" y="1697"/>
                  </a:lnTo>
                  <a:lnTo>
                    <a:pt x="3576" y="178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7" name="淘宝店chenying0907 2">
            <a:extLst>
              <a:ext uri="{FF2B5EF4-FFF2-40B4-BE49-F238E27FC236}">
                <a16:creationId xmlns="" xmlns:a16="http://schemas.microsoft.com/office/drawing/2014/main" id="{C6AC4D60-3836-4574-875D-0C4D6D4C69F3}"/>
              </a:ext>
            </a:extLst>
          </p:cNvPr>
          <p:cNvGrpSpPr/>
          <p:nvPr/>
        </p:nvGrpSpPr>
        <p:grpSpPr>
          <a:xfrm>
            <a:off x="5928048" y="2563345"/>
            <a:ext cx="1246540" cy="1246924"/>
            <a:chOff x="4597401" y="2028528"/>
            <a:chExt cx="966788" cy="966788"/>
          </a:xfrm>
        </p:grpSpPr>
        <p:sp>
          <p:nvSpPr>
            <p:cNvPr id="8" name="淘宝店chenying0907 7">
              <a:extLst>
                <a:ext uri="{FF2B5EF4-FFF2-40B4-BE49-F238E27FC236}">
                  <a16:creationId xmlns="" xmlns:a16="http://schemas.microsoft.com/office/drawing/2014/main" id="{203FDA0A-E725-4720-A5B3-054D8BCFE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7401" y="2028528"/>
              <a:ext cx="966788" cy="966788"/>
            </a:xfrm>
            <a:custGeom>
              <a:avLst/>
              <a:gdLst>
                <a:gd name="T0" fmla="*/ 2 w 4869"/>
                <a:gd name="T1" fmla="*/ 2493 h 4872"/>
                <a:gd name="T2" fmla="*/ 3 w 4869"/>
                <a:gd name="T3" fmla="*/ 2311 h 4872"/>
                <a:gd name="T4" fmla="*/ 76 w 4869"/>
                <a:gd name="T5" fmla="*/ 1827 h 4872"/>
                <a:gd name="T6" fmla="*/ 240 w 4869"/>
                <a:gd name="T7" fmla="*/ 1380 h 4872"/>
                <a:gd name="T8" fmla="*/ 484 w 4869"/>
                <a:gd name="T9" fmla="*/ 979 h 4872"/>
                <a:gd name="T10" fmla="*/ 798 w 4869"/>
                <a:gd name="T11" fmla="*/ 633 h 4872"/>
                <a:gd name="T12" fmla="*/ 1172 w 4869"/>
                <a:gd name="T13" fmla="*/ 353 h 4872"/>
                <a:gd name="T14" fmla="*/ 1598 w 4869"/>
                <a:gd name="T15" fmla="*/ 148 h 4872"/>
                <a:gd name="T16" fmla="*/ 2064 w 4869"/>
                <a:gd name="T17" fmla="*/ 29 h 4872"/>
                <a:gd name="T18" fmla="*/ 2560 w 4869"/>
                <a:gd name="T19" fmla="*/ 4 h 4872"/>
                <a:gd name="T20" fmla="*/ 3043 w 4869"/>
                <a:gd name="T21" fmla="*/ 77 h 4872"/>
                <a:gd name="T22" fmla="*/ 3490 w 4869"/>
                <a:gd name="T23" fmla="*/ 241 h 4872"/>
                <a:gd name="T24" fmla="*/ 3891 w 4869"/>
                <a:gd name="T25" fmla="*/ 484 h 4872"/>
                <a:gd name="T26" fmla="*/ 4237 w 4869"/>
                <a:gd name="T27" fmla="*/ 799 h 4872"/>
                <a:gd name="T28" fmla="*/ 4516 w 4869"/>
                <a:gd name="T29" fmla="*/ 1173 h 4872"/>
                <a:gd name="T30" fmla="*/ 4721 w 4869"/>
                <a:gd name="T31" fmla="*/ 1598 h 4872"/>
                <a:gd name="T32" fmla="*/ 4841 w 4869"/>
                <a:gd name="T33" fmla="*/ 2065 h 4872"/>
                <a:gd name="T34" fmla="*/ 4866 w 4869"/>
                <a:gd name="T35" fmla="*/ 2561 h 4872"/>
                <a:gd name="T36" fmla="*/ 4792 w 4869"/>
                <a:gd name="T37" fmla="*/ 3045 h 4872"/>
                <a:gd name="T38" fmla="*/ 4629 w 4869"/>
                <a:gd name="T39" fmla="*/ 3492 h 4872"/>
                <a:gd name="T40" fmla="*/ 4386 w 4869"/>
                <a:gd name="T41" fmla="*/ 3894 h 4872"/>
                <a:gd name="T42" fmla="*/ 4071 w 4869"/>
                <a:gd name="T43" fmla="*/ 4239 h 4872"/>
                <a:gd name="T44" fmla="*/ 3697 w 4869"/>
                <a:gd name="T45" fmla="*/ 4519 h 4872"/>
                <a:gd name="T46" fmla="*/ 3271 w 4869"/>
                <a:gd name="T47" fmla="*/ 4724 h 4872"/>
                <a:gd name="T48" fmla="*/ 2806 w 4869"/>
                <a:gd name="T49" fmla="*/ 4844 h 4872"/>
                <a:gd name="T50" fmla="*/ 2390 w 4869"/>
                <a:gd name="T51" fmla="*/ 4871 h 4872"/>
                <a:gd name="T52" fmla="*/ 2213 w 4869"/>
                <a:gd name="T53" fmla="*/ 4862 h 4872"/>
                <a:gd name="T54" fmla="*/ 2041 w 4869"/>
                <a:gd name="T55" fmla="*/ 4841 h 4872"/>
                <a:gd name="T56" fmla="*/ 1873 w 4869"/>
                <a:gd name="T57" fmla="*/ 4807 h 4872"/>
                <a:gd name="T58" fmla="*/ 1709 w 4869"/>
                <a:gd name="T59" fmla="*/ 4762 h 4872"/>
                <a:gd name="T60" fmla="*/ 1549 w 4869"/>
                <a:gd name="T61" fmla="*/ 4704 h 4872"/>
                <a:gd name="T62" fmla="*/ 1393 w 4869"/>
                <a:gd name="T63" fmla="*/ 4637 h 4872"/>
                <a:gd name="T64" fmla="*/ 1239 w 4869"/>
                <a:gd name="T65" fmla="*/ 4557 h 4872"/>
                <a:gd name="T66" fmla="*/ 1106 w 4869"/>
                <a:gd name="T67" fmla="*/ 4478 h 4872"/>
                <a:gd name="T68" fmla="*/ 1006 w 4869"/>
                <a:gd name="T69" fmla="*/ 4416 h 4872"/>
                <a:gd name="T70" fmla="*/ 933 w 4869"/>
                <a:gd name="T71" fmla="*/ 4397 h 4872"/>
                <a:gd name="T72" fmla="*/ 872 w 4869"/>
                <a:gd name="T73" fmla="*/ 4416 h 4872"/>
                <a:gd name="T74" fmla="*/ 793 w 4869"/>
                <a:gd name="T75" fmla="*/ 4475 h 4872"/>
                <a:gd name="T76" fmla="*/ 692 w 4869"/>
                <a:gd name="T77" fmla="*/ 4554 h 4872"/>
                <a:gd name="T78" fmla="*/ 580 w 4869"/>
                <a:gd name="T79" fmla="*/ 4616 h 4872"/>
                <a:gd name="T80" fmla="*/ 430 w 4869"/>
                <a:gd name="T81" fmla="*/ 4664 h 4872"/>
                <a:gd name="T82" fmla="*/ 231 w 4869"/>
                <a:gd name="T83" fmla="*/ 4686 h 4872"/>
                <a:gd name="T84" fmla="*/ 231 w 4869"/>
                <a:gd name="T85" fmla="*/ 4649 h 4872"/>
                <a:gd name="T86" fmla="*/ 295 w 4869"/>
                <a:gd name="T87" fmla="*/ 4590 h 4872"/>
                <a:gd name="T88" fmla="*/ 345 w 4869"/>
                <a:gd name="T89" fmla="*/ 4523 h 4872"/>
                <a:gd name="T90" fmla="*/ 381 w 4869"/>
                <a:gd name="T91" fmla="*/ 4448 h 4872"/>
                <a:gd name="T92" fmla="*/ 403 w 4869"/>
                <a:gd name="T93" fmla="*/ 4371 h 4872"/>
                <a:gd name="T94" fmla="*/ 417 w 4869"/>
                <a:gd name="T95" fmla="*/ 4293 h 4872"/>
                <a:gd name="T96" fmla="*/ 417 w 4869"/>
                <a:gd name="T97" fmla="*/ 4163 h 4872"/>
                <a:gd name="T98" fmla="*/ 390 w 4869"/>
                <a:gd name="T99" fmla="*/ 4020 h 4872"/>
                <a:gd name="T100" fmla="*/ 340 w 4869"/>
                <a:gd name="T101" fmla="*/ 3867 h 4872"/>
                <a:gd name="T102" fmla="*/ 222 w 4869"/>
                <a:gd name="T103" fmla="*/ 3567 h 4872"/>
                <a:gd name="T104" fmla="*/ 133 w 4869"/>
                <a:gd name="T105" fmla="*/ 3320 h 4872"/>
                <a:gd name="T106" fmla="*/ 70 w 4869"/>
                <a:gd name="T107" fmla="*/ 3099 h 4872"/>
                <a:gd name="T108" fmla="*/ 23 w 4869"/>
                <a:gd name="T109" fmla="*/ 2853 h 4872"/>
                <a:gd name="T110" fmla="*/ 1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0" y="2508"/>
                  </a:moveTo>
                  <a:lnTo>
                    <a:pt x="1" y="2510"/>
                  </a:lnTo>
                  <a:lnTo>
                    <a:pt x="2" y="2512"/>
                  </a:lnTo>
                  <a:lnTo>
                    <a:pt x="2" y="2493"/>
                  </a:lnTo>
                  <a:lnTo>
                    <a:pt x="1" y="2474"/>
                  </a:lnTo>
                  <a:lnTo>
                    <a:pt x="0" y="2455"/>
                  </a:lnTo>
                  <a:lnTo>
                    <a:pt x="0" y="2436"/>
                  </a:lnTo>
                  <a:lnTo>
                    <a:pt x="3" y="2311"/>
                  </a:lnTo>
                  <a:lnTo>
                    <a:pt x="12" y="2187"/>
                  </a:lnTo>
                  <a:lnTo>
                    <a:pt x="28" y="2065"/>
                  </a:lnTo>
                  <a:lnTo>
                    <a:pt x="49" y="1945"/>
                  </a:lnTo>
                  <a:lnTo>
                    <a:pt x="76" y="1827"/>
                  </a:lnTo>
                  <a:lnTo>
                    <a:pt x="109" y="1712"/>
                  </a:lnTo>
                  <a:lnTo>
                    <a:pt x="147" y="1598"/>
                  </a:lnTo>
                  <a:lnTo>
                    <a:pt x="191" y="1488"/>
                  </a:lnTo>
                  <a:lnTo>
                    <a:pt x="240" y="1380"/>
                  </a:lnTo>
                  <a:lnTo>
                    <a:pt x="294" y="1276"/>
                  </a:lnTo>
                  <a:lnTo>
                    <a:pt x="352" y="1173"/>
                  </a:lnTo>
                  <a:lnTo>
                    <a:pt x="416" y="1074"/>
                  </a:lnTo>
                  <a:lnTo>
                    <a:pt x="484" y="979"/>
                  </a:lnTo>
                  <a:lnTo>
                    <a:pt x="556" y="887"/>
                  </a:lnTo>
                  <a:lnTo>
                    <a:pt x="633" y="799"/>
                  </a:lnTo>
                  <a:lnTo>
                    <a:pt x="713" y="714"/>
                  </a:lnTo>
                  <a:lnTo>
                    <a:pt x="798" y="633"/>
                  </a:lnTo>
                  <a:lnTo>
                    <a:pt x="887" y="556"/>
                  </a:lnTo>
                  <a:lnTo>
                    <a:pt x="978" y="484"/>
                  </a:lnTo>
                  <a:lnTo>
                    <a:pt x="1074" y="416"/>
                  </a:lnTo>
                  <a:lnTo>
                    <a:pt x="1172" y="353"/>
                  </a:lnTo>
                  <a:lnTo>
                    <a:pt x="1274" y="295"/>
                  </a:lnTo>
                  <a:lnTo>
                    <a:pt x="1379" y="241"/>
                  </a:lnTo>
                  <a:lnTo>
                    <a:pt x="1487" y="192"/>
                  </a:lnTo>
                  <a:lnTo>
                    <a:pt x="1598" y="148"/>
                  </a:lnTo>
                  <a:lnTo>
                    <a:pt x="1710" y="110"/>
                  </a:lnTo>
                  <a:lnTo>
                    <a:pt x="1826" y="77"/>
                  </a:lnTo>
                  <a:lnTo>
                    <a:pt x="1944" y="50"/>
                  </a:lnTo>
                  <a:lnTo>
                    <a:pt x="2064" y="29"/>
                  </a:lnTo>
                  <a:lnTo>
                    <a:pt x="2186" y="13"/>
                  </a:lnTo>
                  <a:lnTo>
                    <a:pt x="2310" y="4"/>
                  </a:lnTo>
                  <a:lnTo>
                    <a:pt x="2435" y="0"/>
                  </a:lnTo>
                  <a:lnTo>
                    <a:pt x="2560" y="4"/>
                  </a:lnTo>
                  <a:lnTo>
                    <a:pt x="2684" y="13"/>
                  </a:lnTo>
                  <a:lnTo>
                    <a:pt x="2806" y="29"/>
                  </a:lnTo>
                  <a:lnTo>
                    <a:pt x="2925" y="50"/>
                  </a:lnTo>
                  <a:lnTo>
                    <a:pt x="3043" y="77"/>
                  </a:lnTo>
                  <a:lnTo>
                    <a:pt x="3158" y="110"/>
                  </a:lnTo>
                  <a:lnTo>
                    <a:pt x="3271" y="148"/>
                  </a:lnTo>
                  <a:lnTo>
                    <a:pt x="3383" y="192"/>
                  </a:lnTo>
                  <a:lnTo>
                    <a:pt x="3490" y="241"/>
                  </a:lnTo>
                  <a:lnTo>
                    <a:pt x="3594" y="295"/>
                  </a:lnTo>
                  <a:lnTo>
                    <a:pt x="3697" y="353"/>
                  </a:lnTo>
                  <a:lnTo>
                    <a:pt x="3796" y="416"/>
                  </a:lnTo>
                  <a:lnTo>
                    <a:pt x="3891" y="484"/>
                  </a:lnTo>
                  <a:lnTo>
                    <a:pt x="3983" y="556"/>
                  </a:lnTo>
                  <a:lnTo>
                    <a:pt x="4071" y="633"/>
                  </a:lnTo>
                  <a:lnTo>
                    <a:pt x="4156" y="714"/>
                  </a:lnTo>
                  <a:lnTo>
                    <a:pt x="4237" y="799"/>
                  </a:lnTo>
                  <a:lnTo>
                    <a:pt x="4313" y="887"/>
                  </a:lnTo>
                  <a:lnTo>
                    <a:pt x="4386" y="979"/>
                  </a:lnTo>
                  <a:lnTo>
                    <a:pt x="4453" y="1074"/>
                  </a:lnTo>
                  <a:lnTo>
                    <a:pt x="4516" y="1173"/>
                  </a:lnTo>
                  <a:lnTo>
                    <a:pt x="4575" y="1276"/>
                  </a:lnTo>
                  <a:lnTo>
                    <a:pt x="4629" y="1380"/>
                  </a:lnTo>
                  <a:lnTo>
                    <a:pt x="4677" y="1488"/>
                  </a:lnTo>
                  <a:lnTo>
                    <a:pt x="4721" y="1598"/>
                  </a:lnTo>
                  <a:lnTo>
                    <a:pt x="4760" y="1712"/>
                  </a:lnTo>
                  <a:lnTo>
                    <a:pt x="4792" y="1827"/>
                  </a:lnTo>
                  <a:lnTo>
                    <a:pt x="4819" y="1945"/>
                  </a:lnTo>
                  <a:lnTo>
                    <a:pt x="4841" y="2065"/>
                  </a:lnTo>
                  <a:lnTo>
                    <a:pt x="4857" y="2187"/>
                  </a:lnTo>
                  <a:lnTo>
                    <a:pt x="4866" y="2311"/>
                  </a:lnTo>
                  <a:lnTo>
                    <a:pt x="4869" y="2436"/>
                  </a:lnTo>
                  <a:lnTo>
                    <a:pt x="4866" y="2561"/>
                  </a:lnTo>
                  <a:lnTo>
                    <a:pt x="4857" y="2685"/>
                  </a:lnTo>
                  <a:lnTo>
                    <a:pt x="4841" y="2807"/>
                  </a:lnTo>
                  <a:lnTo>
                    <a:pt x="4819" y="2927"/>
                  </a:lnTo>
                  <a:lnTo>
                    <a:pt x="4792" y="3045"/>
                  </a:lnTo>
                  <a:lnTo>
                    <a:pt x="4760" y="3161"/>
                  </a:lnTo>
                  <a:lnTo>
                    <a:pt x="4721" y="3274"/>
                  </a:lnTo>
                  <a:lnTo>
                    <a:pt x="4677" y="3384"/>
                  </a:lnTo>
                  <a:lnTo>
                    <a:pt x="4629" y="3492"/>
                  </a:lnTo>
                  <a:lnTo>
                    <a:pt x="4575" y="3597"/>
                  </a:lnTo>
                  <a:lnTo>
                    <a:pt x="4516" y="3699"/>
                  </a:lnTo>
                  <a:lnTo>
                    <a:pt x="4453" y="3798"/>
                  </a:lnTo>
                  <a:lnTo>
                    <a:pt x="4386" y="3894"/>
                  </a:lnTo>
                  <a:lnTo>
                    <a:pt x="4313" y="3985"/>
                  </a:lnTo>
                  <a:lnTo>
                    <a:pt x="4237" y="4074"/>
                  </a:lnTo>
                  <a:lnTo>
                    <a:pt x="4156" y="4159"/>
                  </a:lnTo>
                  <a:lnTo>
                    <a:pt x="4071" y="4239"/>
                  </a:lnTo>
                  <a:lnTo>
                    <a:pt x="3983" y="4315"/>
                  </a:lnTo>
                  <a:lnTo>
                    <a:pt x="3891" y="4388"/>
                  </a:lnTo>
                  <a:lnTo>
                    <a:pt x="3796" y="4456"/>
                  </a:lnTo>
                  <a:lnTo>
                    <a:pt x="3697" y="4519"/>
                  </a:lnTo>
                  <a:lnTo>
                    <a:pt x="3594" y="4578"/>
                  </a:lnTo>
                  <a:lnTo>
                    <a:pt x="3490" y="4631"/>
                  </a:lnTo>
                  <a:lnTo>
                    <a:pt x="3383" y="4681"/>
                  </a:lnTo>
                  <a:lnTo>
                    <a:pt x="3271" y="4724"/>
                  </a:lnTo>
                  <a:lnTo>
                    <a:pt x="3158" y="4762"/>
                  </a:lnTo>
                  <a:lnTo>
                    <a:pt x="3043" y="4796"/>
                  </a:lnTo>
                  <a:lnTo>
                    <a:pt x="2925" y="4823"/>
                  </a:lnTo>
                  <a:lnTo>
                    <a:pt x="2806" y="4844"/>
                  </a:lnTo>
                  <a:lnTo>
                    <a:pt x="2684" y="4859"/>
                  </a:lnTo>
                  <a:lnTo>
                    <a:pt x="2560" y="4869"/>
                  </a:lnTo>
                  <a:lnTo>
                    <a:pt x="2435" y="4872"/>
                  </a:lnTo>
                  <a:lnTo>
                    <a:pt x="2390" y="4871"/>
                  </a:lnTo>
                  <a:lnTo>
                    <a:pt x="2345" y="4870"/>
                  </a:lnTo>
                  <a:lnTo>
                    <a:pt x="2301" y="4868"/>
                  </a:lnTo>
                  <a:lnTo>
                    <a:pt x="2257" y="4866"/>
                  </a:lnTo>
                  <a:lnTo>
                    <a:pt x="2213" y="4862"/>
                  </a:lnTo>
                  <a:lnTo>
                    <a:pt x="2169" y="4858"/>
                  </a:lnTo>
                  <a:lnTo>
                    <a:pt x="2126" y="4853"/>
                  </a:lnTo>
                  <a:lnTo>
                    <a:pt x="2083" y="4848"/>
                  </a:lnTo>
                  <a:lnTo>
                    <a:pt x="2041" y="4841"/>
                  </a:lnTo>
                  <a:lnTo>
                    <a:pt x="1998" y="4833"/>
                  </a:lnTo>
                  <a:lnTo>
                    <a:pt x="1956" y="4825"/>
                  </a:lnTo>
                  <a:lnTo>
                    <a:pt x="1914" y="4817"/>
                  </a:lnTo>
                  <a:lnTo>
                    <a:pt x="1873" y="4807"/>
                  </a:lnTo>
                  <a:lnTo>
                    <a:pt x="1831" y="4797"/>
                  </a:lnTo>
                  <a:lnTo>
                    <a:pt x="1790" y="4786"/>
                  </a:lnTo>
                  <a:lnTo>
                    <a:pt x="1750" y="4774"/>
                  </a:lnTo>
                  <a:lnTo>
                    <a:pt x="1709" y="4762"/>
                  </a:lnTo>
                  <a:lnTo>
                    <a:pt x="1669" y="4748"/>
                  </a:lnTo>
                  <a:lnTo>
                    <a:pt x="1628" y="4735"/>
                  </a:lnTo>
                  <a:lnTo>
                    <a:pt x="1589" y="4720"/>
                  </a:lnTo>
                  <a:lnTo>
                    <a:pt x="1549" y="4704"/>
                  </a:lnTo>
                  <a:lnTo>
                    <a:pt x="1510" y="4689"/>
                  </a:lnTo>
                  <a:lnTo>
                    <a:pt x="1470" y="4672"/>
                  </a:lnTo>
                  <a:lnTo>
                    <a:pt x="1431" y="4655"/>
                  </a:lnTo>
                  <a:lnTo>
                    <a:pt x="1393" y="4637"/>
                  </a:lnTo>
                  <a:lnTo>
                    <a:pt x="1353" y="4618"/>
                  </a:lnTo>
                  <a:lnTo>
                    <a:pt x="1315" y="4597"/>
                  </a:lnTo>
                  <a:lnTo>
                    <a:pt x="1276" y="4577"/>
                  </a:lnTo>
                  <a:lnTo>
                    <a:pt x="1239" y="4557"/>
                  </a:lnTo>
                  <a:lnTo>
                    <a:pt x="1201" y="4535"/>
                  </a:lnTo>
                  <a:lnTo>
                    <a:pt x="1164" y="4513"/>
                  </a:lnTo>
                  <a:lnTo>
                    <a:pt x="1125" y="4489"/>
                  </a:lnTo>
                  <a:lnTo>
                    <a:pt x="1106" y="4478"/>
                  </a:lnTo>
                  <a:lnTo>
                    <a:pt x="1083" y="4463"/>
                  </a:lnTo>
                  <a:lnTo>
                    <a:pt x="1057" y="4447"/>
                  </a:lnTo>
                  <a:lnTo>
                    <a:pt x="1026" y="4428"/>
                  </a:lnTo>
                  <a:lnTo>
                    <a:pt x="1006" y="4416"/>
                  </a:lnTo>
                  <a:lnTo>
                    <a:pt x="986" y="4407"/>
                  </a:lnTo>
                  <a:lnTo>
                    <a:pt x="968" y="4401"/>
                  </a:lnTo>
                  <a:lnTo>
                    <a:pt x="950" y="4398"/>
                  </a:lnTo>
                  <a:lnTo>
                    <a:pt x="933" y="4397"/>
                  </a:lnTo>
                  <a:lnTo>
                    <a:pt x="917" y="4399"/>
                  </a:lnTo>
                  <a:lnTo>
                    <a:pt x="901" y="4402"/>
                  </a:lnTo>
                  <a:lnTo>
                    <a:pt x="887" y="4408"/>
                  </a:lnTo>
                  <a:lnTo>
                    <a:pt x="872" y="4416"/>
                  </a:lnTo>
                  <a:lnTo>
                    <a:pt x="856" y="4425"/>
                  </a:lnTo>
                  <a:lnTo>
                    <a:pt x="841" y="4436"/>
                  </a:lnTo>
                  <a:lnTo>
                    <a:pt x="826" y="4448"/>
                  </a:lnTo>
                  <a:lnTo>
                    <a:pt x="793" y="4475"/>
                  </a:lnTo>
                  <a:lnTo>
                    <a:pt x="756" y="4506"/>
                  </a:lnTo>
                  <a:lnTo>
                    <a:pt x="736" y="4522"/>
                  </a:lnTo>
                  <a:lnTo>
                    <a:pt x="714" y="4539"/>
                  </a:lnTo>
                  <a:lnTo>
                    <a:pt x="692" y="4554"/>
                  </a:lnTo>
                  <a:lnTo>
                    <a:pt x="667" y="4570"/>
                  </a:lnTo>
                  <a:lnTo>
                    <a:pt x="640" y="4586"/>
                  </a:lnTo>
                  <a:lnTo>
                    <a:pt x="612" y="4602"/>
                  </a:lnTo>
                  <a:lnTo>
                    <a:pt x="580" y="4616"/>
                  </a:lnTo>
                  <a:lnTo>
                    <a:pt x="547" y="4630"/>
                  </a:lnTo>
                  <a:lnTo>
                    <a:pt x="511" y="4642"/>
                  </a:lnTo>
                  <a:lnTo>
                    <a:pt x="472" y="4654"/>
                  </a:lnTo>
                  <a:lnTo>
                    <a:pt x="430" y="4664"/>
                  </a:lnTo>
                  <a:lnTo>
                    <a:pt x="386" y="4672"/>
                  </a:lnTo>
                  <a:lnTo>
                    <a:pt x="338" y="4678"/>
                  </a:lnTo>
                  <a:lnTo>
                    <a:pt x="286" y="4683"/>
                  </a:lnTo>
                  <a:lnTo>
                    <a:pt x="231" y="4686"/>
                  </a:lnTo>
                  <a:lnTo>
                    <a:pt x="172" y="4686"/>
                  </a:lnTo>
                  <a:lnTo>
                    <a:pt x="192" y="4675"/>
                  </a:lnTo>
                  <a:lnTo>
                    <a:pt x="213" y="4663"/>
                  </a:lnTo>
                  <a:lnTo>
                    <a:pt x="231" y="4649"/>
                  </a:lnTo>
                  <a:lnTo>
                    <a:pt x="249" y="4636"/>
                  </a:lnTo>
                  <a:lnTo>
                    <a:pt x="266" y="4621"/>
                  </a:lnTo>
                  <a:lnTo>
                    <a:pt x="280" y="4606"/>
                  </a:lnTo>
                  <a:lnTo>
                    <a:pt x="295" y="4590"/>
                  </a:lnTo>
                  <a:lnTo>
                    <a:pt x="310" y="4575"/>
                  </a:lnTo>
                  <a:lnTo>
                    <a:pt x="322" y="4558"/>
                  </a:lnTo>
                  <a:lnTo>
                    <a:pt x="333" y="4541"/>
                  </a:lnTo>
                  <a:lnTo>
                    <a:pt x="345" y="4523"/>
                  </a:lnTo>
                  <a:lnTo>
                    <a:pt x="355" y="4505"/>
                  </a:lnTo>
                  <a:lnTo>
                    <a:pt x="364" y="4487"/>
                  </a:lnTo>
                  <a:lnTo>
                    <a:pt x="373" y="4468"/>
                  </a:lnTo>
                  <a:lnTo>
                    <a:pt x="381" y="4448"/>
                  </a:lnTo>
                  <a:lnTo>
                    <a:pt x="387" y="4429"/>
                  </a:lnTo>
                  <a:lnTo>
                    <a:pt x="393" y="4410"/>
                  </a:lnTo>
                  <a:lnTo>
                    <a:pt x="399" y="4391"/>
                  </a:lnTo>
                  <a:lnTo>
                    <a:pt x="403" y="4371"/>
                  </a:lnTo>
                  <a:lnTo>
                    <a:pt x="408" y="4351"/>
                  </a:lnTo>
                  <a:lnTo>
                    <a:pt x="411" y="4332"/>
                  </a:lnTo>
                  <a:lnTo>
                    <a:pt x="414" y="4312"/>
                  </a:lnTo>
                  <a:lnTo>
                    <a:pt x="417" y="4293"/>
                  </a:lnTo>
                  <a:lnTo>
                    <a:pt x="418" y="4274"/>
                  </a:lnTo>
                  <a:lnTo>
                    <a:pt x="420" y="4235"/>
                  </a:lnTo>
                  <a:lnTo>
                    <a:pt x="419" y="4198"/>
                  </a:lnTo>
                  <a:lnTo>
                    <a:pt x="417" y="4163"/>
                  </a:lnTo>
                  <a:lnTo>
                    <a:pt x="413" y="4129"/>
                  </a:lnTo>
                  <a:lnTo>
                    <a:pt x="407" y="4093"/>
                  </a:lnTo>
                  <a:lnTo>
                    <a:pt x="399" y="4057"/>
                  </a:lnTo>
                  <a:lnTo>
                    <a:pt x="390" y="4020"/>
                  </a:lnTo>
                  <a:lnTo>
                    <a:pt x="379" y="3983"/>
                  </a:lnTo>
                  <a:lnTo>
                    <a:pt x="367" y="3944"/>
                  </a:lnTo>
                  <a:lnTo>
                    <a:pt x="354" y="3906"/>
                  </a:lnTo>
                  <a:lnTo>
                    <a:pt x="340" y="3867"/>
                  </a:lnTo>
                  <a:lnTo>
                    <a:pt x="324" y="3826"/>
                  </a:lnTo>
                  <a:lnTo>
                    <a:pt x="293" y="3744"/>
                  </a:lnTo>
                  <a:lnTo>
                    <a:pt x="258" y="3657"/>
                  </a:lnTo>
                  <a:lnTo>
                    <a:pt x="222" y="3567"/>
                  </a:lnTo>
                  <a:lnTo>
                    <a:pt x="186" y="3471"/>
                  </a:lnTo>
                  <a:lnTo>
                    <a:pt x="168" y="3421"/>
                  </a:lnTo>
                  <a:lnTo>
                    <a:pt x="150" y="3372"/>
                  </a:lnTo>
                  <a:lnTo>
                    <a:pt x="133" y="3320"/>
                  </a:lnTo>
                  <a:lnTo>
                    <a:pt x="116" y="3266"/>
                  </a:lnTo>
                  <a:lnTo>
                    <a:pt x="100" y="3212"/>
                  </a:lnTo>
                  <a:lnTo>
                    <a:pt x="84" y="3155"/>
                  </a:lnTo>
                  <a:lnTo>
                    <a:pt x="70" y="3099"/>
                  </a:lnTo>
                  <a:lnTo>
                    <a:pt x="57" y="3039"/>
                  </a:lnTo>
                  <a:lnTo>
                    <a:pt x="45" y="2979"/>
                  </a:lnTo>
                  <a:lnTo>
                    <a:pt x="34" y="2917"/>
                  </a:lnTo>
                  <a:lnTo>
                    <a:pt x="23" y="2853"/>
                  </a:lnTo>
                  <a:lnTo>
                    <a:pt x="15" y="2788"/>
                  </a:lnTo>
                  <a:lnTo>
                    <a:pt x="9" y="2721"/>
                  </a:lnTo>
                  <a:lnTo>
                    <a:pt x="4" y="2651"/>
                  </a:lnTo>
                  <a:lnTo>
                    <a:pt x="1" y="2581"/>
                  </a:lnTo>
                  <a:lnTo>
                    <a:pt x="0" y="2508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淘宝店chenying0907 8">
              <a:extLst>
                <a:ext uri="{FF2B5EF4-FFF2-40B4-BE49-F238E27FC236}">
                  <a16:creationId xmlns="" xmlns:a16="http://schemas.microsoft.com/office/drawing/2014/main" id="{54812346-BED8-4B21-8FD6-51087E880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2157115"/>
              <a:ext cx="709613" cy="709613"/>
            </a:xfrm>
            <a:custGeom>
              <a:avLst/>
              <a:gdLst>
                <a:gd name="T0" fmla="*/ 9 w 3575"/>
                <a:gd name="T1" fmla="*/ 1972 h 3577"/>
                <a:gd name="T2" fmla="*/ 56 w 3575"/>
                <a:gd name="T3" fmla="*/ 2235 h 3577"/>
                <a:gd name="T4" fmla="*/ 140 w 3575"/>
                <a:gd name="T5" fmla="*/ 2485 h 3577"/>
                <a:gd name="T6" fmla="*/ 259 w 3575"/>
                <a:gd name="T7" fmla="*/ 2716 h 3577"/>
                <a:gd name="T8" fmla="*/ 407 w 3575"/>
                <a:gd name="T9" fmla="*/ 2927 h 3577"/>
                <a:gd name="T10" fmla="*/ 586 w 3575"/>
                <a:gd name="T11" fmla="*/ 3113 h 3577"/>
                <a:gd name="T12" fmla="*/ 788 w 3575"/>
                <a:gd name="T13" fmla="*/ 3272 h 3577"/>
                <a:gd name="T14" fmla="*/ 1013 w 3575"/>
                <a:gd name="T15" fmla="*/ 3400 h 3577"/>
                <a:gd name="T16" fmla="*/ 1256 w 3575"/>
                <a:gd name="T17" fmla="*/ 3497 h 3577"/>
                <a:gd name="T18" fmla="*/ 1515 w 3575"/>
                <a:gd name="T19" fmla="*/ 3557 h 3577"/>
                <a:gd name="T20" fmla="*/ 1788 w 3575"/>
                <a:gd name="T21" fmla="*/ 3577 h 3577"/>
                <a:gd name="T22" fmla="*/ 2059 w 3575"/>
                <a:gd name="T23" fmla="*/ 3557 h 3577"/>
                <a:gd name="T24" fmla="*/ 2319 w 3575"/>
                <a:gd name="T25" fmla="*/ 3497 h 3577"/>
                <a:gd name="T26" fmla="*/ 2563 w 3575"/>
                <a:gd name="T27" fmla="*/ 3400 h 3577"/>
                <a:gd name="T28" fmla="*/ 2787 w 3575"/>
                <a:gd name="T29" fmla="*/ 3272 h 3577"/>
                <a:gd name="T30" fmla="*/ 2989 w 3575"/>
                <a:gd name="T31" fmla="*/ 3113 h 3577"/>
                <a:gd name="T32" fmla="*/ 3167 w 3575"/>
                <a:gd name="T33" fmla="*/ 2927 h 3577"/>
                <a:gd name="T34" fmla="*/ 3317 w 3575"/>
                <a:gd name="T35" fmla="*/ 2716 h 3577"/>
                <a:gd name="T36" fmla="*/ 3435 w 3575"/>
                <a:gd name="T37" fmla="*/ 2485 h 3577"/>
                <a:gd name="T38" fmla="*/ 3519 w 3575"/>
                <a:gd name="T39" fmla="*/ 2235 h 3577"/>
                <a:gd name="T40" fmla="*/ 3566 w 3575"/>
                <a:gd name="T41" fmla="*/ 1972 h 3577"/>
                <a:gd name="T42" fmla="*/ 3573 w 3575"/>
                <a:gd name="T43" fmla="*/ 1696 h 3577"/>
                <a:gd name="T44" fmla="*/ 3539 w 3575"/>
                <a:gd name="T45" fmla="*/ 1427 h 3577"/>
                <a:gd name="T46" fmla="*/ 3467 w 3575"/>
                <a:gd name="T47" fmla="*/ 1173 h 3577"/>
                <a:gd name="T48" fmla="*/ 3360 w 3575"/>
                <a:gd name="T49" fmla="*/ 935 h 3577"/>
                <a:gd name="T50" fmla="*/ 3220 w 3575"/>
                <a:gd name="T51" fmla="*/ 718 h 3577"/>
                <a:gd name="T52" fmla="*/ 3052 w 3575"/>
                <a:gd name="T53" fmla="*/ 523 h 3577"/>
                <a:gd name="T54" fmla="*/ 2857 w 3575"/>
                <a:gd name="T55" fmla="*/ 355 h 3577"/>
                <a:gd name="T56" fmla="*/ 2640 w 3575"/>
                <a:gd name="T57" fmla="*/ 215 h 3577"/>
                <a:gd name="T58" fmla="*/ 2402 w 3575"/>
                <a:gd name="T59" fmla="*/ 108 h 3577"/>
                <a:gd name="T60" fmla="*/ 2147 w 3575"/>
                <a:gd name="T61" fmla="*/ 36 h 3577"/>
                <a:gd name="T62" fmla="*/ 1879 w 3575"/>
                <a:gd name="T63" fmla="*/ 2 h 3577"/>
                <a:gd name="T64" fmla="*/ 1604 w 3575"/>
                <a:gd name="T65" fmla="*/ 9 h 3577"/>
                <a:gd name="T66" fmla="*/ 1341 w 3575"/>
                <a:gd name="T67" fmla="*/ 56 h 3577"/>
                <a:gd name="T68" fmla="*/ 1091 w 3575"/>
                <a:gd name="T69" fmla="*/ 139 h 3577"/>
                <a:gd name="T70" fmla="*/ 860 w 3575"/>
                <a:gd name="T71" fmla="*/ 258 h 3577"/>
                <a:gd name="T72" fmla="*/ 650 w 3575"/>
                <a:gd name="T73" fmla="*/ 408 h 3577"/>
                <a:gd name="T74" fmla="*/ 464 w 3575"/>
                <a:gd name="T75" fmla="*/ 585 h 3577"/>
                <a:gd name="T76" fmla="*/ 305 w 3575"/>
                <a:gd name="T77" fmla="*/ 788 h 3577"/>
                <a:gd name="T78" fmla="*/ 175 w 3575"/>
                <a:gd name="T79" fmla="*/ 1012 h 3577"/>
                <a:gd name="T80" fmla="*/ 80 w 3575"/>
                <a:gd name="T81" fmla="*/ 1256 h 3577"/>
                <a:gd name="T82" fmla="*/ 20 w 3575"/>
                <a:gd name="T83" fmla="*/ 1516 h 3577"/>
                <a:gd name="T84" fmla="*/ 0 w 3575"/>
                <a:gd name="T85" fmla="*/ 1788 h 3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7">
                  <a:moveTo>
                    <a:pt x="0" y="1788"/>
                  </a:moveTo>
                  <a:lnTo>
                    <a:pt x="2" y="1880"/>
                  </a:lnTo>
                  <a:lnTo>
                    <a:pt x="9" y="1972"/>
                  </a:lnTo>
                  <a:lnTo>
                    <a:pt x="20" y="2061"/>
                  </a:lnTo>
                  <a:lnTo>
                    <a:pt x="36" y="2149"/>
                  </a:lnTo>
                  <a:lnTo>
                    <a:pt x="56" y="2235"/>
                  </a:lnTo>
                  <a:lnTo>
                    <a:pt x="80" y="2320"/>
                  </a:lnTo>
                  <a:lnTo>
                    <a:pt x="108" y="2403"/>
                  </a:lnTo>
                  <a:lnTo>
                    <a:pt x="140" y="2485"/>
                  </a:lnTo>
                  <a:lnTo>
                    <a:pt x="175" y="2564"/>
                  </a:lnTo>
                  <a:lnTo>
                    <a:pt x="216" y="2641"/>
                  </a:lnTo>
                  <a:lnTo>
                    <a:pt x="259" y="2716"/>
                  </a:lnTo>
                  <a:lnTo>
                    <a:pt x="305" y="2788"/>
                  </a:lnTo>
                  <a:lnTo>
                    <a:pt x="355" y="2859"/>
                  </a:lnTo>
                  <a:lnTo>
                    <a:pt x="407" y="2927"/>
                  </a:lnTo>
                  <a:lnTo>
                    <a:pt x="464" y="2991"/>
                  </a:lnTo>
                  <a:lnTo>
                    <a:pt x="524" y="3053"/>
                  </a:lnTo>
                  <a:lnTo>
                    <a:pt x="586" y="3113"/>
                  </a:lnTo>
                  <a:lnTo>
                    <a:pt x="650" y="3169"/>
                  </a:lnTo>
                  <a:lnTo>
                    <a:pt x="717" y="3222"/>
                  </a:lnTo>
                  <a:lnTo>
                    <a:pt x="788" y="3272"/>
                  </a:lnTo>
                  <a:lnTo>
                    <a:pt x="860" y="3318"/>
                  </a:lnTo>
                  <a:lnTo>
                    <a:pt x="935" y="3361"/>
                  </a:lnTo>
                  <a:lnTo>
                    <a:pt x="1013" y="3400"/>
                  </a:lnTo>
                  <a:lnTo>
                    <a:pt x="1091" y="3436"/>
                  </a:lnTo>
                  <a:lnTo>
                    <a:pt x="1173" y="3469"/>
                  </a:lnTo>
                  <a:lnTo>
                    <a:pt x="1256" y="3497"/>
                  </a:lnTo>
                  <a:lnTo>
                    <a:pt x="1341" y="3521"/>
                  </a:lnTo>
                  <a:lnTo>
                    <a:pt x="1427" y="3541"/>
                  </a:lnTo>
                  <a:lnTo>
                    <a:pt x="1515" y="3557"/>
                  </a:lnTo>
                  <a:lnTo>
                    <a:pt x="1604" y="3568"/>
                  </a:lnTo>
                  <a:lnTo>
                    <a:pt x="1696" y="3575"/>
                  </a:lnTo>
                  <a:lnTo>
                    <a:pt x="1788" y="3577"/>
                  </a:lnTo>
                  <a:lnTo>
                    <a:pt x="1879" y="3575"/>
                  </a:lnTo>
                  <a:lnTo>
                    <a:pt x="1970" y="3568"/>
                  </a:lnTo>
                  <a:lnTo>
                    <a:pt x="2059" y="3557"/>
                  </a:lnTo>
                  <a:lnTo>
                    <a:pt x="2147" y="3541"/>
                  </a:lnTo>
                  <a:lnTo>
                    <a:pt x="2234" y="3521"/>
                  </a:lnTo>
                  <a:lnTo>
                    <a:pt x="2319" y="3497"/>
                  </a:lnTo>
                  <a:lnTo>
                    <a:pt x="2402" y="3469"/>
                  </a:lnTo>
                  <a:lnTo>
                    <a:pt x="2483" y="3436"/>
                  </a:lnTo>
                  <a:lnTo>
                    <a:pt x="2563" y="3400"/>
                  </a:lnTo>
                  <a:lnTo>
                    <a:pt x="2640" y="3361"/>
                  </a:lnTo>
                  <a:lnTo>
                    <a:pt x="2714" y="3318"/>
                  </a:lnTo>
                  <a:lnTo>
                    <a:pt x="2787" y="3272"/>
                  </a:lnTo>
                  <a:lnTo>
                    <a:pt x="2857" y="3222"/>
                  </a:lnTo>
                  <a:lnTo>
                    <a:pt x="2925" y="3169"/>
                  </a:lnTo>
                  <a:lnTo>
                    <a:pt x="2989" y="3113"/>
                  </a:lnTo>
                  <a:lnTo>
                    <a:pt x="3052" y="3053"/>
                  </a:lnTo>
                  <a:lnTo>
                    <a:pt x="3111" y="2991"/>
                  </a:lnTo>
                  <a:lnTo>
                    <a:pt x="3167" y="2927"/>
                  </a:lnTo>
                  <a:lnTo>
                    <a:pt x="3220" y="2859"/>
                  </a:lnTo>
                  <a:lnTo>
                    <a:pt x="3270" y="2788"/>
                  </a:lnTo>
                  <a:lnTo>
                    <a:pt x="3317" y="2716"/>
                  </a:lnTo>
                  <a:lnTo>
                    <a:pt x="3360" y="2641"/>
                  </a:lnTo>
                  <a:lnTo>
                    <a:pt x="3399" y="2564"/>
                  </a:lnTo>
                  <a:lnTo>
                    <a:pt x="3435" y="2485"/>
                  </a:lnTo>
                  <a:lnTo>
                    <a:pt x="3467" y="2403"/>
                  </a:lnTo>
                  <a:lnTo>
                    <a:pt x="3495" y="2320"/>
                  </a:lnTo>
                  <a:lnTo>
                    <a:pt x="3519" y="2235"/>
                  </a:lnTo>
                  <a:lnTo>
                    <a:pt x="3539" y="2149"/>
                  </a:lnTo>
                  <a:lnTo>
                    <a:pt x="3555" y="2061"/>
                  </a:lnTo>
                  <a:lnTo>
                    <a:pt x="3566" y="1972"/>
                  </a:lnTo>
                  <a:lnTo>
                    <a:pt x="3573" y="1880"/>
                  </a:lnTo>
                  <a:lnTo>
                    <a:pt x="3575" y="1788"/>
                  </a:lnTo>
                  <a:lnTo>
                    <a:pt x="3573" y="1696"/>
                  </a:lnTo>
                  <a:lnTo>
                    <a:pt x="3566" y="1605"/>
                  </a:lnTo>
                  <a:lnTo>
                    <a:pt x="3555" y="1516"/>
                  </a:lnTo>
                  <a:lnTo>
                    <a:pt x="3539" y="1427"/>
                  </a:lnTo>
                  <a:lnTo>
                    <a:pt x="3519" y="1341"/>
                  </a:lnTo>
                  <a:lnTo>
                    <a:pt x="3495" y="1256"/>
                  </a:lnTo>
                  <a:lnTo>
                    <a:pt x="3467" y="1173"/>
                  </a:lnTo>
                  <a:lnTo>
                    <a:pt x="3435" y="1092"/>
                  </a:lnTo>
                  <a:lnTo>
                    <a:pt x="3399" y="1012"/>
                  </a:lnTo>
                  <a:lnTo>
                    <a:pt x="3360" y="935"/>
                  </a:lnTo>
                  <a:lnTo>
                    <a:pt x="3317" y="861"/>
                  </a:lnTo>
                  <a:lnTo>
                    <a:pt x="3270" y="788"/>
                  </a:lnTo>
                  <a:lnTo>
                    <a:pt x="3220" y="718"/>
                  </a:lnTo>
                  <a:lnTo>
                    <a:pt x="3167" y="650"/>
                  </a:lnTo>
                  <a:lnTo>
                    <a:pt x="3111" y="585"/>
                  </a:lnTo>
                  <a:lnTo>
                    <a:pt x="3052" y="523"/>
                  </a:lnTo>
                  <a:lnTo>
                    <a:pt x="2989" y="464"/>
                  </a:lnTo>
                  <a:lnTo>
                    <a:pt x="2925" y="408"/>
                  </a:lnTo>
                  <a:lnTo>
                    <a:pt x="2857" y="355"/>
                  </a:lnTo>
                  <a:lnTo>
                    <a:pt x="2787" y="305"/>
                  </a:lnTo>
                  <a:lnTo>
                    <a:pt x="2714" y="258"/>
                  </a:lnTo>
                  <a:lnTo>
                    <a:pt x="2640" y="215"/>
                  </a:lnTo>
                  <a:lnTo>
                    <a:pt x="2563" y="175"/>
                  </a:lnTo>
                  <a:lnTo>
                    <a:pt x="2483" y="139"/>
                  </a:lnTo>
                  <a:lnTo>
                    <a:pt x="2402" y="108"/>
                  </a:lnTo>
                  <a:lnTo>
                    <a:pt x="2319" y="80"/>
                  </a:lnTo>
                  <a:lnTo>
                    <a:pt x="2234" y="56"/>
                  </a:lnTo>
                  <a:lnTo>
                    <a:pt x="2147" y="36"/>
                  </a:lnTo>
                  <a:lnTo>
                    <a:pt x="2059" y="20"/>
                  </a:lnTo>
                  <a:lnTo>
                    <a:pt x="1970" y="9"/>
                  </a:lnTo>
                  <a:lnTo>
                    <a:pt x="1879" y="2"/>
                  </a:lnTo>
                  <a:lnTo>
                    <a:pt x="1788" y="0"/>
                  </a:lnTo>
                  <a:lnTo>
                    <a:pt x="1696" y="2"/>
                  </a:lnTo>
                  <a:lnTo>
                    <a:pt x="1604" y="9"/>
                  </a:lnTo>
                  <a:lnTo>
                    <a:pt x="1515" y="20"/>
                  </a:lnTo>
                  <a:lnTo>
                    <a:pt x="1427" y="36"/>
                  </a:lnTo>
                  <a:lnTo>
                    <a:pt x="1341" y="56"/>
                  </a:lnTo>
                  <a:lnTo>
                    <a:pt x="1256" y="80"/>
                  </a:lnTo>
                  <a:lnTo>
                    <a:pt x="1173" y="108"/>
                  </a:lnTo>
                  <a:lnTo>
                    <a:pt x="1091" y="139"/>
                  </a:lnTo>
                  <a:lnTo>
                    <a:pt x="1013" y="175"/>
                  </a:lnTo>
                  <a:lnTo>
                    <a:pt x="935" y="215"/>
                  </a:lnTo>
                  <a:lnTo>
                    <a:pt x="860" y="258"/>
                  </a:lnTo>
                  <a:lnTo>
                    <a:pt x="788" y="305"/>
                  </a:lnTo>
                  <a:lnTo>
                    <a:pt x="717" y="355"/>
                  </a:lnTo>
                  <a:lnTo>
                    <a:pt x="650" y="408"/>
                  </a:lnTo>
                  <a:lnTo>
                    <a:pt x="586" y="464"/>
                  </a:lnTo>
                  <a:lnTo>
                    <a:pt x="524" y="523"/>
                  </a:lnTo>
                  <a:lnTo>
                    <a:pt x="464" y="585"/>
                  </a:lnTo>
                  <a:lnTo>
                    <a:pt x="407" y="650"/>
                  </a:lnTo>
                  <a:lnTo>
                    <a:pt x="355" y="718"/>
                  </a:lnTo>
                  <a:lnTo>
                    <a:pt x="305" y="788"/>
                  </a:lnTo>
                  <a:lnTo>
                    <a:pt x="259" y="861"/>
                  </a:lnTo>
                  <a:lnTo>
                    <a:pt x="216" y="935"/>
                  </a:lnTo>
                  <a:lnTo>
                    <a:pt x="175" y="1012"/>
                  </a:lnTo>
                  <a:lnTo>
                    <a:pt x="140" y="1092"/>
                  </a:lnTo>
                  <a:lnTo>
                    <a:pt x="108" y="1173"/>
                  </a:lnTo>
                  <a:lnTo>
                    <a:pt x="80" y="1256"/>
                  </a:lnTo>
                  <a:lnTo>
                    <a:pt x="56" y="1341"/>
                  </a:lnTo>
                  <a:lnTo>
                    <a:pt x="36" y="1427"/>
                  </a:lnTo>
                  <a:lnTo>
                    <a:pt x="20" y="1516"/>
                  </a:lnTo>
                  <a:lnTo>
                    <a:pt x="9" y="1605"/>
                  </a:lnTo>
                  <a:lnTo>
                    <a:pt x="2" y="1696"/>
                  </a:lnTo>
                  <a:lnTo>
                    <a:pt x="0" y="178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淘宝店chenying0907 4">
            <a:extLst>
              <a:ext uri="{FF2B5EF4-FFF2-40B4-BE49-F238E27FC236}">
                <a16:creationId xmlns="" xmlns:a16="http://schemas.microsoft.com/office/drawing/2014/main" id="{EED50D1F-2F07-4A83-AD54-73F032B02052}"/>
              </a:ext>
            </a:extLst>
          </p:cNvPr>
          <p:cNvGrpSpPr/>
          <p:nvPr/>
        </p:nvGrpSpPr>
        <p:grpSpPr>
          <a:xfrm>
            <a:off x="4677414" y="3566618"/>
            <a:ext cx="1246540" cy="1246924"/>
            <a:chOff x="3627438" y="2806403"/>
            <a:chExt cx="966788" cy="966788"/>
          </a:xfrm>
        </p:grpSpPr>
        <p:sp>
          <p:nvSpPr>
            <p:cNvPr id="11" name="淘宝店chenying0907 9">
              <a:extLst>
                <a:ext uri="{FF2B5EF4-FFF2-40B4-BE49-F238E27FC236}">
                  <a16:creationId xmlns="" xmlns:a16="http://schemas.microsoft.com/office/drawing/2014/main" id="{2377A92F-551E-43B2-B9AD-D928ADCE3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438" y="2806403"/>
              <a:ext cx="966788" cy="966788"/>
            </a:xfrm>
            <a:custGeom>
              <a:avLst/>
              <a:gdLst>
                <a:gd name="T0" fmla="*/ 4867 w 4869"/>
                <a:gd name="T1" fmla="*/ 2493 h 4872"/>
                <a:gd name="T2" fmla="*/ 4866 w 4869"/>
                <a:gd name="T3" fmla="*/ 2310 h 4872"/>
                <a:gd name="T4" fmla="*/ 4793 w 4869"/>
                <a:gd name="T5" fmla="*/ 1827 h 4872"/>
                <a:gd name="T6" fmla="*/ 4629 w 4869"/>
                <a:gd name="T7" fmla="*/ 1380 h 4872"/>
                <a:gd name="T8" fmla="*/ 4385 w 4869"/>
                <a:gd name="T9" fmla="*/ 978 h 4872"/>
                <a:gd name="T10" fmla="*/ 4071 w 4869"/>
                <a:gd name="T11" fmla="*/ 632 h 4872"/>
                <a:gd name="T12" fmla="*/ 3697 w 4869"/>
                <a:gd name="T13" fmla="*/ 353 h 4872"/>
                <a:gd name="T14" fmla="*/ 3271 w 4869"/>
                <a:gd name="T15" fmla="*/ 147 h 4872"/>
                <a:gd name="T16" fmla="*/ 2805 w 4869"/>
                <a:gd name="T17" fmla="*/ 28 h 4872"/>
                <a:gd name="T18" fmla="*/ 2309 w 4869"/>
                <a:gd name="T19" fmla="*/ 3 h 4872"/>
                <a:gd name="T20" fmla="*/ 1826 w 4869"/>
                <a:gd name="T21" fmla="*/ 76 h 4872"/>
                <a:gd name="T22" fmla="*/ 1379 w 4869"/>
                <a:gd name="T23" fmla="*/ 240 h 4872"/>
                <a:gd name="T24" fmla="*/ 978 w 4869"/>
                <a:gd name="T25" fmla="*/ 483 h 4872"/>
                <a:gd name="T26" fmla="*/ 632 w 4869"/>
                <a:gd name="T27" fmla="*/ 798 h 4872"/>
                <a:gd name="T28" fmla="*/ 353 w 4869"/>
                <a:gd name="T29" fmla="*/ 1172 h 4872"/>
                <a:gd name="T30" fmla="*/ 148 w 4869"/>
                <a:gd name="T31" fmla="*/ 1599 h 4872"/>
                <a:gd name="T32" fmla="*/ 28 w 4869"/>
                <a:gd name="T33" fmla="*/ 2065 h 4872"/>
                <a:gd name="T34" fmla="*/ 3 w 4869"/>
                <a:gd name="T35" fmla="*/ 2561 h 4872"/>
                <a:gd name="T36" fmla="*/ 77 w 4869"/>
                <a:gd name="T37" fmla="*/ 3044 h 4872"/>
                <a:gd name="T38" fmla="*/ 240 w 4869"/>
                <a:gd name="T39" fmla="*/ 3492 h 4872"/>
                <a:gd name="T40" fmla="*/ 483 w 4869"/>
                <a:gd name="T41" fmla="*/ 3893 h 4872"/>
                <a:gd name="T42" fmla="*/ 798 w 4869"/>
                <a:gd name="T43" fmla="*/ 4239 h 4872"/>
                <a:gd name="T44" fmla="*/ 1172 w 4869"/>
                <a:gd name="T45" fmla="*/ 4519 h 4872"/>
                <a:gd name="T46" fmla="*/ 1598 w 4869"/>
                <a:gd name="T47" fmla="*/ 4724 h 4872"/>
                <a:gd name="T48" fmla="*/ 2063 w 4869"/>
                <a:gd name="T49" fmla="*/ 4843 h 4872"/>
                <a:gd name="T50" fmla="*/ 2479 w 4869"/>
                <a:gd name="T51" fmla="*/ 4871 h 4872"/>
                <a:gd name="T52" fmla="*/ 2656 w 4869"/>
                <a:gd name="T53" fmla="*/ 4862 h 4872"/>
                <a:gd name="T54" fmla="*/ 2828 w 4869"/>
                <a:gd name="T55" fmla="*/ 4840 h 4872"/>
                <a:gd name="T56" fmla="*/ 2996 w 4869"/>
                <a:gd name="T57" fmla="*/ 4806 h 4872"/>
                <a:gd name="T58" fmla="*/ 3160 w 4869"/>
                <a:gd name="T59" fmla="*/ 4761 h 4872"/>
                <a:gd name="T60" fmla="*/ 3320 w 4869"/>
                <a:gd name="T61" fmla="*/ 4705 h 4872"/>
                <a:gd name="T62" fmla="*/ 3476 w 4869"/>
                <a:gd name="T63" fmla="*/ 4636 h 4872"/>
                <a:gd name="T64" fmla="*/ 3630 w 4869"/>
                <a:gd name="T65" fmla="*/ 4556 h 4872"/>
                <a:gd name="T66" fmla="*/ 3763 w 4869"/>
                <a:gd name="T67" fmla="*/ 4477 h 4872"/>
                <a:gd name="T68" fmla="*/ 3863 w 4869"/>
                <a:gd name="T69" fmla="*/ 4415 h 4872"/>
                <a:gd name="T70" fmla="*/ 3936 w 4869"/>
                <a:gd name="T71" fmla="*/ 4397 h 4872"/>
                <a:gd name="T72" fmla="*/ 3997 w 4869"/>
                <a:gd name="T73" fmla="*/ 4415 h 4872"/>
                <a:gd name="T74" fmla="*/ 4076 w 4869"/>
                <a:gd name="T75" fmla="*/ 4475 h 4872"/>
                <a:gd name="T76" fmla="*/ 4177 w 4869"/>
                <a:gd name="T77" fmla="*/ 4554 h 4872"/>
                <a:gd name="T78" fmla="*/ 4289 w 4869"/>
                <a:gd name="T79" fmla="*/ 4616 h 4872"/>
                <a:gd name="T80" fmla="*/ 4439 w 4869"/>
                <a:gd name="T81" fmla="*/ 4663 h 4872"/>
                <a:gd name="T82" fmla="*/ 4638 w 4869"/>
                <a:gd name="T83" fmla="*/ 4686 h 4872"/>
                <a:gd name="T84" fmla="*/ 4638 w 4869"/>
                <a:gd name="T85" fmla="*/ 4650 h 4872"/>
                <a:gd name="T86" fmla="*/ 4574 w 4869"/>
                <a:gd name="T87" fmla="*/ 4590 h 4872"/>
                <a:gd name="T88" fmla="*/ 4524 w 4869"/>
                <a:gd name="T89" fmla="*/ 4522 h 4872"/>
                <a:gd name="T90" fmla="*/ 4488 w 4869"/>
                <a:gd name="T91" fmla="*/ 4448 h 4872"/>
                <a:gd name="T92" fmla="*/ 4466 w 4869"/>
                <a:gd name="T93" fmla="*/ 4371 h 4872"/>
                <a:gd name="T94" fmla="*/ 4452 w 4869"/>
                <a:gd name="T95" fmla="*/ 4292 h 4872"/>
                <a:gd name="T96" fmla="*/ 4452 w 4869"/>
                <a:gd name="T97" fmla="*/ 4162 h 4872"/>
                <a:gd name="T98" fmla="*/ 4479 w 4869"/>
                <a:gd name="T99" fmla="*/ 4019 h 4872"/>
                <a:gd name="T100" fmla="*/ 4529 w 4869"/>
                <a:gd name="T101" fmla="*/ 3866 h 4872"/>
                <a:gd name="T102" fmla="*/ 4647 w 4869"/>
                <a:gd name="T103" fmla="*/ 3566 h 4872"/>
                <a:gd name="T104" fmla="*/ 4736 w 4869"/>
                <a:gd name="T105" fmla="*/ 3319 h 4872"/>
                <a:gd name="T106" fmla="*/ 4799 w 4869"/>
                <a:gd name="T107" fmla="*/ 3098 h 4872"/>
                <a:gd name="T108" fmla="*/ 4846 w 4869"/>
                <a:gd name="T109" fmla="*/ 2852 h 4872"/>
                <a:gd name="T110" fmla="*/ 4868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4869" y="2508"/>
                  </a:moveTo>
                  <a:lnTo>
                    <a:pt x="4868" y="2510"/>
                  </a:lnTo>
                  <a:lnTo>
                    <a:pt x="4867" y="2512"/>
                  </a:lnTo>
                  <a:lnTo>
                    <a:pt x="4867" y="2493"/>
                  </a:lnTo>
                  <a:lnTo>
                    <a:pt x="4868" y="2473"/>
                  </a:lnTo>
                  <a:lnTo>
                    <a:pt x="4869" y="2454"/>
                  </a:lnTo>
                  <a:lnTo>
                    <a:pt x="4869" y="2436"/>
                  </a:lnTo>
                  <a:lnTo>
                    <a:pt x="4866" y="2310"/>
                  </a:lnTo>
                  <a:lnTo>
                    <a:pt x="4857" y="2187"/>
                  </a:lnTo>
                  <a:lnTo>
                    <a:pt x="4841" y="2065"/>
                  </a:lnTo>
                  <a:lnTo>
                    <a:pt x="4820" y="1945"/>
                  </a:lnTo>
                  <a:lnTo>
                    <a:pt x="4793" y="1827"/>
                  </a:lnTo>
                  <a:lnTo>
                    <a:pt x="4760" y="1711"/>
                  </a:lnTo>
                  <a:lnTo>
                    <a:pt x="4722" y="1599"/>
                  </a:lnTo>
                  <a:lnTo>
                    <a:pt x="4678" y="1488"/>
                  </a:lnTo>
                  <a:lnTo>
                    <a:pt x="4629" y="1380"/>
                  </a:lnTo>
                  <a:lnTo>
                    <a:pt x="4575" y="1275"/>
                  </a:lnTo>
                  <a:lnTo>
                    <a:pt x="4517" y="1172"/>
                  </a:lnTo>
                  <a:lnTo>
                    <a:pt x="4453" y="1074"/>
                  </a:lnTo>
                  <a:lnTo>
                    <a:pt x="4385" y="978"/>
                  </a:lnTo>
                  <a:lnTo>
                    <a:pt x="4313" y="886"/>
                  </a:lnTo>
                  <a:lnTo>
                    <a:pt x="4236" y="798"/>
                  </a:lnTo>
                  <a:lnTo>
                    <a:pt x="4156" y="713"/>
                  </a:lnTo>
                  <a:lnTo>
                    <a:pt x="4071" y="632"/>
                  </a:lnTo>
                  <a:lnTo>
                    <a:pt x="3982" y="557"/>
                  </a:lnTo>
                  <a:lnTo>
                    <a:pt x="3891" y="483"/>
                  </a:lnTo>
                  <a:lnTo>
                    <a:pt x="3795" y="416"/>
                  </a:lnTo>
                  <a:lnTo>
                    <a:pt x="3697" y="353"/>
                  </a:lnTo>
                  <a:lnTo>
                    <a:pt x="3595" y="294"/>
                  </a:lnTo>
                  <a:lnTo>
                    <a:pt x="3490" y="240"/>
                  </a:lnTo>
                  <a:lnTo>
                    <a:pt x="3382" y="191"/>
                  </a:lnTo>
                  <a:lnTo>
                    <a:pt x="3271" y="147"/>
                  </a:lnTo>
                  <a:lnTo>
                    <a:pt x="3159" y="109"/>
                  </a:lnTo>
                  <a:lnTo>
                    <a:pt x="3043" y="76"/>
                  </a:lnTo>
                  <a:lnTo>
                    <a:pt x="2925" y="49"/>
                  </a:lnTo>
                  <a:lnTo>
                    <a:pt x="2805" y="28"/>
                  </a:lnTo>
                  <a:lnTo>
                    <a:pt x="2683" y="12"/>
                  </a:lnTo>
                  <a:lnTo>
                    <a:pt x="2559" y="3"/>
                  </a:lnTo>
                  <a:lnTo>
                    <a:pt x="2434" y="0"/>
                  </a:lnTo>
                  <a:lnTo>
                    <a:pt x="2309" y="3"/>
                  </a:lnTo>
                  <a:lnTo>
                    <a:pt x="2185" y="12"/>
                  </a:lnTo>
                  <a:lnTo>
                    <a:pt x="2063" y="28"/>
                  </a:lnTo>
                  <a:lnTo>
                    <a:pt x="1944" y="49"/>
                  </a:lnTo>
                  <a:lnTo>
                    <a:pt x="1826" y="76"/>
                  </a:lnTo>
                  <a:lnTo>
                    <a:pt x="1711" y="109"/>
                  </a:lnTo>
                  <a:lnTo>
                    <a:pt x="1598" y="147"/>
                  </a:lnTo>
                  <a:lnTo>
                    <a:pt x="1486" y="191"/>
                  </a:lnTo>
                  <a:lnTo>
                    <a:pt x="1379" y="240"/>
                  </a:lnTo>
                  <a:lnTo>
                    <a:pt x="1275" y="294"/>
                  </a:lnTo>
                  <a:lnTo>
                    <a:pt x="1172" y="353"/>
                  </a:lnTo>
                  <a:lnTo>
                    <a:pt x="1073" y="416"/>
                  </a:lnTo>
                  <a:lnTo>
                    <a:pt x="978" y="483"/>
                  </a:lnTo>
                  <a:lnTo>
                    <a:pt x="886" y="557"/>
                  </a:lnTo>
                  <a:lnTo>
                    <a:pt x="798" y="632"/>
                  </a:lnTo>
                  <a:lnTo>
                    <a:pt x="713" y="713"/>
                  </a:lnTo>
                  <a:lnTo>
                    <a:pt x="632" y="798"/>
                  </a:lnTo>
                  <a:lnTo>
                    <a:pt x="556" y="886"/>
                  </a:lnTo>
                  <a:lnTo>
                    <a:pt x="483" y="978"/>
                  </a:lnTo>
                  <a:lnTo>
                    <a:pt x="416" y="1074"/>
                  </a:lnTo>
                  <a:lnTo>
                    <a:pt x="353" y="1172"/>
                  </a:lnTo>
                  <a:lnTo>
                    <a:pt x="294" y="1275"/>
                  </a:lnTo>
                  <a:lnTo>
                    <a:pt x="240" y="1380"/>
                  </a:lnTo>
                  <a:lnTo>
                    <a:pt x="192" y="1488"/>
                  </a:lnTo>
                  <a:lnTo>
                    <a:pt x="148" y="1599"/>
                  </a:lnTo>
                  <a:lnTo>
                    <a:pt x="109" y="1711"/>
                  </a:lnTo>
                  <a:lnTo>
                    <a:pt x="77" y="1827"/>
                  </a:lnTo>
                  <a:lnTo>
                    <a:pt x="50" y="1945"/>
                  </a:lnTo>
                  <a:lnTo>
                    <a:pt x="28" y="2065"/>
                  </a:lnTo>
                  <a:lnTo>
                    <a:pt x="12" y="2187"/>
                  </a:lnTo>
                  <a:lnTo>
                    <a:pt x="3" y="2310"/>
                  </a:lnTo>
                  <a:lnTo>
                    <a:pt x="0" y="2436"/>
                  </a:lnTo>
                  <a:lnTo>
                    <a:pt x="3" y="2561"/>
                  </a:lnTo>
                  <a:lnTo>
                    <a:pt x="12" y="2684"/>
                  </a:lnTo>
                  <a:lnTo>
                    <a:pt x="28" y="2807"/>
                  </a:lnTo>
                  <a:lnTo>
                    <a:pt x="50" y="2927"/>
                  </a:lnTo>
                  <a:lnTo>
                    <a:pt x="77" y="3044"/>
                  </a:lnTo>
                  <a:lnTo>
                    <a:pt x="109" y="3160"/>
                  </a:lnTo>
                  <a:lnTo>
                    <a:pt x="148" y="3273"/>
                  </a:lnTo>
                  <a:lnTo>
                    <a:pt x="192" y="3383"/>
                  </a:lnTo>
                  <a:lnTo>
                    <a:pt x="240" y="3492"/>
                  </a:lnTo>
                  <a:lnTo>
                    <a:pt x="294" y="3596"/>
                  </a:lnTo>
                  <a:lnTo>
                    <a:pt x="353" y="3699"/>
                  </a:lnTo>
                  <a:lnTo>
                    <a:pt x="416" y="3797"/>
                  </a:lnTo>
                  <a:lnTo>
                    <a:pt x="483" y="3893"/>
                  </a:lnTo>
                  <a:lnTo>
                    <a:pt x="556" y="3985"/>
                  </a:lnTo>
                  <a:lnTo>
                    <a:pt x="632" y="4073"/>
                  </a:lnTo>
                  <a:lnTo>
                    <a:pt x="713" y="4158"/>
                  </a:lnTo>
                  <a:lnTo>
                    <a:pt x="798" y="4239"/>
                  </a:lnTo>
                  <a:lnTo>
                    <a:pt x="886" y="4316"/>
                  </a:lnTo>
                  <a:lnTo>
                    <a:pt x="978" y="4388"/>
                  </a:lnTo>
                  <a:lnTo>
                    <a:pt x="1073" y="4456"/>
                  </a:lnTo>
                  <a:lnTo>
                    <a:pt x="1172" y="4519"/>
                  </a:lnTo>
                  <a:lnTo>
                    <a:pt x="1275" y="4577"/>
                  </a:lnTo>
                  <a:lnTo>
                    <a:pt x="1379" y="4631"/>
                  </a:lnTo>
                  <a:lnTo>
                    <a:pt x="1486" y="4680"/>
                  </a:lnTo>
                  <a:lnTo>
                    <a:pt x="1598" y="4724"/>
                  </a:lnTo>
                  <a:lnTo>
                    <a:pt x="1711" y="4762"/>
                  </a:lnTo>
                  <a:lnTo>
                    <a:pt x="1826" y="4795"/>
                  </a:lnTo>
                  <a:lnTo>
                    <a:pt x="1944" y="4822"/>
                  </a:lnTo>
                  <a:lnTo>
                    <a:pt x="2063" y="4843"/>
                  </a:lnTo>
                  <a:lnTo>
                    <a:pt x="2185" y="4859"/>
                  </a:lnTo>
                  <a:lnTo>
                    <a:pt x="2309" y="4868"/>
                  </a:lnTo>
                  <a:lnTo>
                    <a:pt x="2434" y="4872"/>
                  </a:lnTo>
                  <a:lnTo>
                    <a:pt x="2479" y="4871"/>
                  </a:lnTo>
                  <a:lnTo>
                    <a:pt x="2524" y="4869"/>
                  </a:lnTo>
                  <a:lnTo>
                    <a:pt x="2568" y="4868"/>
                  </a:lnTo>
                  <a:lnTo>
                    <a:pt x="2612" y="4865"/>
                  </a:lnTo>
                  <a:lnTo>
                    <a:pt x="2656" y="4862"/>
                  </a:lnTo>
                  <a:lnTo>
                    <a:pt x="2700" y="4857"/>
                  </a:lnTo>
                  <a:lnTo>
                    <a:pt x="2743" y="4852"/>
                  </a:lnTo>
                  <a:lnTo>
                    <a:pt x="2786" y="4847"/>
                  </a:lnTo>
                  <a:lnTo>
                    <a:pt x="2828" y="4840"/>
                  </a:lnTo>
                  <a:lnTo>
                    <a:pt x="2871" y="4833"/>
                  </a:lnTo>
                  <a:lnTo>
                    <a:pt x="2913" y="4825"/>
                  </a:lnTo>
                  <a:lnTo>
                    <a:pt x="2955" y="4816"/>
                  </a:lnTo>
                  <a:lnTo>
                    <a:pt x="2996" y="4806"/>
                  </a:lnTo>
                  <a:lnTo>
                    <a:pt x="3038" y="4796"/>
                  </a:lnTo>
                  <a:lnTo>
                    <a:pt x="3079" y="4786"/>
                  </a:lnTo>
                  <a:lnTo>
                    <a:pt x="3119" y="4774"/>
                  </a:lnTo>
                  <a:lnTo>
                    <a:pt x="3160" y="4761"/>
                  </a:lnTo>
                  <a:lnTo>
                    <a:pt x="3200" y="4748"/>
                  </a:lnTo>
                  <a:lnTo>
                    <a:pt x="3241" y="4734"/>
                  </a:lnTo>
                  <a:lnTo>
                    <a:pt x="3280" y="4719"/>
                  </a:lnTo>
                  <a:lnTo>
                    <a:pt x="3320" y="4705"/>
                  </a:lnTo>
                  <a:lnTo>
                    <a:pt x="3359" y="4688"/>
                  </a:lnTo>
                  <a:lnTo>
                    <a:pt x="3399" y="4671"/>
                  </a:lnTo>
                  <a:lnTo>
                    <a:pt x="3438" y="4654"/>
                  </a:lnTo>
                  <a:lnTo>
                    <a:pt x="3476" y="4636"/>
                  </a:lnTo>
                  <a:lnTo>
                    <a:pt x="3516" y="4617"/>
                  </a:lnTo>
                  <a:lnTo>
                    <a:pt x="3554" y="4598"/>
                  </a:lnTo>
                  <a:lnTo>
                    <a:pt x="3593" y="4577"/>
                  </a:lnTo>
                  <a:lnTo>
                    <a:pt x="3630" y="4556"/>
                  </a:lnTo>
                  <a:lnTo>
                    <a:pt x="3668" y="4535"/>
                  </a:lnTo>
                  <a:lnTo>
                    <a:pt x="3705" y="4512"/>
                  </a:lnTo>
                  <a:lnTo>
                    <a:pt x="3744" y="4489"/>
                  </a:lnTo>
                  <a:lnTo>
                    <a:pt x="3763" y="4477"/>
                  </a:lnTo>
                  <a:lnTo>
                    <a:pt x="3786" y="4462"/>
                  </a:lnTo>
                  <a:lnTo>
                    <a:pt x="3812" y="4447"/>
                  </a:lnTo>
                  <a:lnTo>
                    <a:pt x="3843" y="4427"/>
                  </a:lnTo>
                  <a:lnTo>
                    <a:pt x="3863" y="4415"/>
                  </a:lnTo>
                  <a:lnTo>
                    <a:pt x="3883" y="4407"/>
                  </a:lnTo>
                  <a:lnTo>
                    <a:pt x="3901" y="4400"/>
                  </a:lnTo>
                  <a:lnTo>
                    <a:pt x="3919" y="4397"/>
                  </a:lnTo>
                  <a:lnTo>
                    <a:pt x="3936" y="4397"/>
                  </a:lnTo>
                  <a:lnTo>
                    <a:pt x="3952" y="4398"/>
                  </a:lnTo>
                  <a:lnTo>
                    <a:pt x="3968" y="4401"/>
                  </a:lnTo>
                  <a:lnTo>
                    <a:pt x="3982" y="4408"/>
                  </a:lnTo>
                  <a:lnTo>
                    <a:pt x="3997" y="4415"/>
                  </a:lnTo>
                  <a:lnTo>
                    <a:pt x="4013" y="4425"/>
                  </a:lnTo>
                  <a:lnTo>
                    <a:pt x="4028" y="4435"/>
                  </a:lnTo>
                  <a:lnTo>
                    <a:pt x="4043" y="4448"/>
                  </a:lnTo>
                  <a:lnTo>
                    <a:pt x="4076" y="4475"/>
                  </a:lnTo>
                  <a:lnTo>
                    <a:pt x="4113" y="4505"/>
                  </a:lnTo>
                  <a:lnTo>
                    <a:pt x="4133" y="4522"/>
                  </a:lnTo>
                  <a:lnTo>
                    <a:pt x="4155" y="4538"/>
                  </a:lnTo>
                  <a:lnTo>
                    <a:pt x="4177" y="4554"/>
                  </a:lnTo>
                  <a:lnTo>
                    <a:pt x="4202" y="4569"/>
                  </a:lnTo>
                  <a:lnTo>
                    <a:pt x="4229" y="4585"/>
                  </a:lnTo>
                  <a:lnTo>
                    <a:pt x="4257" y="4601"/>
                  </a:lnTo>
                  <a:lnTo>
                    <a:pt x="4289" y="4616"/>
                  </a:lnTo>
                  <a:lnTo>
                    <a:pt x="4322" y="4629"/>
                  </a:lnTo>
                  <a:lnTo>
                    <a:pt x="4358" y="4642"/>
                  </a:lnTo>
                  <a:lnTo>
                    <a:pt x="4397" y="4653"/>
                  </a:lnTo>
                  <a:lnTo>
                    <a:pt x="4439" y="4663"/>
                  </a:lnTo>
                  <a:lnTo>
                    <a:pt x="4483" y="4672"/>
                  </a:lnTo>
                  <a:lnTo>
                    <a:pt x="4531" y="4678"/>
                  </a:lnTo>
                  <a:lnTo>
                    <a:pt x="4583" y="4683"/>
                  </a:lnTo>
                  <a:lnTo>
                    <a:pt x="4638" y="4686"/>
                  </a:lnTo>
                  <a:lnTo>
                    <a:pt x="4697" y="4686"/>
                  </a:lnTo>
                  <a:lnTo>
                    <a:pt x="4677" y="4674"/>
                  </a:lnTo>
                  <a:lnTo>
                    <a:pt x="4656" y="4662"/>
                  </a:lnTo>
                  <a:lnTo>
                    <a:pt x="4638" y="4650"/>
                  </a:lnTo>
                  <a:lnTo>
                    <a:pt x="4620" y="4635"/>
                  </a:lnTo>
                  <a:lnTo>
                    <a:pt x="4603" y="4621"/>
                  </a:lnTo>
                  <a:lnTo>
                    <a:pt x="4589" y="4606"/>
                  </a:lnTo>
                  <a:lnTo>
                    <a:pt x="4574" y="4590"/>
                  </a:lnTo>
                  <a:lnTo>
                    <a:pt x="4559" y="4574"/>
                  </a:lnTo>
                  <a:lnTo>
                    <a:pt x="4547" y="4557"/>
                  </a:lnTo>
                  <a:lnTo>
                    <a:pt x="4536" y="4540"/>
                  </a:lnTo>
                  <a:lnTo>
                    <a:pt x="4524" y="4522"/>
                  </a:lnTo>
                  <a:lnTo>
                    <a:pt x="4514" y="4504"/>
                  </a:lnTo>
                  <a:lnTo>
                    <a:pt x="4505" y="4486"/>
                  </a:lnTo>
                  <a:lnTo>
                    <a:pt x="4496" y="4467"/>
                  </a:lnTo>
                  <a:lnTo>
                    <a:pt x="4488" y="4448"/>
                  </a:lnTo>
                  <a:lnTo>
                    <a:pt x="4482" y="4429"/>
                  </a:lnTo>
                  <a:lnTo>
                    <a:pt x="4476" y="4409"/>
                  </a:lnTo>
                  <a:lnTo>
                    <a:pt x="4470" y="4390"/>
                  </a:lnTo>
                  <a:lnTo>
                    <a:pt x="4466" y="4371"/>
                  </a:lnTo>
                  <a:lnTo>
                    <a:pt x="4461" y="4351"/>
                  </a:lnTo>
                  <a:lnTo>
                    <a:pt x="4458" y="4332"/>
                  </a:lnTo>
                  <a:lnTo>
                    <a:pt x="4455" y="4311"/>
                  </a:lnTo>
                  <a:lnTo>
                    <a:pt x="4452" y="4292"/>
                  </a:lnTo>
                  <a:lnTo>
                    <a:pt x="4451" y="4273"/>
                  </a:lnTo>
                  <a:lnTo>
                    <a:pt x="4449" y="4235"/>
                  </a:lnTo>
                  <a:lnTo>
                    <a:pt x="4450" y="4197"/>
                  </a:lnTo>
                  <a:lnTo>
                    <a:pt x="4452" y="4162"/>
                  </a:lnTo>
                  <a:lnTo>
                    <a:pt x="4456" y="4129"/>
                  </a:lnTo>
                  <a:lnTo>
                    <a:pt x="4462" y="4093"/>
                  </a:lnTo>
                  <a:lnTo>
                    <a:pt x="4470" y="4056"/>
                  </a:lnTo>
                  <a:lnTo>
                    <a:pt x="4479" y="4019"/>
                  </a:lnTo>
                  <a:lnTo>
                    <a:pt x="4490" y="3982"/>
                  </a:lnTo>
                  <a:lnTo>
                    <a:pt x="4502" y="3945"/>
                  </a:lnTo>
                  <a:lnTo>
                    <a:pt x="4515" y="3905"/>
                  </a:lnTo>
                  <a:lnTo>
                    <a:pt x="4529" y="3866"/>
                  </a:lnTo>
                  <a:lnTo>
                    <a:pt x="4545" y="3826"/>
                  </a:lnTo>
                  <a:lnTo>
                    <a:pt x="4576" y="3743"/>
                  </a:lnTo>
                  <a:lnTo>
                    <a:pt x="4611" y="3656"/>
                  </a:lnTo>
                  <a:lnTo>
                    <a:pt x="4647" y="3566"/>
                  </a:lnTo>
                  <a:lnTo>
                    <a:pt x="4683" y="3470"/>
                  </a:lnTo>
                  <a:lnTo>
                    <a:pt x="4701" y="3422"/>
                  </a:lnTo>
                  <a:lnTo>
                    <a:pt x="4719" y="3371"/>
                  </a:lnTo>
                  <a:lnTo>
                    <a:pt x="4736" y="3319"/>
                  </a:lnTo>
                  <a:lnTo>
                    <a:pt x="4753" y="3266"/>
                  </a:lnTo>
                  <a:lnTo>
                    <a:pt x="4769" y="3211"/>
                  </a:lnTo>
                  <a:lnTo>
                    <a:pt x="4785" y="3156"/>
                  </a:lnTo>
                  <a:lnTo>
                    <a:pt x="4799" y="3098"/>
                  </a:lnTo>
                  <a:lnTo>
                    <a:pt x="4812" y="3039"/>
                  </a:lnTo>
                  <a:lnTo>
                    <a:pt x="4824" y="2979"/>
                  </a:lnTo>
                  <a:lnTo>
                    <a:pt x="4835" y="2917"/>
                  </a:lnTo>
                  <a:lnTo>
                    <a:pt x="4846" y="2852"/>
                  </a:lnTo>
                  <a:lnTo>
                    <a:pt x="4854" y="2787"/>
                  </a:lnTo>
                  <a:lnTo>
                    <a:pt x="4860" y="2720"/>
                  </a:lnTo>
                  <a:lnTo>
                    <a:pt x="4865" y="2652"/>
                  </a:lnTo>
                  <a:lnTo>
                    <a:pt x="4868" y="2581"/>
                  </a:lnTo>
                  <a:lnTo>
                    <a:pt x="4869" y="2508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淘宝店chenying0907 10">
              <a:extLst>
                <a:ext uri="{FF2B5EF4-FFF2-40B4-BE49-F238E27FC236}">
                  <a16:creationId xmlns="" xmlns:a16="http://schemas.microsoft.com/office/drawing/2014/main" id="{855A4FC5-8955-4D4C-A5C4-FC7F2A4C7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6" y="2934990"/>
              <a:ext cx="709613" cy="709613"/>
            </a:xfrm>
            <a:custGeom>
              <a:avLst/>
              <a:gdLst>
                <a:gd name="T0" fmla="*/ 3566 w 3575"/>
                <a:gd name="T1" fmla="*/ 1972 h 3577"/>
                <a:gd name="T2" fmla="*/ 3519 w 3575"/>
                <a:gd name="T3" fmla="*/ 2236 h 3577"/>
                <a:gd name="T4" fmla="*/ 3435 w 3575"/>
                <a:gd name="T5" fmla="*/ 2485 h 3577"/>
                <a:gd name="T6" fmla="*/ 3316 w 3575"/>
                <a:gd name="T7" fmla="*/ 2716 h 3577"/>
                <a:gd name="T8" fmla="*/ 3168 w 3575"/>
                <a:gd name="T9" fmla="*/ 2927 h 3577"/>
                <a:gd name="T10" fmla="*/ 2989 w 3575"/>
                <a:gd name="T11" fmla="*/ 3113 h 3577"/>
                <a:gd name="T12" fmla="*/ 2787 w 3575"/>
                <a:gd name="T13" fmla="*/ 3272 h 3577"/>
                <a:gd name="T14" fmla="*/ 2562 w 3575"/>
                <a:gd name="T15" fmla="*/ 3402 h 3577"/>
                <a:gd name="T16" fmla="*/ 2319 w 3575"/>
                <a:gd name="T17" fmla="*/ 3497 h 3577"/>
                <a:gd name="T18" fmla="*/ 2060 w 3575"/>
                <a:gd name="T19" fmla="*/ 3557 h 3577"/>
                <a:gd name="T20" fmla="*/ 1787 w 3575"/>
                <a:gd name="T21" fmla="*/ 3577 h 3577"/>
                <a:gd name="T22" fmla="*/ 1516 w 3575"/>
                <a:gd name="T23" fmla="*/ 3557 h 3577"/>
                <a:gd name="T24" fmla="*/ 1256 w 3575"/>
                <a:gd name="T25" fmla="*/ 3497 h 3577"/>
                <a:gd name="T26" fmla="*/ 1012 w 3575"/>
                <a:gd name="T27" fmla="*/ 3402 h 3577"/>
                <a:gd name="T28" fmla="*/ 788 w 3575"/>
                <a:gd name="T29" fmla="*/ 3272 h 3577"/>
                <a:gd name="T30" fmla="*/ 586 w 3575"/>
                <a:gd name="T31" fmla="*/ 3113 h 3577"/>
                <a:gd name="T32" fmla="*/ 408 w 3575"/>
                <a:gd name="T33" fmla="*/ 2927 h 3577"/>
                <a:gd name="T34" fmla="*/ 258 w 3575"/>
                <a:gd name="T35" fmla="*/ 2716 h 3577"/>
                <a:gd name="T36" fmla="*/ 140 w 3575"/>
                <a:gd name="T37" fmla="*/ 2485 h 3577"/>
                <a:gd name="T38" fmla="*/ 56 w 3575"/>
                <a:gd name="T39" fmla="*/ 2236 h 3577"/>
                <a:gd name="T40" fmla="*/ 9 w 3575"/>
                <a:gd name="T41" fmla="*/ 1972 h 3577"/>
                <a:gd name="T42" fmla="*/ 2 w 3575"/>
                <a:gd name="T43" fmla="*/ 1697 h 3577"/>
                <a:gd name="T44" fmla="*/ 36 w 3575"/>
                <a:gd name="T45" fmla="*/ 1428 h 3577"/>
                <a:gd name="T46" fmla="*/ 108 w 3575"/>
                <a:gd name="T47" fmla="*/ 1174 h 3577"/>
                <a:gd name="T48" fmla="*/ 215 w 3575"/>
                <a:gd name="T49" fmla="*/ 936 h 3577"/>
                <a:gd name="T50" fmla="*/ 355 w 3575"/>
                <a:gd name="T51" fmla="*/ 718 h 3577"/>
                <a:gd name="T52" fmla="*/ 523 w 3575"/>
                <a:gd name="T53" fmla="*/ 524 h 3577"/>
                <a:gd name="T54" fmla="*/ 718 w 3575"/>
                <a:gd name="T55" fmla="*/ 355 h 3577"/>
                <a:gd name="T56" fmla="*/ 935 w 3575"/>
                <a:gd name="T57" fmla="*/ 215 h 3577"/>
                <a:gd name="T58" fmla="*/ 1173 w 3575"/>
                <a:gd name="T59" fmla="*/ 108 h 3577"/>
                <a:gd name="T60" fmla="*/ 1428 w 3575"/>
                <a:gd name="T61" fmla="*/ 36 h 3577"/>
                <a:gd name="T62" fmla="*/ 1696 w 3575"/>
                <a:gd name="T63" fmla="*/ 2 h 3577"/>
                <a:gd name="T64" fmla="*/ 1971 w 3575"/>
                <a:gd name="T65" fmla="*/ 9 h 3577"/>
                <a:gd name="T66" fmla="*/ 2234 w 3575"/>
                <a:gd name="T67" fmla="*/ 56 h 3577"/>
                <a:gd name="T68" fmla="*/ 2484 w 3575"/>
                <a:gd name="T69" fmla="*/ 141 h 3577"/>
                <a:gd name="T70" fmla="*/ 2715 w 3575"/>
                <a:gd name="T71" fmla="*/ 259 h 3577"/>
                <a:gd name="T72" fmla="*/ 2925 w 3575"/>
                <a:gd name="T73" fmla="*/ 408 h 3577"/>
                <a:gd name="T74" fmla="*/ 3111 w 3575"/>
                <a:gd name="T75" fmla="*/ 586 h 3577"/>
                <a:gd name="T76" fmla="*/ 3270 w 3575"/>
                <a:gd name="T77" fmla="*/ 788 h 3577"/>
                <a:gd name="T78" fmla="*/ 3400 w 3575"/>
                <a:gd name="T79" fmla="*/ 1014 h 3577"/>
                <a:gd name="T80" fmla="*/ 3495 w 3575"/>
                <a:gd name="T81" fmla="*/ 1257 h 3577"/>
                <a:gd name="T82" fmla="*/ 3555 w 3575"/>
                <a:gd name="T83" fmla="*/ 1516 h 3577"/>
                <a:gd name="T84" fmla="*/ 3575 w 3575"/>
                <a:gd name="T85" fmla="*/ 1789 h 3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7">
                  <a:moveTo>
                    <a:pt x="3575" y="1789"/>
                  </a:moveTo>
                  <a:lnTo>
                    <a:pt x="3573" y="1881"/>
                  </a:lnTo>
                  <a:lnTo>
                    <a:pt x="3566" y="1972"/>
                  </a:lnTo>
                  <a:lnTo>
                    <a:pt x="3555" y="2061"/>
                  </a:lnTo>
                  <a:lnTo>
                    <a:pt x="3539" y="2149"/>
                  </a:lnTo>
                  <a:lnTo>
                    <a:pt x="3519" y="2236"/>
                  </a:lnTo>
                  <a:lnTo>
                    <a:pt x="3495" y="2320"/>
                  </a:lnTo>
                  <a:lnTo>
                    <a:pt x="3467" y="2404"/>
                  </a:lnTo>
                  <a:lnTo>
                    <a:pt x="3435" y="2485"/>
                  </a:lnTo>
                  <a:lnTo>
                    <a:pt x="3400" y="2564"/>
                  </a:lnTo>
                  <a:lnTo>
                    <a:pt x="3359" y="2642"/>
                  </a:lnTo>
                  <a:lnTo>
                    <a:pt x="3316" y="2716"/>
                  </a:lnTo>
                  <a:lnTo>
                    <a:pt x="3270" y="2789"/>
                  </a:lnTo>
                  <a:lnTo>
                    <a:pt x="3220" y="2859"/>
                  </a:lnTo>
                  <a:lnTo>
                    <a:pt x="3168" y="2927"/>
                  </a:lnTo>
                  <a:lnTo>
                    <a:pt x="3111" y="2991"/>
                  </a:lnTo>
                  <a:lnTo>
                    <a:pt x="3051" y="3054"/>
                  </a:lnTo>
                  <a:lnTo>
                    <a:pt x="2989" y="3113"/>
                  </a:lnTo>
                  <a:lnTo>
                    <a:pt x="2925" y="3169"/>
                  </a:lnTo>
                  <a:lnTo>
                    <a:pt x="2858" y="3222"/>
                  </a:lnTo>
                  <a:lnTo>
                    <a:pt x="2787" y="3272"/>
                  </a:lnTo>
                  <a:lnTo>
                    <a:pt x="2715" y="3319"/>
                  </a:lnTo>
                  <a:lnTo>
                    <a:pt x="2640" y="3362"/>
                  </a:lnTo>
                  <a:lnTo>
                    <a:pt x="2562" y="3402"/>
                  </a:lnTo>
                  <a:lnTo>
                    <a:pt x="2484" y="3438"/>
                  </a:lnTo>
                  <a:lnTo>
                    <a:pt x="2402" y="3469"/>
                  </a:lnTo>
                  <a:lnTo>
                    <a:pt x="2319" y="3497"/>
                  </a:lnTo>
                  <a:lnTo>
                    <a:pt x="2234" y="3521"/>
                  </a:lnTo>
                  <a:lnTo>
                    <a:pt x="2148" y="3541"/>
                  </a:lnTo>
                  <a:lnTo>
                    <a:pt x="2060" y="3557"/>
                  </a:lnTo>
                  <a:lnTo>
                    <a:pt x="1971" y="3568"/>
                  </a:lnTo>
                  <a:lnTo>
                    <a:pt x="1879" y="3575"/>
                  </a:lnTo>
                  <a:lnTo>
                    <a:pt x="1787" y="3577"/>
                  </a:lnTo>
                  <a:lnTo>
                    <a:pt x="1696" y="3575"/>
                  </a:lnTo>
                  <a:lnTo>
                    <a:pt x="1605" y="3568"/>
                  </a:lnTo>
                  <a:lnTo>
                    <a:pt x="1516" y="3557"/>
                  </a:lnTo>
                  <a:lnTo>
                    <a:pt x="1428" y="3541"/>
                  </a:lnTo>
                  <a:lnTo>
                    <a:pt x="1341" y="3521"/>
                  </a:lnTo>
                  <a:lnTo>
                    <a:pt x="1256" y="3497"/>
                  </a:lnTo>
                  <a:lnTo>
                    <a:pt x="1173" y="3469"/>
                  </a:lnTo>
                  <a:lnTo>
                    <a:pt x="1092" y="3438"/>
                  </a:lnTo>
                  <a:lnTo>
                    <a:pt x="1012" y="3402"/>
                  </a:lnTo>
                  <a:lnTo>
                    <a:pt x="935" y="3362"/>
                  </a:lnTo>
                  <a:lnTo>
                    <a:pt x="861" y="3319"/>
                  </a:lnTo>
                  <a:lnTo>
                    <a:pt x="788" y="3272"/>
                  </a:lnTo>
                  <a:lnTo>
                    <a:pt x="718" y="3222"/>
                  </a:lnTo>
                  <a:lnTo>
                    <a:pt x="650" y="3169"/>
                  </a:lnTo>
                  <a:lnTo>
                    <a:pt x="586" y="3113"/>
                  </a:lnTo>
                  <a:lnTo>
                    <a:pt x="523" y="3054"/>
                  </a:lnTo>
                  <a:lnTo>
                    <a:pt x="464" y="2991"/>
                  </a:lnTo>
                  <a:lnTo>
                    <a:pt x="408" y="2927"/>
                  </a:lnTo>
                  <a:lnTo>
                    <a:pt x="355" y="2859"/>
                  </a:lnTo>
                  <a:lnTo>
                    <a:pt x="305" y="2789"/>
                  </a:lnTo>
                  <a:lnTo>
                    <a:pt x="258" y="2716"/>
                  </a:lnTo>
                  <a:lnTo>
                    <a:pt x="215" y="2642"/>
                  </a:lnTo>
                  <a:lnTo>
                    <a:pt x="176" y="2564"/>
                  </a:lnTo>
                  <a:lnTo>
                    <a:pt x="140" y="2485"/>
                  </a:lnTo>
                  <a:lnTo>
                    <a:pt x="108" y="2404"/>
                  </a:lnTo>
                  <a:lnTo>
                    <a:pt x="80" y="2320"/>
                  </a:lnTo>
                  <a:lnTo>
                    <a:pt x="56" y="2236"/>
                  </a:lnTo>
                  <a:lnTo>
                    <a:pt x="36" y="2149"/>
                  </a:lnTo>
                  <a:lnTo>
                    <a:pt x="20" y="2061"/>
                  </a:lnTo>
                  <a:lnTo>
                    <a:pt x="9" y="1972"/>
                  </a:lnTo>
                  <a:lnTo>
                    <a:pt x="2" y="1881"/>
                  </a:lnTo>
                  <a:lnTo>
                    <a:pt x="0" y="1789"/>
                  </a:lnTo>
                  <a:lnTo>
                    <a:pt x="2" y="1697"/>
                  </a:lnTo>
                  <a:lnTo>
                    <a:pt x="9" y="1605"/>
                  </a:lnTo>
                  <a:lnTo>
                    <a:pt x="20" y="1516"/>
                  </a:lnTo>
                  <a:lnTo>
                    <a:pt x="36" y="1428"/>
                  </a:lnTo>
                  <a:lnTo>
                    <a:pt x="56" y="1342"/>
                  </a:lnTo>
                  <a:lnTo>
                    <a:pt x="80" y="1257"/>
                  </a:lnTo>
                  <a:lnTo>
                    <a:pt x="108" y="1174"/>
                  </a:lnTo>
                  <a:lnTo>
                    <a:pt x="140" y="1092"/>
                  </a:lnTo>
                  <a:lnTo>
                    <a:pt x="176" y="1014"/>
                  </a:lnTo>
                  <a:lnTo>
                    <a:pt x="215" y="936"/>
                  </a:lnTo>
                  <a:lnTo>
                    <a:pt x="258" y="861"/>
                  </a:lnTo>
                  <a:lnTo>
                    <a:pt x="305" y="788"/>
                  </a:lnTo>
                  <a:lnTo>
                    <a:pt x="355" y="718"/>
                  </a:lnTo>
                  <a:lnTo>
                    <a:pt x="408" y="650"/>
                  </a:lnTo>
                  <a:lnTo>
                    <a:pt x="464" y="586"/>
                  </a:lnTo>
                  <a:lnTo>
                    <a:pt x="523" y="524"/>
                  </a:lnTo>
                  <a:lnTo>
                    <a:pt x="586" y="464"/>
                  </a:lnTo>
                  <a:lnTo>
                    <a:pt x="650" y="408"/>
                  </a:lnTo>
                  <a:lnTo>
                    <a:pt x="718" y="355"/>
                  </a:lnTo>
                  <a:lnTo>
                    <a:pt x="788" y="305"/>
                  </a:lnTo>
                  <a:lnTo>
                    <a:pt x="861" y="259"/>
                  </a:lnTo>
                  <a:lnTo>
                    <a:pt x="935" y="215"/>
                  </a:lnTo>
                  <a:lnTo>
                    <a:pt x="1012" y="176"/>
                  </a:lnTo>
                  <a:lnTo>
                    <a:pt x="1092" y="141"/>
                  </a:lnTo>
                  <a:lnTo>
                    <a:pt x="1173" y="108"/>
                  </a:lnTo>
                  <a:lnTo>
                    <a:pt x="1256" y="80"/>
                  </a:lnTo>
                  <a:lnTo>
                    <a:pt x="1341" y="56"/>
                  </a:lnTo>
                  <a:lnTo>
                    <a:pt x="1428" y="36"/>
                  </a:lnTo>
                  <a:lnTo>
                    <a:pt x="1516" y="20"/>
                  </a:lnTo>
                  <a:lnTo>
                    <a:pt x="1605" y="9"/>
                  </a:lnTo>
                  <a:lnTo>
                    <a:pt x="1696" y="2"/>
                  </a:lnTo>
                  <a:lnTo>
                    <a:pt x="1787" y="0"/>
                  </a:lnTo>
                  <a:lnTo>
                    <a:pt x="1879" y="2"/>
                  </a:lnTo>
                  <a:lnTo>
                    <a:pt x="1971" y="9"/>
                  </a:lnTo>
                  <a:lnTo>
                    <a:pt x="2060" y="20"/>
                  </a:lnTo>
                  <a:lnTo>
                    <a:pt x="2148" y="36"/>
                  </a:lnTo>
                  <a:lnTo>
                    <a:pt x="2234" y="56"/>
                  </a:lnTo>
                  <a:lnTo>
                    <a:pt x="2319" y="80"/>
                  </a:lnTo>
                  <a:lnTo>
                    <a:pt x="2402" y="108"/>
                  </a:lnTo>
                  <a:lnTo>
                    <a:pt x="2484" y="141"/>
                  </a:lnTo>
                  <a:lnTo>
                    <a:pt x="2562" y="176"/>
                  </a:lnTo>
                  <a:lnTo>
                    <a:pt x="2640" y="215"/>
                  </a:lnTo>
                  <a:lnTo>
                    <a:pt x="2715" y="259"/>
                  </a:lnTo>
                  <a:lnTo>
                    <a:pt x="2787" y="305"/>
                  </a:lnTo>
                  <a:lnTo>
                    <a:pt x="2858" y="355"/>
                  </a:lnTo>
                  <a:lnTo>
                    <a:pt x="2925" y="408"/>
                  </a:lnTo>
                  <a:lnTo>
                    <a:pt x="2989" y="464"/>
                  </a:lnTo>
                  <a:lnTo>
                    <a:pt x="3051" y="524"/>
                  </a:lnTo>
                  <a:lnTo>
                    <a:pt x="3111" y="586"/>
                  </a:lnTo>
                  <a:lnTo>
                    <a:pt x="3168" y="650"/>
                  </a:lnTo>
                  <a:lnTo>
                    <a:pt x="3220" y="718"/>
                  </a:lnTo>
                  <a:lnTo>
                    <a:pt x="3270" y="788"/>
                  </a:lnTo>
                  <a:lnTo>
                    <a:pt x="3316" y="861"/>
                  </a:lnTo>
                  <a:lnTo>
                    <a:pt x="3359" y="936"/>
                  </a:lnTo>
                  <a:lnTo>
                    <a:pt x="3400" y="1014"/>
                  </a:lnTo>
                  <a:lnTo>
                    <a:pt x="3435" y="1092"/>
                  </a:lnTo>
                  <a:lnTo>
                    <a:pt x="3467" y="1174"/>
                  </a:lnTo>
                  <a:lnTo>
                    <a:pt x="3495" y="1257"/>
                  </a:lnTo>
                  <a:lnTo>
                    <a:pt x="3519" y="1342"/>
                  </a:lnTo>
                  <a:lnTo>
                    <a:pt x="3539" y="1428"/>
                  </a:lnTo>
                  <a:lnTo>
                    <a:pt x="3555" y="1516"/>
                  </a:lnTo>
                  <a:lnTo>
                    <a:pt x="3566" y="1605"/>
                  </a:lnTo>
                  <a:lnTo>
                    <a:pt x="3573" y="1697"/>
                  </a:lnTo>
                  <a:lnTo>
                    <a:pt x="3575" y="1789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" name="淘宝店chenying0907 13">
            <a:extLst>
              <a:ext uri="{FF2B5EF4-FFF2-40B4-BE49-F238E27FC236}">
                <a16:creationId xmlns="" xmlns:a16="http://schemas.microsoft.com/office/drawing/2014/main" id="{9F41E818-0C7A-47C9-9989-57B956759548}"/>
              </a:ext>
            </a:extLst>
          </p:cNvPr>
          <p:cNvGrpSpPr/>
          <p:nvPr/>
        </p:nvGrpSpPr>
        <p:grpSpPr>
          <a:xfrm>
            <a:off x="5833892" y="4776686"/>
            <a:ext cx="1246540" cy="1246924"/>
            <a:chOff x="4524376" y="3744615"/>
            <a:chExt cx="966788" cy="966788"/>
          </a:xfrm>
        </p:grpSpPr>
        <p:sp>
          <p:nvSpPr>
            <p:cNvPr id="14" name="淘宝店chenying0907 11">
              <a:extLst>
                <a:ext uri="{FF2B5EF4-FFF2-40B4-BE49-F238E27FC236}">
                  <a16:creationId xmlns="" xmlns:a16="http://schemas.microsoft.com/office/drawing/2014/main" id="{3A440A85-AAD6-4501-93AC-41FB8EF80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4376" y="3744615"/>
              <a:ext cx="966788" cy="966788"/>
            </a:xfrm>
            <a:custGeom>
              <a:avLst/>
              <a:gdLst>
                <a:gd name="T0" fmla="*/ 1 w 4869"/>
                <a:gd name="T1" fmla="*/ 2493 h 4872"/>
                <a:gd name="T2" fmla="*/ 3 w 4869"/>
                <a:gd name="T3" fmla="*/ 2311 h 4872"/>
                <a:gd name="T4" fmla="*/ 76 w 4869"/>
                <a:gd name="T5" fmla="*/ 1828 h 4872"/>
                <a:gd name="T6" fmla="*/ 240 w 4869"/>
                <a:gd name="T7" fmla="*/ 1380 h 4872"/>
                <a:gd name="T8" fmla="*/ 483 w 4869"/>
                <a:gd name="T9" fmla="*/ 979 h 4872"/>
                <a:gd name="T10" fmla="*/ 798 w 4869"/>
                <a:gd name="T11" fmla="*/ 634 h 4872"/>
                <a:gd name="T12" fmla="*/ 1172 w 4869"/>
                <a:gd name="T13" fmla="*/ 353 h 4872"/>
                <a:gd name="T14" fmla="*/ 1598 w 4869"/>
                <a:gd name="T15" fmla="*/ 148 h 4872"/>
                <a:gd name="T16" fmla="*/ 2063 w 4869"/>
                <a:gd name="T17" fmla="*/ 28 h 4872"/>
                <a:gd name="T18" fmla="*/ 2559 w 4869"/>
                <a:gd name="T19" fmla="*/ 3 h 4872"/>
                <a:gd name="T20" fmla="*/ 3042 w 4869"/>
                <a:gd name="T21" fmla="*/ 77 h 4872"/>
                <a:gd name="T22" fmla="*/ 3490 w 4869"/>
                <a:gd name="T23" fmla="*/ 240 h 4872"/>
                <a:gd name="T24" fmla="*/ 3891 w 4869"/>
                <a:gd name="T25" fmla="*/ 485 h 4872"/>
                <a:gd name="T26" fmla="*/ 4236 w 4869"/>
                <a:gd name="T27" fmla="*/ 798 h 4872"/>
                <a:gd name="T28" fmla="*/ 4516 w 4869"/>
                <a:gd name="T29" fmla="*/ 1174 h 4872"/>
                <a:gd name="T30" fmla="*/ 4722 w 4869"/>
                <a:gd name="T31" fmla="*/ 1599 h 4872"/>
                <a:gd name="T32" fmla="*/ 4841 w 4869"/>
                <a:gd name="T33" fmla="*/ 2066 h 4872"/>
                <a:gd name="T34" fmla="*/ 4866 w 4869"/>
                <a:gd name="T35" fmla="*/ 2562 h 4872"/>
                <a:gd name="T36" fmla="*/ 4792 w 4869"/>
                <a:gd name="T37" fmla="*/ 3045 h 4872"/>
                <a:gd name="T38" fmla="*/ 4629 w 4869"/>
                <a:gd name="T39" fmla="*/ 3492 h 4872"/>
                <a:gd name="T40" fmla="*/ 4385 w 4869"/>
                <a:gd name="T41" fmla="*/ 3893 h 4872"/>
                <a:gd name="T42" fmla="*/ 4071 w 4869"/>
                <a:gd name="T43" fmla="*/ 4239 h 4872"/>
                <a:gd name="T44" fmla="*/ 3697 w 4869"/>
                <a:gd name="T45" fmla="*/ 4519 h 4872"/>
                <a:gd name="T46" fmla="*/ 3271 w 4869"/>
                <a:gd name="T47" fmla="*/ 4724 h 4872"/>
                <a:gd name="T48" fmla="*/ 2805 w 4869"/>
                <a:gd name="T49" fmla="*/ 4844 h 4872"/>
                <a:gd name="T50" fmla="*/ 2389 w 4869"/>
                <a:gd name="T51" fmla="*/ 4872 h 4872"/>
                <a:gd name="T52" fmla="*/ 2212 w 4869"/>
                <a:gd name="T53" fmla="*/ 4862 h 4872"/>
                <a:gd name="T54" fmla="*/ 2040 w 4869"/>
                <a:gd name="T55" fmla="*/ 4840 h 4872"/>
                <a:gd name="T56" fmla="*/ 1873 w 4869"/>
                <a:gd name="T57" fmla="*/ 4808 h 4872"/>
                <a:gd name="T58" fmla="*/ 1708 w 4869"/>
                <a:gd name="T59" fmla="*/ 4762 h 4872"/>
                <a:gd name="T60" fmla="*/ 1548 w 4869"/>
                <a:gd name="T61" fmla="*/ 4705 h 4872"/>
                <a:gd name="T62" fmla="*/ 1392 w 4869"/>
                <a:gd name="T63" fmla="*/ 4636 h 4872"/>
                <a:gd name="T64" fmla="*/ 1238 w 4869"/>
                <a:gd name="T65" fmla="*/ 4556 h 4872"/>
                <a:gd name="T66" fmla="*/ 1105 w 4869"/>
                <a:gd name="T67" fmla="*/ 4477 h 4872"/>
                <a:gd name="T68" fmla="*/ 1005 w 4869"/>
                <a:gd name="T69" fmla="*/ 4416 h 4872"/>
                <a:gd name="T70" fmla="*/ 933 w 4869"/>
                <a:gd name="T71" fmla="*/ 4397 h 4872"/>
                <a:gd name="T72" fmla="*/ 871 w 4869"/>
                <a:gd name="T73" fmla="*/ 4416 h 4872"/>
                <a:gd name="T74" fmla="*/ 792 w 4869"/>
                <a:gd name="T75" fmla="*/ 4476 h 4872"/>
                <a:gd name="T76" fmla="*/ 692 w 4869"/>
                <a:gd name="T77" fmla="*/ 4554 h 4872"/>
                <a:gd name="T78" fmla="*/ 580 w 4869"/>
                <a:gd name="T79" fmla="*/ 4616 h 4872"/>
                <a:gd name="T80" fmla="*/ 430 w 4869"/>
                <a:gd name="T81" fmla="*/ 4663 h 4872"/>
                <a:gd name="T82" fmla="*/ 231 w 4869"/>
                <a:gd name="T83" fmla="*/ 4686 h 4872"/>
                <a:gd name="T84" fmla="*/ 231 w 4869"/>
                <a:gd name="T85" fmla="*/ 4650 h 4872"/>
                <a:gd name="T86" fmla="*/ 295 w 4869"/>
                <a:gd name="T87" fmla="*/ 4591 h 4872"/>
                <a:gd name="T88" fmla="*/ 345 w 4869"/>
                <a:gd name="T89" fmla="*/ 4522 h 4872"/>
                <a:gd name="T90" fmla="*/ 380 w 4869"/>
                <a:gd name="T91" fmla="*/ 4449 h 4872"/>
                <a:gd name="T92" fmla="*/ 403 w 4869"/>
                <a:gd name="T93" fmla="*/ 4371 h 4872"/>
                <a:gd name="T94" fmla="*/ 416 w 4869"/>
                <a:gd name="T95" fmla="*/ 4292 h 4872"/>
                <a:gd name="T96" fmla="*/ 417 w 4869"/>
                <a:gd name="T97" fmla="*/ 4163 h 4872"/>
                <a:gd name="T98" fmla="*/ 390 w 4869"/>
                <a:gd name="T99" fmla="*/ 4021 h 4872"/>
                <a:gd name="T100" fmla="*/ 339 w 4869"/>
                <a:gd name="T101" fmla="*/ 3867 h 4872"/>
                <a:gd name="T102" fmla="*/ 222 w 4869"/>
                <a:gd name="T103" fmla="*/ 3566 h 4872"/>
                <a:gd name="T104" fmla="*/ 133 w 4869"/>
                <a:gd name="T105" fmla="*/ 3319 h 4872"/>
                <a:gd name="T106" fmla="*/ 70 w 4869"/>
                <a:gd name="T107" fmla="*/ 3098 h 4872"/>
                <a:gd name="T108" fmla="*/ 23 w 4869"/>
                <a:gd name="T109" fmla="*/ 2854 h 4872"/>
                <a:gd name="T110" fmla="*/ 1 w 4869"/>
                <a:gd name="T111" fmla="*/ 2581 h 4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69" h="4872">
                  <a:moveTo>
                    <a:pt x="0" y="2509"/>
                  </a:moveTo>
                  <a:lnTo>
                    <a:pt x="1" y="2510"/>
                  </a:lnTo>
                  <a:lnTo>
                    <a:pt x="2" y="2512"/>
                  </a:lnTo>
                  <a:lnTo>
                    <a:pt x="1" y="2493"/>
                  </a:lnTo>
                  <a:lnTo>
                    <a:pt x="1" y="2474"/>
                  </a:lnTo>
                  <a:lnTo>
                    <a:pt x="0" y="2456"/>
                  </a:lnTo>
                  <a:lnTo>
                    <a:pt x="0" y="2437"/>
                  </a:lnTo>
                  <a:lnTo>
                    <a:pt x="3" y="2311"/>
                  </a:lnTo>
                  <a:lnTo>
                    <a:pt x="12" y="2187"/>
                  </a:lnTo>
                  <a:lnTo>
                    <a:pt x="28" y="2066"/>
                  </a:lnTo>
                  <a:lnTo>
                    <a:pt x="49" y="1945"/>
                  </a:lnTo>
                  <a:lnTo>
                    <a:pt x="76" y="1828"/>
                  </a:lnTo>
                  <a:lnTo>
                    <a:pt x="109" y="1712"/>
                  </a:lnTo>
                  <a:lnTo>
                    <a:pt x="147" y="1599"/>
                  </a:lnTo>
                  <a:lnTo>
                    <a:pt x="191" y="1488"/>
                  </a:lnTo>
                  <a:lnTo>
                    <a:pt x="240" y="1380"/>
                  </a:lnTo>
                  <a:lnTo>
                    <a:pt x="294" y="1275"/>
                  </a:lnTo>
                  <a:lnTo>
                    <a:pt x="353" y="1174"/>
                  </a:lnTo>
                  <a:lnTo>
                    <a:pt x="416" y="1075"/>
                  </a:lnTo>
                  <a:lnTo>
                    <a:pt x="483" y="979"/>
                  </a:lnTo>
                  <a:lnTo>
                    <a:pt x="555" y="887"/>
                  </a:lnTo>
                  <a:lnTo>
                    <a:pt x="632" y="798"/>
                  </a:lnTo>
                  <a:lnTo>
                    <a:pt x="713" y="714"/>
                  </a:lnTo>
                  <a:lnTo>
                    <a:pt x="798" y="634"/>
                  </a:lnTo>
                  <a:lnTo>
                    <a:pt x="886" y="557"/>
                  </a:lnTo>
                  <a:lnTo>
                    <a:pt x="978" y="485"/>
                  </a:lnTo>
                  <a:lnTo>
                    <a:pt x="1073" y="416"/>
                  </a:lnTo>
                  <a:lnTo>
                    <a:pt x="1172" y="353"/>
                  </a:lnTo>
                  <a:lnTo>
                    <a:pt x="1274" y="294"/>
                  </a:lnTo>
                  <a:lnTo>
                    <a:pt x="1379" y="240"/>
                  </a:lnTo>
                  <a:lnTo>
                    <a:pt x="1486" y="192"/>
                  </a:lnTo>
                  <a:lnTo>
                    <a:pt x="1598" y="148"/>
                  </a:lnTo>
                  <a:lnTo>
                    <a:pt x="1710" y="111"/>
                  </a:lnTo>
                  <a:lnTo>
                    <a:pt x="1825" y="77"/>
                  </a:lnTo>
                  <a:lnTo>
                    <a:pt x="1944" y="50"/>
                  </a:lnTo>
                  <a:lnTo>
                    <a:pt x="2063" y="28"/>
                  </a:lnTo>
                  <a:lnTo>
                    <a:pt x="2185" y="14"/>
                  </a:lnTo>
                  <a:lnTo>
                    <a:pt x="2309" y="3"/>
                  </a:lnTo>
                  <a:lnTo>
                    <a:pt x="2434" y="0"/>
                  </a:lnTo>
                  <a:lnTo>
                    <a:pt x="2559" y="3"/>
                  </a:lnTo>
                  <a:lnTo>
                    <a:pt x="2683" y="14"/>
                  </a:lnTo>
                  <a:lnTo>
                    <a:pt x="2805" y="28"/>
                  </a:lnTo>
                  <a:lnTo>
                    <a:pt x="2925" y="50"/>
                  </a:lnTo>
                  <a:lnTo>
                    <a:pt x="3042" y="77"/>
                  </a:lnTo>
                  <a:lnTo>
                    <a:pt x="3159" y="111"/>
                  </a:lnTo>
                  <a:lnTo>
                    <a:pt x="3271" y="148"/>
                  </a:lnTo>
                  <a:lnTo>
                    <a:pt x="3382" y="192"/>
                  </a:lnTo>
                  <a:lnTo>
                    <a:pt x="3490" y="240"/>
                  </a:lnTo>
                  <a:lnTo>
                    <a:pt x="3595" y="294"/>
                  </a:lnTo>
                  <a:lnTo>
                    <a:pt x="3697" y="353"/>
                  </a:lnTo>
                  <a:lnTo>
                    <a:pt x="3795" y="416"/>
                  </a:lnTo>
                  <a:lnTo>
                    <a:pt x="3891" y="485"/>
                  </a:lnTo>
                  <a:lnTo>
                    <a:pt x="3982" y="557"/>
                  </a:lnTo>
                  <a:lnTo>
                    <a:pt x="4071" y="634"/>
                  </a:lnTo>
                  <a:lnTo>
                    <a:pt x="4156" y="714"/>
                  </a:lnTo>
                  <a:lnTo>
                    <a:pt x="4236" y="798"/>
                  </a:lnTo>
                  <a:lnTo>
                    <a:pt x="4312" y="887"/>
                  </a:lnTo>
                  <a:lnTo>
                    <a:pt x="4385" y="979"/>
                  </a:lnTo>
                  <a:lnTo>
                    <a:pt x="4453" y="1075"/>
                  </a:lnTo>
                  <a:lnTo>
                    <a:pt x="4516" y="1174"/>
                  </a:lnTo>
                  <a:lnTo>
                    <a:pt x="4575" y="1275"/>
                  </a:lnTo>
                  <a:lnTo>
                    <a:pt x="4629" y="1380"/>
                  </a:lnTo>
                  <a:lnTo>
                    <a:pt x="4678" y="1488"/>
                  </a:lnTo>
                  <a:lnTo>
                    <a:pt x="4722" y="1599"/>
                  </a:lnTo>
                  <a:lnTo>
                    <a:pt x="4759" y="1712"/>
                  </a:lnTo>
                  <a:lnTo>
                    <a:pt x="4792" y="1828"/>
                  </a:lnTo>
                  <a:lnTo>
                    <a:pt x="4820" y="1945"/>
                  </a:lnTo>
                  <a:lnTo>
                    <a:pt x="4841" y="2066"/>
                  </a:lnTo>
                  <a:lnTo>
                    <a:pt x="4856" y="2187"/>
                  </a:lnTo>
                  <a:lnTo>
                    <a:pt x="4866" y="2311"/>
                  </a:lnTo>
                  <a:lnTo>
                    <a:pt x="4869" y="2437"/>
                  </a:lnTo>
                  <a:lnTo>
                    <a:pt x="4866" y="2562"/>
                  </a:lnTo>
                  <a:lnTo>
                    <a:pt x="4856" y="2686"/>
                  </a:lnTo>
                  <a:lnTo>
                    <a:pt x="4841" y="2808"/>
                  </a:lnTo>
                  <a:lnTo>
                    <a:pt x="4820" y="2927"/>
                  </a:lnTo>
                  <a:lnTo>
                    <a:pt x="4792" y="3045"/>
                  </a:lnTo>
                  <a:lnTo>
                    <a:pt x="4759" y="3160"/>
                  </a:lnTo>
                  <a:lnTo>
                    <a:pt x="4722" y="3274"/>
                  </a:lnTo>
                  <a:lnTo>
                    <a:pt x="4678" y="3385"/>
                  </a:lnTo>
                  <a:lnTo>
                    <a:pt x="4629" y="3492"/>
                  </a:lnTo>
                  <a:lnTo>
                    <a:pt x="4575" y="3597"/>
                  </a:lnTo>
                  <a:lnTo>
                    <a:pt x="4516" y="3699"/>
                  </a:lnTo>
                  <a:lnTo>
                    <a:pt x="4453" y="3799"/>
                  </a:lnTo>
                  <a:lnTo>
                    <a:pt x="4385" y="3893"/>
                  </a:lnTo>
                  <a:lnTo>
                    <a:pt x="4312" y="3986"/>
                  </a:lnTo>
                  <a:lnTo>
                    <a:pt x="4236" y="4074"/>
                  </a:lnTo>
                  <a:lnTo>
                    <a:pt x="4156" y="4158"/>
                  </a:lnTo>
                  <a:lnTo>
                    <a:pt x="4071" y="4239"/>
                  </a:lnTo>
                  <a:lnTo>
                    <a:pt x="3982" y="4316"/>
                  </a:lnTo>
                  <a:lnTo>
                    <a:pt x="3891" y="4388"/>
                  </a:lnTo>
                  <a:lnTo>
                    <a:pt x="3795" y="4456"/>
                  </a:lnTo>
                  <a:lnTo>
                    <a:pt x="3697" y="4519"/>
                  </a:lnTo>
                  <a:lnTo>
                    <a:pt x="3595" y="4578"/>
                  </a:lnTo>
                  <a:lnTo>
                    <a:pt x="3490" y="4632"/>
                  </a:lnTo>
                  <a:lnTo>
                    <a:pt x="3382" y="4680"/>
                  </a:lnTo>
                  <a:lnTo>
                    <a:pt x="3271" y="4724"/>
                  </a:lnTo>
                  <a:lnTo>
                    <a:pt x="3159" y="4763"/>
                  </a:lnTo>
                  <a:lnTo>
                    <a:pt x="3042" y="4795"/>
                  </a:lnTo>
                  <a:lnTo>
                    <a:pt x="2925" y="4822"/>
                  </a:lnTo>
                  <a:lnTo>
                    <a:pt x="2805" y="4844"/>
                  </a:lnTo>
                  <a:lnTo>
                    <a:pt x="2683" y="4860"/>
                  </a:lnTo>
                  <a:lnTo>
                    <a:pt x="2559" y="4869"/>
                  </a:lnTo>
                  <a:lnTo>
                    <a:pt x="2434" y="4872"/>
                  </a:lnTo>
                  <a:lnTo>
                    <a:pt x="2389" y="4872"/>
                  </a:lnTo>
                  <a:lnTo>
                    <a:pt x="2345" y="4871"/>
                  </a:lnTo>
                  <a:lnTo>
                    <a:pt x="2300" y="4869"/>
                  </a:lnTo>
                  <a:lnTo>
                    <a:pt x="2256" y="4866"/>
                  </a:lnTo>
                  <a:lnTo>
                    <a:pt x="2212" y="4862"/>
                  </a:lnTo>
                  <a:lnTo>
                    <a:pt x="2169" y="4858"/>
                  </a:lnTo>
                  <a:lnTo>
                    <a:pt x="2125" y="4853"/>
                  </a:lnTo>
                  <a:lnTo>
                    <a:pt x="2082" y="4847"/>
                  </a:lnTo>
                  <a:lnTo>
                    <a:pt x="2040" y="4840"/>
                  </a:lnTo>
                  <a:lnTo>
                    <a:pt x="1998" y="4834"/>
                  </a:lnTo>
                  <a:lnTo>
                    <a:pt x="1956" y="4826"/>
                  </a:lnTo>
                  <a:lnTo>
                    <a:pt x="1913" y="4817"/>
                  </a:lnTo>
                  <a:lnTo>
                    <a:pt x="1873" y="4808"/>
                  </a:lnTo>
                  <a:lnTo>
                    <a:pt x="1831" y="4798"/>
                  </a:lnTo>
                  <a:lnTo>
                    <a:pt x="1789" y="4786"/>
                  </a:lnTo>
                  <a:lnTo>
                    <a:pt x="1749" y="4774"/>
                  </a:lnTo>
                  <a:lnTo>
                    <a:pt x="1708" y="4762"/>
                  </a:lnTo>
                  <a:lnTo>
                    <a:pt x="1668" y="4749"/>
                  </a:lnTo>
                  <a:lnTo>
                    <a:pt x="1628" y="4734"/>
                  </a:lnTo>
                  <a:lnTo>
                    <a:pt x="1588" y="4720"/>
                  </a:lnTo>
                  <a:lnTo>
                    <a:pt x="1548" y="4705"/>
                  </a:lnTo>
                  <a:lnTo>
                    <a:pt x="1509" y="4689"/>
                  </a:lnTo>
                  <a:lnTo>
                    <a:pt x="1469" y="4672"/>
                  </a:lnTo>
                  <a:lnTo>
                    <a:pt x="1431" y="4654"/>
                  </a:lnTo>
                  <a:lnTo>
                    <a:pt x="1392" y="4636"/>
                  </a:lnTo>
                  <a:lnTo>
                    <a:pt x="1353" y="4617"/>
                  </a:lnTo>
                  <a:lnTo>
                    <a:pt x="1315" y="4598"/>
                  </a:lnTo>
                  <a:lnTo>
                    <a:pt x="1277" y="4578"/>
                  </a:lnTo>
                  <a:lnTo>
                    <a:pt x="1238" y="4556"/>
                  </a:lnTo>
                  <a:lnTo>
                    <a:pt x="1201" y="4535"/>
                  </a:lnTo>
                  <a:lnTo>
                    <a:pt x="1163" y="4512"/>
                  </a:lnTo>
                  <a:lnTo>
                    <a:pt x="1126" y="4490"/>
                  </a:lnTo>
                  <a:lnTo>
                    <a:pt x="1105" y="4477"/>
                  </a:lnTo>
                  <a:lnTo>
                    <a:pt x="1083" y="4464"/>
                  </a:lnTo>
                  <a:lnTo>
                    <a:pt x="1057" y="4447"/>
                  </a:lnTo>
                  <a:lnTo>
                    <a:pt x="1026" y="4428"/>
                  </a:lnTo>
                  <a:lnTo>
                    <a:pt x="1005" y="4416"/>
                  </a:lnTo>
                  <a:lnTo>
                    <a:pt x="986" y="4407"/>
                  </a:lnTo>
                  <a:lnTo>
                    <a:pt x="967" y="4401"/>
                  </a:lnTo>
                  <a:lnTo>
                    <a:pt x="950" y="4397"/>
                  </a:lnTo>
                  <a:lnTo>
                    <a:pt x="933" y="4397"/>
                  </a:lnTo>
                  <a:lnTo>
                    <a:pt x="917" y="4398"/>
                  </a:lnTo>
                  <a:lnTo>
                    <a:pt x="901" y="4403"/>
                  </a:lnTo>
                  <a:lnTo>
                    <a:pt x="887" y="4409"/>
                  </a:lnTo>
                  <a:lnTo>
                    <a:pt x="871" y="4416"/>
                  </a:lnTo>
                  <a:lnTo>
                    <a:pt x="856" y="4426"/>
                  </a:lnTo>
                  <a:lnTo>
                    <a:pt x="840" y="4436"/>
                  </a:lnTo>
                  <a:lnTo>
                    <a:pt x="825" y="4448"/>
                  </a:lnTo>
                  <a:lnTo>
                    <a:pt x="792" y="4476"/>
                  </a:lnTo>
                  <a:lnTo>
                    <a:pt x="756" y="4507"/>
                  </a:lnTo>
                  <a:lnTo>
                    <a:pt x="736" y="4522"/>
                  </a:lnTo>
                  <a:lnTo>
                    <a:pt x="714" y="4538"/>
                  </a:lnTo>
                  <a:lnTo>
                    <a:pt x="692" y="4554"/>
                  </a:lnTo>
                  <a:lnTo>
                    <a:pt x="667" y="4571"/>
                  </a:lnTo>
                  <a:lnTo>
                    <a:pt x="640" y="4587"/>
                  </a:lnTo>
                  <a:lnTo>
                    <a:pt x="612" y="4601"/>
                  </a:lnTo>
                  <a:lnTo>
                    <a:pt x="580" y="4616"/>
                  </a:lnTo>
                  <a:lnTo>
                    <a:pt x="546" y="4630"/>
                  </a:lnTo>
                  <a:lnTo>
                    <a:pt x="510" y="4642"/>
                  </a:lnTo>
                  <a:lnTo>
                    <a:pt x="472" y="4653"/>
                  </a:lnTo>
                  <a:lnTo>
                    <a:pt x="430" y="4663"/>
                  </a:lnTo>
                  <a:lnTo>
                    <a:pt x="385" y="4672"/>
                  </a:lnTo>
                  <a:lnTo>
                    <a:pt x="338" y="4679"/>
                  </a:lnTo>
                  <a:lnTo>
                    <a:pt x="286" y="4684"/>
                  </a:lnTo>
                  <a:lnTo>
                    <a:pt x="231" y="4686"/>
                  </a:lnTo>
                  <a:lnTo>
                    <a:pt x="172" y="4686"/>
                  </a:lnTo>
                  <a:lnTo>
                    <a:pt x="193" y="4675"/>
                  </a:lnTo>
                  <a:lnTo>
                    <a:pt x="212" y="4662"/>
                  </a:lnTo>
                  <a:lnTo>
                    <a:pt x="231" y="4650"/>
                  </a:lnTo>
                  <a:lnTo>
                    <a:pt x="249" y="4636"/>
                  </a:lnTo>
                  <a:lnTo>
                    <a:pt x="265" y="4622"/>
                  </a:lnTo>
                  <a:lnTo>
                    <a:pt x="280" y="4606"/>
                  </a:lnTo>
                  <a:lnTo>
                    <a:pt x="295" y="4591"/>
                  </a:lnTo>
                  <a:lnTo>
                    <a:pt x="309" y="4574"/>
                  </a:lnTo>
                  <a:lnTo>
                    <a:pt x="321" y="4557"/>
                  </a:lnTo>
                  <a:lnTo>
                    <a:pt x="333" y="4541"/>
                  </a:lnTo>
                  <a:lnTo>
                    <a:pt x="345" y="4522"/>
                  </a:lnTo>
                  <a:lnTo>
                    <a:pt x="355" y="4504"/>
                  </a:lnTo>
                  <a:lnTo>
                    <a:pt x="364" y="4486"/>
                  </a:lnTo>
                  <a:lnTo>
                    <a:pt x="373" y="4467"/>
                  </a:lnTo>
                  <a:lnTo>
                    <a:pt x="380" y="4449"/>
                  </a:lnTo>
                  <a:lnTo>
                    <a:pt x="386" y="4430"/>
                  </a:lnTo>
                  <a:lnTo>
                    <a:pt x="393" y="4410"/>
                  </a:lnTo>
                  <a:lnTo>
                    <a:pt x="399" y="4391"/>
                  </a:lnTo>
                  <a:lnTo>
                    <a:pt x="403" y="4371"/>
                  </a:lnTo>
                  <a:lnTo>
                    <a:pt x="408" y="4351"/>
                  </a:lnTo>
                  <a:lnTo>
                    <a:pt x="411" y="4332"/>
                  </a:lnTo>
                  <a:lnTo>
                    <a:pt x="413" y="4313"/>
                  </a:lnTo>
                  <a:lnTo>
                    <a:pt x="416" y="4292"/>
                  </a:lnTo>
                  <a:lnTo>
                    <a:pt x="418" y="4273"/>
                  </a:lnTo>
                  <a:lnTo>
                    <a:pt x="419" y="4235"/>
                  </a:lnTo>
                  <a:lnTo>
                    <a:pt x="419" y="4199"/>
                  </a:lnTo>
                  <a:lnTo>
                    <a:pt x="417" y="4163"/>
                  </a:lnTo>
                  <a:lnTo>
                    <a:pt x="412" y="4129"/>
                  </a:lnTo>
                  <a:lnTo>
                    <a:pt x="407" y="4093"/>
                  </a:lnTo>
                  <a:lnTo>
                    <a:pt x="399" y="4057"/>
                  </a:lnTo>
                  <a:lnTo>
                    <a:pt x="390" y="4021"/>
                  </a:lnTo>
                  <a:lnTo>
                    <a:pt x="378" y="3984"/>
                  </a:lnTo>
                  <a:lnTo>
                    <a:pt x="367" y="3945"/>
                  </a:lnTo>
                  <a:lnTo>
                    <a:pt x="354" y="3907"/>
                  </a:lnTo>
                  <a:lnTo>
                    <a:pt x="339" y="3867"/>
                  </a:lnTo>
                  <a:lnTo>
                    <a:pt x="324" y="3827"/>
                  </a:lnTo>
                  <a:lnTo>
                    <a:pt x="292" y="3743"/>
                  </a:lnTo>
                  <a:lnTo>
                    <a:pt x="258" y="3657"/>
                  </a:lnTo>
                  <a:lnTo>
                    <a:pt x="222" y="3566"/>
                  </a:lnTo>
                  <a:lnTo>
                    <a:pt x="186" y="3472"/>
                  </a:lnTo>
                  <a:lnTo>
                    <a:pt x="168" y="3422"/>
                  </a:lnTo>
                  <a:lnTo>
                    <a:pt x="150" y="3371"/>
                  </a:lnTo>
                  <a:lnTo>
                    <a:pt x="133" y="3319"/>
                  </a:lnTo>
                  <a:lnTo>
                    <a:pt x="116" y="3266"/>
                  </a:lnTo>
                  <a:lnTo>
                    <a:pt x="100" y="3212"/>
                  </a:lnTo>
                  <a:lnTo>
                    <a:pt x="84" y="3156"/>
                  </a:lnTo>
                  <a:lnTo>
                    <a:pt x="70" y="3098"/>
                  </a:lnTo>
                  <a:lnTo>
                    <a:pt x="56" y="3040"/>
                  </a:lnTo>
                  <a:lnTo>
                    <a:pt x="44" y="2979"/>
                  </a:lnTo>
                  <a:lnTo>
                    <a:pt x="33" y="2917"/>
                  </a:lnTo>
                  <a:lnTo>
                    <a:pt x="23" y="2854"/>
                  </a:lnTo>
                  <a:lnTo>
                    <a:pt x="16" y="2788"/>
                  </a:lnTo>
                  <a:lnTo>
                    <a:pt x="9" y="2721"/>
                  </a:lnTo>
                  <a:lnTo>
                    <a:pt x="4" y="2652"/>
                  </a:lnTo>
                  <a:lnTo>
                    <a:pt x="1" y="2581"/>
                  </a:lnTo>
                  <a:lnTo>
                    <a:pt x="0" y="250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淘宝店chenying0907 12">
              <a:extLst>
                <a:ext uri="{FF2B5EF4-FFF2-40B4-BE49-F238E27FC236}">
                  <a16:creationId xmlns="" xmlns:a16="http://schemas.microsoft.com/office/drawing/2014/main" id="{D2272642-A082-4209-97EA-F9C333172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963" y="3873203"/>
              <a:ext cx="709613" cy="709613"/>
            </a:xfrm>
            <a:custGeom>
              <a:avLst/>
              <a:gdLst>
                <a:gd name="T0" fmla="*/ 9 w 3575"/>
                <a:gd name="T1" fmla="*/ 1972 h 3578"/>
                <a:gd name="T2" fmla="*/ 56 w 3575"/>
                <a:gd name="T3" fmla="*/ 2236 h 3578"/>
                <a:gd name="T4" fmla="*/ 139 w 3575"/>
                <a:gd name="T5" fmla="*/ 2485 h 3578"/>
                <a:gd name="T6" fmla="*/ 258 w 3575"/>
                <a:gd name="T7" fmla="*/ 2718 h 3578"/>
                <a:gd name="T8" fmla="*/ 408 w 3575"/>
                <a:gd name="T9" fmla="*/ 2927 h 3578"/>
                <a:gd name="T10" fmla="*/ 585 w 3575"/>
                <a:gd name="T11" fmla="*/ 3113 h 3578"/>
                <a:gd name="T12" fmla="*/ 787 w 3575"/>
                <a:gd name="T13" fmla="*/ 3272 h 3578"/>
                <a:gd name="T14" fmla="*/ 1012 w 3575"/>
                <a:gd name="T15" fmla="*/ 3402 h 3578"/>
                <a:gd name="T16" fmla="*/ 1255 w 3575"/>
                <a:gd name="T17" fmla="*/ 3498 h 3578"/>
                <a:gd name="T18" fmla="*/ 1515 w 3575"/>
                <a:gd name="T19" fmla="*/ 3558 h 3578"/>
                <a:gd name="T20" fmla="*/ 1787 w 3575"/>
                <a:gd name="T21" fmla="*/ 3578 h 3578"/>
                <a:gd name="T22" fmla="*/ 2060 w 3575"/>
                <a:gd name="T23" fmla="*/ 3558 h 3578"/>
                <a:gd name="T24" fmla="*/ 2319 w 3575"/>
                <a:gd name="T25" fmla="*/ 3498 h 3578"/>
                <a:gd name="T26" fmla="*/ 2562 w 3575"/>
                <a:gd name="T27" fmla="*/ 3402 h 3578"/>
                <a:gd name="T28" fmla="*/ 2786 w 3575"/>
                <a:gd name="T29" fmla="*/ 3272 h 3578"/>
                <a:gd name="T30" fmla="*/ 2989 w 3575"/>
                <a:gd name="T31" fmla="*/ 3113 h 3578"/>
                <a:gd name="T32" fmla="*/ 3167 w 3575"/>
                <a:gd name="T33" fmla="*/ 2927 h 3578"/>
                <a:gd name="T34" fmla="*/ 3316 w 3575"/>
                <a:gd name="T35" fmla="*/ 2718 h 3578"/>
                <a:gd name="T36" fmla="*/ 3434 w 3575"/>
                <a:gd name="T37" fmla="*/ 2485 h 3578"/>
                <a:gd name="T38" fmla="*/ 3519 w 3575"/>
                <a:gd name="T39" fmla="*/ 2236 h 3578"/>
                <a:gd name="T40" fmla="*/ 3566 w 3575"/>
                <a:gd name="T41" fmla="*/ 1972 h 3578"/>
                <a:gd name="T42" fmla="*/ 3573 w 3575"/>
                <a:gd name="T43" fmla="*/ 1697 h 3578"/>
                <a:gd name="T44" fmla="*/ 3539 w 3575"/>
                <a:gd name="T45" fmla="*/ 1429 h 3578"/>
                <a:gd name="T46" fmla="*/ 3467 w 3575"/>
                <a:gd name="T47" fmla="*/ 1174 h 3578"/>
                <a:gd name="T48" fmla="*/ 3359 w 3575"/>
                <a:gd name="T49" fmla="*/ 936 h 3578"/>
                <a:gd name="T50" fmla="*/ 3220 w 3575"/>
                <a:gd name="T51" fmla="*/ 718 h 3578"/>
                <a:gd name="T52" fmla="*/ 3051 w 3575"/>
                <a:gd name="T53" fmla="*/ 525 h 3578"/>
                <a:gd name="T54" fmla="*/ 2857 w 3575"/>
                <a:gd name="T55" fmla="*/ 355 h 3578"/>
                <a:gd name="T56" fmla="*/ 2640 w 3575"/>
                <a:gd name="T57" fmla="*/ 217 h 3578"/>
                <a:gd name="T58" fmla="*/ 2402 w 3575"/>
                <a:gd name="T59" fmla="*/ 108 h 3578"/>
                <a:gd name="T60" fmla="*/ 2148 w 3575"/>
                <a:gd name="T61" fmla="*/ 36 h 3578"/>
                <a:gd name="T62" fmla="*/ 1879 w 3575"/>
                <a:gd name="T63" fmla="*/ 3 h 3578"/>
                <a:gd name="T64" fmla="*/ 1604 w 3575"/>
                <a:gd name="T65" fmla="*/ 9 h 3578"/>
                <a:gd name="T66" fmla="*/ 1341 w 3575"/>
                <a:gd name="T67" fmla="*/ 57 h 3578"/>
                <a:gd name="T68" fmla="*/ 1092 w 3575"/>
                <a:gd name="T69" fmla="*/ 141 h 3578"/>
                <a:gd name="T70" fmla="*/ 861 w 3575"/>
                <a:gd name="T71" fmla="*/ 260 h 3578"/>
                <a:gd name="T72" fmla="*/ 650 w 3575"/>
                <a:gd name="T73" fmla="*/ 408 h 3578"/>
                <a:gd name="T74" fmla="*/ 464 w 3575"/>
                <a:gd name="T75" fmla="*/ 587 h 3578"/>
                <a:gd name="T76" fmla="*/ 305 w 3575"/>
                <a:gd name="T77" fmla="*/ 790 h 3578"/>
                <a:gd name="T78" fmla="*/ 175 w 3575"/>
                <a:gd name="T79" fmla="*/ 1014 h 3578"/>
                <a:gd name="T80" fmla="*/ 80 w 3575"/>
                <a:gd name="T81" fmla="*/ 1257 h 3578"/>
                <a:gd name="T82" fmla="*/ 20 w 3575"/>
                <a:gd name="T83" fmla="*/ 1517 h 3578"/>
                <a:gd name="T84" fmla="*/ 0 w 3575"/>
                <a:gd name="T85" fmla="*/ 1790 h 3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5" h="3578">
                  <a:moveTo>
                    <a:pt x="0" y="1790"/>
                  </a:moveTo>
                  <a:lnTo>
                    <a:pt x="2" y="1881"/>
                  </a:lnTo>
                  <a:lnTo>
                    <a:pt x="9" y="1972"/>
                  </a:lnTo>
                  <a:lnTo>
                    <a:pt x="20" y="2061"/>
                  </a:lnTo>
                  <a:lnTo>
                    <a:pt x="36" y="2150"/>
                  </a:lnTo>
                  <a:lnTo>
                    <a:pt x="56" y="2236"/>
                  </a:lnTo>
                  <a:lnTo>
                    <a:pt x="80" y="2322"/>
                  </a:lnTo>
                  <a:lnTo>
                    <a:pt x="108" y="2404"/>
                  </a:lnTo>
                  <a:lnTo>
                    <a:pt x="139" y="2485"/>
                  </a:lnTo>
                  <a:lnTo>
                    <a:pt x="175" y="2565"/>
                  </a:lnTo>
                  <a:lnTo>
                    <a:pt x="215" y="2642"/>
                  </a:lnTo>
                  <a:lnTo>
                    <a:pt x="258" y="2718"/>
                  </a:lnTo>
                  <a:lnTo>
                    <a:pt x="305" y="2790"/>
                  </a:lnTo>
                  <a:lnTo>
                    <a:pt x="355" y="2860"/>
                  </a:lnTo>
                  <a:lnTo>
                    <a:pt x="408" y="2927"/>
                  </a:lnTo>
                  <a:lnTo>
                    <a:pt x="464" y="2993"/>
                  </a:lnTo>
                  <a:lnTo>
                    <a:pt x="523" y="3055"/>
                  </a:lnTo>
                  <a:lnTo>
                    <a:pt x="585" y="3113"/>
                  </a:lnTo>
                  <a:lnTo>
                    <a:pt x="650" y="3170"/>
                  </a:lnTo>
                  <a:lnTo>
                    <a:pt x="717" y="3223"/>
                  </a:lnTo>
                  <a:lnTo>
                    <a:pt x="787" y="3272"/>
                  </a:lnTo>
                  <a:lnTo>
                    <a:pt x="861" y="3320"/>
                  </a:lnTo>
                  <a:lnTo>
                    <a:pt x="935" y="3362"/>
                  </a:lnTo>
                  <a:lnTo>
                    <a:pt x="1012" y="3402"/>
                  </a:lnTo>
                  <a:lnTo>
                    <a:pt x="1092" y="3438"/>
                  </a:lnTo>
                  <a:lnTo>
                    <a:pt x="1173" y="3470"/>
                  </a:lnTo>
                  <a:lnTo>
                    <a:pt x="1255" y="3498"/>
                  </a:lnTo>
                  <a:lnTo>
                    <a:pt x="1341" y="3521"/>
                  </a:lnTo>
                  <a:lnTo>
                    <a:pt x="1427" y="3542"/>
                  </a:lnTo>
                  <a:lnTo>
                    <a:pt x="1515" y="3558"/>
                  </a:lnTo>
                  <a:lnTo>
                    <a:pt x="1604" y="3569"/>
                  </a:lnTo>
                  <a:lnTo>
                    <a:pt x="1696" y="3576"/>
                  </a:lnTo>
                  <a:lnTo>
                    <a:pt x="1787" y="3578"/>
                  </a:lnTo>
                  <a:lnTo>
                    <a:pt x="1879" y="3576"/>
                  </a:lnTo>
                  <a:lnTo>
                    <a:pt x="1971" y="3569"/>
                  </a:lnTo>
                  <a:lnTo>
                    <a:pt x="2060" y="3558"/>
                  </a:lnTo>
                  <a:lnTo>
                    <a:pt x="2148" y="3542"/>
                  </a:lnTo>
                  <a:lnTo>
                    <a:pt x="2234" y="3521"/>
                  </a:lnTo>
                  <a:lnTo>
                    <a:pt x="2319" y="3498"/>
                  </a:lnTo>
                  <a:lnTo>
                    <a:pt x="2402" y="3470"/>
                  </a:lnTo>
                  <a:lnTo>
                    <a:pt x="2483" y="3438"/>
                  </a:lnTo>
                  <a:lnTo>
                    <a:pt x="2562" y="3402"/>
                  </a:lnTo>
                  <a:lnTo>
                    <a:pt x="2640" y="3362"/>
                  </a:lnTo>
                  <a:lnTo>
                    <a:pt x="2714" y="3320"/>
                  </a:lnTo>
                  <a:lnTo>
                    <a:pt x="2786" y="3272"/>
                  </a:lnTo>
                  <a:lnTo>
                    <a:pt x="2857" y="3223"/>
                  </a:lnTo>
                  <a:lnTo>
                    <a:pt x="2925" y="3170"/>
                  </a:lnTo>
                  <a:lnTo>
                    <a:pt x="2989" y="3113"/>
                  </a:lnTo>
                  <a:lnTo>
                    <a:pt x="3051" y="3055"/>
                  </a:lnTo>
                  <a:lnTo>
                    <a:pt x="3111" y="2993"/>
                  </a:lnTo>
                  <a:lnTo>
                    <a:pt x="3167" y="2927"/>
                  </a:lnTo>
                  <a:lnTo>
                    <a:pt x="3220" y="2860"/>
                  </a:lnTo>
                  <a:lnTo>
                    <a:pt x="3270" y="2790"/>
                  </a:lnTo>
                  <a:lnTo>
                    <a:pt x="3316" y="2718"/>
                  </a:lnTo>
                  <a:lnTo>
                    <a:pt x="3359" y="2642"/>
                  </a:lnTo>
                  <a:lnTo>
                    <a:pt x="3398" y="2565"/>
                  </a:lnTo>
                  <a:lnTo>
                    <a:pt x="3434" y="2485"/>
                  </a:lnTo>
                  <a:lnTo>
                    <a:pt x="3467" y="2404"/>
                  </a:lnTo>
                  <a:lnTo>
                    <a:pt x="3495" y="2322"/>
                  </a:lnTo>
                  <a:lnTo>
                    <a:pt x="3519" y="2236"/>
                  </a:lnTo>
                  <a:lnTo>
                    <a:pt x="3539" y="2150"/>
                  </a:lnTo>
                  <a:lnTo>
                    <a:pt x="3555" y="2061"/>
                  </a:lnTo>
                  <a:lnTo>
                    <a:pt x="3566" y="1972"/>
                  </a:lnTo>
                  <a:lnTo>
                    <a:pt x="3573" y="1881"/>
                  </a:lnTo>
                  <a:lnTo>
                    <a:pt x="3575" y="1790"/>
                  </a:lnTo>
                  <a:lnTo>
                    <a:pt x="3573" y="1697"/>
                  </a:lnTo>
                  <a:lnTo>
                    <a:pt x="3566" y="1607"/>
                  </a:lnTo>
                  <a:lnTo>
                    <a:pt x="3555" y="1517"/>
                  </a:lnTo>
                  <a:lnTo>
                    <a:pt x="3539" y="1429"/>
                  </a:lnTo>
                  <a:lnTo>
                    <a:pt x="3519" y="1342"/>
                  </a:lnTo>
                  <a:lnTo>
                    <a:pt x="3495" y="1257"/>
                  </a:lnTo>
                  <a:lnTo>
                    <a:pt x="3467" y="1174"/>
                  </a:lnTo>
                  <a:lnTo>
                    <a:pt x="3434" y="1093"/>
                  </a:lnTo>
                  <a:lnTo>
                    <a:pt x="3398" y="1014"/>
                  </a:lnTo>
                  <a:lnTo>
                    <a:pt x="3359" y="936"/>
                  </a:lnTo>
                  <a:lnTo>
                    <a:pt x="3316" y="862"/>
                  </a:lnTo>
                  <a:lnTo>
                    <a:pt x="3270" y="790"/>
                  </a:lnTo>
                  <a:lnTo>
                    <a:pt x="3220" y="718"/>
                  </a:lnTo>
                  <a:lnTo>
                    <a:pt x="3167" y="651"/>
                  </a:lnTo>
                  <a:lnTo>
                    <a:pt x="3111" y="587"/>
                  </a:lnTo>
                  <a:lnTo>
                    <a:pt x="3051" y="525"/>
                  </a:lnTo>
                  <a:lnTo>
                    <a:pt x="2989" y="465"/>
                  </a:lnTo>
                  <a:lnTo>
                    <a:pt x="2925" y="408"/>
                  </a:lnTo>
                  <a:lnTo>
                    <a:pt x="2857" y="355"/>
                  </a:lnTo>
                  <a:lnTo>
                    <a:pt x="2786" y="306"/>
                  </a:lnTo>
                  <a:lnTo>
                    <a:pt x="2714" y="260"/>
                  </a:lnTo>
                  <a:lnTo>
                    <a:pt x="2640" y="217"/>
                  </a:lnTo>
                  <a:lnTo>
                    <a:pt x="2562" y="177"/>
                  </a:lnTo>
                  <a:lnTo>
                    <a:pt x="2483" y="141"/>
                  </a:lnTo>
                  <a:lnTo>
                    <a:pt x="2402" y="108"/>
                  </a:lnTo>
                  <a:lnTo>
                    <a:pt x="2319" y="80"/>
                  </a:lnTo>
                  <a:lnTo>
                    <a:pt x="2234" y="57"/>
                  </a:lnTo>
                  <a:lnTo>
                    <a:pt x="2148" y="36"/>
                  </a:lnTo>
                  <a:lnTo>
                    <a:pt x="2060" y="21"/>
                  </a:lnTo>
                  <a:lnTo>
                    <a:pt x="1971" y="9"/>
                  </a:lnTo>
                  <a:lnTo>
                    <a:pt x="1879" y="3"/>
                  </a:lnTo>
                  <a:lnTo>
                    <a:pt x="1787" y="0"/>
                  </a:lnTo>
                  <a:lnTo>
                    <a:pt x="1696" y="3"/>
                  </a:lnTo>
                  <a:lnTo>
                    <a:pt x="1604" y="9"/>
                  </a:lnTo>
                  <a:lnTo>
                    <a:pt x="1515" y="21"/>
                  </a:lnTo>
                  <a:lnTo>
                    <a:pt x="1427" y="36"/>
                  </a:lnTo>
                  <a:lnTo>
                    <a:pt x="1341" y="57"/>
                  </a:lnTo>
                  <a:lnTo>
                    <a:pt x="1255" y="80"/>
                  </a:lnTo>
                  <a:lnTo>
                    <a:pt x="1173" y="108"/>
                  </a:lnTo>
                  <a:lnTo>
                    <a:pt x="1092" y="141"/>
                  </a:lnTo>
                  <a:lnTo>
                    <a:pt x="1012" y="177"/>
                  </a:lnTo>
                  <a:lnTo>
                    <a:pt x="935" y="217"/>
                  </a:lnTo>
                  <a:lnTo>
                    <a:pt x="861" y="260"/>
                  </a:lnTo>
                  <a:lnTo>
                    <a:pt x="787" y="306"/>
                  </a:lnTo>
                  <a:lnTo>
                    <a:pt x="717" y="355"/>
                  </a:lnTo>
                  <a:lnTo>
                    <a:pt x="650" y="408"/>
                  </a:lnTo>
                  <a:lnTo>
                    <a:pt x="585" y="465"/>
                  </a:lnTo>
                  <a:lnTo>
                    <a:pt x="523" y="525"/>
                  </a:lnTo>
                  <a:lnTo>
                    <a:pt x="464" y="587"/>
                  </a:lnTo>
                  <a:lnTo>
                    <a:pt x="408" y="651"/>
                  </a:lnTo>
                  <a:lnTo>
                    <a:pt x="355" y="718"/>
                  </a:lnTo>
                  <a:lnTo>
                    <a:pt x="305" y="790"/>
                  </a:lnTo>
                  <a:lnTo>
                    <a:pt x="258" y="862"/>
                  </a:lnTo>
                  <a:lnTo>
                    <a:pt x="215" y="936"/>
                  </a:lnTo>
                  <a:lnTo>
                    <a:pt x="175" y="1014"/>
                  </a:lnTo>
                  <a:lnTo>
                    <a:pt x="139" y="1093"/>
                  </a:lnTo>
                  <a:lnTo>
                    <a:pt x="108" y="1174"/>
                  </a:lnTo>
                  <a:lnTo>
                    <a:pt x="80" y="1257"/>
                  </a:lnTo>
                  <a:lnTo>
                    <a:pt x="56" y="1342"/>
                  </a:lnTo>
                  <a:lnTo>
                    <a:pt x="36" y="1429"/>
                  </a:lnTo>
                  <a:lnTo>
                    <a:pt x="20" y="1517"/>
                  </a:lnTo>
                  <a:lnTo>
                    <a:pt x="9" y="1607"/>
                  </a:lnTo>
                  <a:lnTo>
                    <a:pt x="2" y="1697"/>
                  </a:lnTo>
                  <a:lnTo>
                    <a:pt x="0" y="179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6" name="文本框 21">
            <a:extLst>
              <a:ext uri="{FF2B5EF4-FFF2-40B4-BE49-F238E27FC236}">
                <a16:creationId xmlns="" xmlns:a16="http://schemas.microsoft.com/office/drawing/2014/main" id="{D0D63F42-6EB1-4120-9E6C-2605CEE63F33}"/>
              </a:ext>
            </a:extLst>
          </p:cNvPr>
          <p:cNvSpPr txBox="1"/>
          <p:nvPr/>
        </p:nvSpPr>
        <p:spPr>
          <a:xfrm>
            <a:off x="2611217" y="1424898"/>
            <a:ext cx="1919674" cy="35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" name="文本框 21">
            <a:extLst>
              <a:ext uri="{FF2B5EF4-FFF2-40B4-BE49-F238E27FC236}">
                <a16:creationId xmlns="" xmlns:a16="http://schemas.microsoft.com/office/drawing/2014/main" id="{FE2541D1-A821-490C-9025-8ED0E22870C0}"/>
              </a:ext>
            </a:extLst>
          </p:cNvPr>
          <p:cNvSpPr txBox="1"/>
          <p:nvPr/>
        </p:nvSpPr>
        <p:spPr>
          <a:xfrm>
            <a:off x="7287963" y="2622965"/>
            <a:ext cx="2123539" cy="35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" name="文本框 21">
            <a:extLst>
              <a:ext uri="{FF2B5EF4-FFF2-40B4-BE49-F238E27FC236}">
                <a16:creationId xmlns="" xmlns:a16="http://schemas.microsoft.com/office/drawing/2014/main" id="{908BD5E7-229D-4361-879B-B782F0BE5D5D}"/>
              </a:ext>
            </a:extLst>
          </p:cNvPr>
          <p:cNvSpPr txBox="1"/>
          <p:nvPr/>
        </p:nvSpPr>
        <p:spPr>
          <a:xfrm>
            <a:off x="2320787" y="3692119"/>
            <a:ext cx="2191434" cy="35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" name="文本框 21">
            <a:extLst>
              <a:ext uri="{FF2B5EF4-FFF2-40B4-BE49-F238E27FC236}">
                <a16:creationId xmlns="" xmlns:a16="http://schemas.microsoft.com/office/drawing/2014/main" id="{2480BB6A-A4D1-4ECE-9098-FDA929077DFA}"/>
              </a:ext>
            </a:extLst>
          </p:cNvPr>
          <p:cNvSpPr txBox="1"/>
          <p:nvPr/>
        </p:nvSpPr>
        <p:spPr>
          <a:xfrm>
            <a:off x="7266470" y="4843491"/>
            <a:ext cx="2073018" cy="35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" name="TextBox 73">
            <a:extLst>
              <a:ext uri="{FF2B5EF4-FFF2-40B4-BE49-F238E27FC236}">
                <a16:creationId xmlns="" xmlns:a16="http://schemas.microsoft.com/office/drawing/2014/main" id="{4CD2CF32-6A06-4D22-96AA-9D9F38D0839C}"/>
              </a:ext>
            </a:extLst>
          </p:cNvPr>
          <p:cNvSpPr txBox="1"/>
          <p:nvPr/>
        </p:nvSpPr>
        <p:spPr>
          <a:xfrm>
            <a:off x="1478489" y="1869188"/>
            <a:ext cx="3052401" cy="230832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在这里输入您的文字内容，在这里输入您的文字内容。</a:t>
            </a:r>
          </a:p>
        </p:txBody>
      </p:sp>
      <p:sp>
        <p:nvSpPr>
          <p:cNvPr id="21" name="TextBox 74">
            <a:extLst>
              <a:ext uri="{FF2B5EF4-FFF2-40B4-BE49-F238E27FC236}">
                <a16:creationId xmlns="" xmlns:a16="http://schemas.microsoft.com/office/drawing/2014/main" id="{5924FAFE-BF3D-41FC-B173-A55401EE2E63}"/>
              </a:ext>
            </a:extLst>
          </p:cNvPr>
          <p:cNvSpPr txBox="1"/>
          <p:nvPr/>
        </p:nvSpPr>
        <p:spPr>
          <a:xfrm>
            <a:off x="7351753" y="3057788"/>
            <a:ext cx="3169291" cy="230832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在这里输入您的文字内容，在这里输入您的文字内容。</a:t>
            </a:r>
          </a:p>
        </p:txBody>
      </p:sp>
      <p:sp>
        <p:nvSpPr>
          <p:cNvPr id="22" name="TextBox 75">
            <a:extLst>
              <a:ext uri="{FF2B5EF4-FFF2-40B4-BE49-F238E27FC236}">
                <a16:creationId xmlns="" xmlns:a16="http://schemas.microsoft.com/office/drawing/2014/main" id="{36D7DFA4-5D94-4BF6-8FB2-49F2E2423C33}"/>
              </a:ext>
            </a:extLst>
          </p:cNvPr>
          <p:cNvSpPr txBox="1"/>
          <p:nvPr/>
        </p:nvSpPr>
        <p:spPr>
          <a:xfrm>
            <a:off x="1798969" y="4115271"/>
            <a:ext cx="2713254" cy="369332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在这里输入您的文字内容，在这里输入您的文字内容。</a:t>
            </a:r>
          </a:p>
        </p:txBody>
      </p:sp>
      <p:sp>
        <p:nvSpPr>
          <p:cNvPr id="23" name="TextBox 76">
            <a:extLst>
              <a:ext uri="{FF2B5EF4-FFF2-40B4-BE49-F238E27FC236}">
                <a16:creationId xmlns="" xmlns:a16="http://schemas.microsoft.com/office/drawing/2014/main" id="{3FDD42A4-C568-40E1-BDDC-F1964FF16C82}"/>
              </a:ext>
            </a:extLst>
          </p:cNvPr>
          <p:cNvSpPr txBox="1"/>
          <p:nvPr/>
        </p:nvSpPr>
        <p:spPr>
          <a:xfrm>
            <a:off x="7299366" y="5284267"/>
            <a:ext cx="2617027" cy="369332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在这里输入您的文字内容，在这里输入您的文字内容。</a:t>
            </a:r>
          </a:p>
        </p:txBody>
      </p:sp>
      <p:sp>
        <p:nvSpPr>
          <p:cNvPr id="24" name="TextBox 77">
            <a:extLst>
              <a:ext uri="{FF2B5EF4-FFF2-40B4-BE49-F238E27FC236}">
                <a16:creationId xmlns="" xmlns:a16="http://schemas.microsoft.com/office/drawing/2014/main" id="{795B2521-A632-43CD-89E5-C1091E297354}"/>
              </a:ext>
            </a:extLst>
          </p:cNvPr>
          <p:cNvSpPr txBox="1"/>
          <p:nvPr/>
        </p:nvSpPr>
        <p:spPr>
          <a:xfrm>
            <a:off x="5126364" y="1672712"/>
            <a:ext cx="339406" cy="553870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999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1</a:t>
            </a:r>
            <a:endParaRPr lang="zh-CN" altLang="en-US" sz="2999" dirty="0">
              <a:solidFill>
                <a:schemeClr val="accent3">
                  <a:lumMod val="100000"/>
                </a:schemeClr>
              </a:solidFill>
              <a:latin typeface="Impact" panose="020B0806030902050204" pitchFamily="34" charset="0"/>
              <a:ea typeface="方正正黑简体" panose="02000000000000000000" pitchFamily="2" charset="-122"/>
            </a:endParaRPr>
          </a:p>
        </p:txBody>
      </p:sp>
      <p:sp>
        <p:nvSpPr>
          <p:cNvPr id="25" name="TextBox 78">
            <a:extLst>
              <a:ext uri="{FF2B5EF4-FFF2-40B4-BE49-F238E27FC236}">
                <a16:creationId xmlns="" xmlns:a16="http://schemas.microsoft.com/office/drawing/2014/main" id="{237B32DC-34B9-4714-9DDD-F0761CB3CCF1}"/>
              </a:ext>
            </a:extLst>
          </p:cNvPr>
          <p:cNvSpPr txBox="1"/>
          <p:nvPr/>
        </p:nvSpPr>
        <p:spPr>
          <a:xfrm>
            <a:off x="6344783" y="2826826"/>
            <a:ext cx="339406" cy="553870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999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2</a:t>
            </a:r>
            <a:endParaRPr lang="zh-CN" altLang="en-US" sz="2999" dirty="0">
              <a:solidFill>
                <a:schemeClr val="accent3">
                  <a:lumMod val="100000"/>
                </a:schemeClr>
              </a:solidFill>
              <a:latin typeface="Impact" panose="020B0806030902050204" pitchFamily="34" charset="0"/>
              <a:ea typeface="方正正黑简体" panose="02000000000000000000" pitchFamily="2" charset="-122"/>
            </a:endParaRPr>
          </a:p>
        </p:txBody>
      </p:sp>
      <p:sp>
        <p:nvSpPr>
          <p:cNvPr id="26" name="TextBox 79">
            <a:extLst>
              <a:ext uri="{FF2B5EF4-FFF2-40B4-BE49-F238E27FC236}">
                <a16:creationId xmlns="" xmlns:a16="http://schemas.microsoft.com/office/drawing/2014/main" id="{71C8B017-9BB2-48D6-AF9F-F440DE207060}"/>
              </a:ext>
            </a:extLst>
          </p:cNvPr>
          <p:cNvSpPr txBox="1"/>
          <p:nvPr/>
        </p:nvSpPr>
        <p:spPr>
          <a:xfrm>
            <a:off x="5073586" y="3820100"/>
            <a:ext cx="339406" cy="553870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999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3</a:t>
            </a:r>
            <a:endParaRPr lang="zh-CN" altLang="en-US" sz="2999" dirty="0">
              <a:solidFill>
                <a:schemeClr val="accent3">
                  <a:lumMod val="100000"/>
                </a:schemeClr>
              </a:solidFill>
              <a:latin typeface="Impact" panose="020B0806030902050204" pitchFamily="34" charset="0"/>
              <a:ea typeface="方正正黑简体" panose="02000000000000000000" pitchFamily="2" charset="-122"/>
            </a:endParaRPr>
          </a:p>
        </p:txBody>
      </p:sp>
      <p:sp>
        <p:nvSpPr>
          <p:cNvPr id="27" name="TextBox 80">
            <a:extLst>
              <a:ext uri="{FF2B5EF4-FFF2-40B4-BE49-F238E27FC236}">
                <a16:creationId xmlns="" xmlns:a16="http://schemas.microsoft.com/office/drawing/2014/main" id="{70A4241C-F5A7-4873-916C-5B9421C421C2}"/>
              </a:ext>
            </a:extLst>
          </p:cNvPr>
          <p:cNvSpPr txBox="1"/>
          <p:nvPr/>
        </p:nvSpPr>
        <p:spPr>
          <a:xfrm>
            <a:off x="6211912" y="5042889"/>
            <a:ext cx="339406" cy="71452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999" dirty="0">
                <a:solidFill>
                  <a:schemeClr val="accent3"/>
                </a:solidFill>
                <a:latin typeface="Impact" panose="020B0806030902050204" pitchFamily="34" charset="0"/>
                <a:ea typeface="方正正黑简体" panose="02000000000000000000" pitchFamily="2" charset="-122"/>
              </a:rPr>
              <a:t>4</a:t>
            </a:r>
            <a:endParaRPr lang="zh-CN" altLang="en-US" sz="2999" dirty="0">
              <a:solidFill>
                <a:schemeClr val="accent3"/>
              </a:solidFill>
              <a:latin typeface="Impact" panose="020B0806030902050204" pitchFamily="34" charset="0"/>
              <a:ea typeface="方正正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774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C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2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</a:p>
        </p:txBody>
      </p:sp>
      <p:sp>
        <p:nvSpPr>
          <p:cNvPr id="4" name="任意多边形 3">
            <a:extLst>
              <a:ext uri="{FF2B5EF4-FFF2-40B4-BE49-F238E27FC236}">
                <a16:creationId xmlns="" xmlns:a16="http://schemas.microsoft.com/office/drawing/2014/main" id="{2ECD11D0-8FC8-4D18-A47A-00BBB7FBF4E3}"/>
              </a:ext>
            </a:extLst>
          </p:cNvPr>
          <p:cNvSpPr/>
          <p:nvPr/>
        </p:nvSpPr>
        <p:spPr>
          <a:xfrm flipH="1">
            <a:off x="3480543" y="2332885"/>
            <a:ext cx="2405164" cy="2739571"/>
          </a:xfrm>
          <a:custGeom>
            <a:avLst/>
            <a:gdLst>
              <a:gd name="connsiteX0" fmla="*/ 2420710 w 2714172"/>
              <a:gd name="connsiteY0" fmla="*/ 1458685 h 3091542"/>
              <a:gd name="connsiteX1" fmla="*/ 2333624 w 2714172"/>
              <a:gd name="connsiteY1" fmla="*/ 1545771 h 3091542"/>
              <a:gd name="connsiteX2" fmla="*/ 2420710 w 2714172"/>
              <a:gd name="connsiteY2" fmla="*/ 1632857 h 3091542"/>
              <a:gd name="connsiteX3" fmla="*/ 2507796 w 2714172"/>
              <a:gd name="connsiteY3" fmla="*/ 1545771 h 3091542"/>
              <a:gd name="connsiteX4" fmla="*/ 2420710 w 2714172"/>
              <a:gd name="connsiteY4" fmla="*/ 1458685 h 3091542"/>
              <a:gd name="connsiteX5" fmla="*/ 0 w 2714172"/>
              <a:gd name="connsiteY5" fmla="*/ 0 h 3091542"/>
              <a:gd name="connsiteX6" fmla="*/ 1850577 w 2714172"/>
              <a:gd name="connsiteY6" fmla="*/ 0 h 3091542"/>
              <a:gd name="connsiteX7" fmla="*/ 2714172 w 2714172"/>
              <a:gd name="connsiteY7" fmla="*/ 1545771 h 3091542"/>
              <a:gd name="connsiteX8" fmla="*/ 1850577 w 2714172"/>
              <a:gd name="connsiteY8" fmla="*/ 3091542 h 3091542"/>
              <a:gd name="connsiteX9" fmla="*/ 0 w 2714172"/>
              <a:gd name="connsiteY9" fmla="*/ 3091542 h 30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14172" h="3091542">
                <a:moveTo>
                  <a:pt x="2420710" y="1458685"/>
                </a:moveTo>
                <a:cubicBezTo>
                  <a:pt x="2372614" y="1458685"/>
                  <a:pt x="2333624" y="1497675"/>
                  <a:pt x="2333624" y="1545771"/>
                </a:cubicBezTo>
                <a:cubicBezTo>
                  <a:pt x="2333624" y="1593867"/>
                  <a:pt x="2372614" y="1632857"/>
                  <a:pt x="2420710" y="1632857"/>
                </a:cubicBezTo>
                <a:cubicBezTo>
                  <a:pt x="2468806" y="1632857"/>
                  <a:pt x="2507796" y="1593867"/>
                  <a:pt x="2507796" y="1545771"/>
                </a:cubicBezTo>
                <a:cubicBezTo>
                  <a:pt x="2507796" y="1497675"/>
                  <a:pt x="2468806" y="1458685"/>
                  <a:pt x="2420710" y="1458685"/>
                </a:cubicBezTo>
                <a:close/>
                <a:moveTo>
                  <a:pt x="0" y="0"/>
                </a:moveTo>
                <a:lnTo>
                  <a:pt x="1850577" y="0"/>
                </a:lnTo>
                <a:lnTo>
                  <a:pt x="2714172" y="1545771"/>
                </a:lnTo>
                <a:lnTo>
                  <a:pt x="1850577" y="3091542"/>
                </a:lnTo>
                <a:lnTo>
                  <a:pt x="0" y="309154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5" name="任意多边形 4">
            <a:extLst>
              <a:ext uri="{FF2B5EF4-FFF2-40B4-BE49-F238E27FC236}">
                <a16:creationId xmlns="" xmlns:a16="http://schemas.microsoft.com/office/drawing/2014/main" id="{4D9C60B0-C155-49E2-A63F-5CF761AC1E83}"/>
              </a:ext>
            </a:extLst>
          </p:cNvPr>
          <p:cNvSpPr/>
          <p:nvPr/>
        </p:nvSpPr>
        <p:spPr>
          <a:xfrm>
            <a:off x="6272744" y="2332885"/>
            <a:ext cx="2405164" cy="2739572"/>
          </a:xfrm>
          <a:custGeom>
            <a:avLst/>
            <a:gdLst>
              <a:gd name="connsiteX0" fmla="*/ 2420710 w 2714172"/>
              <a:gd name="connsiteY0" fmla="*/ 1458685 h 3091542"/>
              <a:gd name="connsiteX1" fmla="*/ 2333624 w 2714172"/>
              <a:gd name="connsiteY1" fmla="*/ 1545771 h 3091542"/>
              <a:gd name="connsiteX2" fmla="*/ 2420710 w 2714172"/>
              <a:gd name="connsiteY2" fmla="*/ 1632857 h 3091542"/>
              <a:gd name="connsiteX3" fmla="*/ 2507796 w 2714172"/>
              <a:gd name="connsiteY3" fmla="*/ 1545771 h 3091542"/>
              <a:gd name="connsiteX4" fmla="*/ 2420710 w 2714172"/>
              <a:gd name="connsiteY4" fmla="*/ 1458685 h 3091542"/>
              <a:gd name="connsiteX5" fmla="*/ 0 w 2714172"/>
              <a:gd name="connsiteY5" fmla="*/ 0 h 3091542"/>
              <a:gd name="connsiteX6" fmla="*/ 1850577 w 2714172"/>
              <a:gd name="connsiteY6" fmla="*/ 0 h 3091542"/>
              <a:gd name="connsiteX7" fmla="*/ 2714172 w 2714172"/>
              <a:gd name="connsiteY7" fmla="*/ 1545771 h 3091542"/>
              <a:gd name="connsiteX8" fmla="*/ 1850577 w 2714172"/>
              <a:gd name="connsiteY8" fmla="*/ 3091542 h 3091542"/>
              <a:gd name="connsiteX9" fmla="*/ 0 w 2714172"/>
              <a:gd name="connsiteY9" fmla="*/ 3091542 h 30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14172" h="3091542">
                <a:moveTo>
                  <a:pt x="2420710" y="1458685"/>
                </a:moveTo>
                <a:cubicBezTo>
                  <a:pt x="2372614" y="1458685"/>
                  <a:pt x="2333624" y="1497675"/>
                  <a:pt x="2333624" y="1545771"/>
                </a:cubicBezTo>
                <a:cubicBezTo>
                  <a:pt x="2333624" y="1593867"/>
                  <a:pt x="2372614" y="1632857"/>
                  <a:pt x="2420710" y="1632857"/>
                </a:cubicBezTo>
                <a:cubicBezTo>
                  <a:pt x="2468806" y="1632857"/>
                  <a:pt x="2507796" y="1593867"/>
                  <a:pt x="2507796" y="1545771"/>
                </a:cubicBezTo>
                <a:cubicBezTo>
                  <a:pt x="2507796" y="1497675"/>
                  <a:pt x="2468806" y="1458685"/>
                  <a:pt x="2420710" y="1458685"/>
                </a:cubicBezTo>
                <a:close/>
                <a:moveTo>
                  <a:pt x="0" y="0"/>
                </a:moveTo>
                <a:lnTo>
                  <a:pt x="1850577" y="0"/>
                </a:lnTo>
                <a:lnTo>
                  <a:pt x="2714172" y="1545771"/>
                </a:lnTo>
                <a:lnTo>
                  <a:pt x="1850577" y="3091542"/>
                </a:lnTo>
                <a:lnTo>
                  <a:pt x="0" y="309154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="" xmlns:a16="http://schemas.microsoft.com/office/drawing/2014/main" id="{E84ACBDD-6A59-4D19-9B72-1DCA822B30F1}"/>
              </a:ext>
            </a:extLst>
          </p:cNvPr>
          <p:cNvSpPr>
            <a:spLocks noEditPoints="1"/>
          </p:cNvSpPr>
          <p:nvPr/>
        </p:nvSpPr>
        <p:spPr bwMode="auto">
          <a:xfrm>
            <a:off x="4683125" y="3146670"/>
            <a:ext cx="649288" cy="1111999"/>
          </a:xfrm>
          <a:custGeom>
            <a:avLst/>
            <a:gdLst>
              <a:gd name="T0" fmla="*/ 100 w 112"/>
              <a:gd name="T1" fmla="*/ 0 h 192"/>
              <a:gd name="T2" fmla="*/ 12 w 112"/>
              <a:gd name="T3" fmla="*/ 0 h 192"/>
              <a:gd name="T4" fmla="*/ 0 w 112"/>
              <a:gd name="T5" fmla="*/ 12 h 192"/>
              <a:gd name="T6" fmla="*/ 0 w 112"/>
              <a:gd name="T7" fmla="*/ 180 h 192"/>
              <a:gd name="T8" fmla="*/ 12 w 112"/>
              <a:gd name="T9" fmla="*/ 192 h 192"/>
              <a:gd name="T10" fmla="*/ 100 w 112"/>
              <a:gd name="T11" fmla="*/ 192 h 192"/>
              <a:gd name="T12" fmla="*/ 112 w 112"/>
              <a:gd name="T13" fmla="*/ 180 h 192"/>
              <a:gd name="T14" fmla="*/ 112 w 112"/>
              <a:gd name="T15" fmla="*/ 12 h 192"/>
              <a:gd name="T16" fmla="*/ 100 w 112"/>
              <a:gd name="T17" fmla="*/ 0 h 192"/>
              <a:gd name="T18" fmla="*/ 52 w 112"/>
              <a:gd name="T19" fmla="*/ 16 h 192"/>
              <a:gd name="T20" fmla="*/ 60 w 112"/>
              <a:gd name="T21" fmla="*/ 16 h 192"/>
              <a:gd name="T22" fmla="*/ 64 w 112"/>
              <a:gd name="T23" fmla="*/ 20 h 192"/>
              <a:gd name="T24" fmla="*/ 60 w 112"/>
              <a:gd name="T25" fmla="*/ 24 h 192"/>
              <a:gd name="T26" fmla="*/ 52 w 112"/>
              <a:gd name="T27" fmla="*/ 24 h 192"/>
              <a:gd name="T28" fmla="*/ 48 w 112"/>
              <a:gd name="T29" fmla="*/ 20 h 192"/>
              <a:gd name="T30" fmla="*/ 52 w 112"/>
              <a:gd name="T31" fmla="*/ 16 h 192"/>
              <a:gd name="T32" fmla="*/ 33 w 112"/>
              <a:gd name="T33" fmla="*/ 17 h 192"/>
              <a:gd name="T34" fmla="*/ 39 w 112"/>
              <a:gd name="T35" fmla="*/ 17 h 192"/>
              <a:gd name="T36" fmla="*/ 40 w 112"/>
              <a:gd name="T37" fmla="*/ 20 h 192"/>
              <a:gd name="T38" fmla="*/ 39 w 112"/>
              <a:gd name="T39" fmla="*/ 23 h 192"/>
              <a:gd name="T40" fmla="*/ 36 w 112"/>
              <a:gd name="T41" fmla="*/ 24 h 192"/>
              <a:gd name="T42" fmla="*/ 33 w 112"/>
              <a:gd name="T43" fmla="*/ 23 h 192"/>
              <a:gd name="T44" fmla="*/ 32 w 112"/>
              <a:gd name="T45" fmla="*/ 20 h 192"/>
              <a:gd name="T46" fmla="*/ 33 w 112"/>
              <a:gd name="T47" fmla="*/ 17 h 192"/>
              <a:gd name="T48" fmla="*/ 56 w 112"/>
              <a:gd name="T49" fmla="*/ 176 h 192"/>
              <a:gd name="T50" fmla="*/ 44 w 112"/>
              <a:gd name="T51" fmla="*/ 164 h 192"/>
              <a:gd name="T52" fmla="*/ 56 w 112"/>
              <a:gd name="T53" fmla="*/ 152 h 192"/>
              <a:gd name="T54" fmla="*/ 68 w 112"/>
              <a:gd name="T55" fmla="*/ 164 h 192"/>
              <a:gd name="T56" fmla="*/ 56 w 112"/>
              <a:gd name="T57" fmla="*/ 176 h 192"/>
              <a:gd name="T58" fmla="*/ 96 w 112"/>
              <a:gd name="T59" fmla="*/ 140 h 192"/>
              <a:gd name="T60" fmla="*/ 92 w 112"/>
              <a:gd name="T61" fmla="*/ 144 h 192"/>
              <a:gd name="T62" fmla="*/ 20 w 112"/>
              <a:gd name="T63" fmla="*/ 144 h 192"/>
              <a:gd name="T64" fmla="*/ 16 w 112"/>
              <a:gd name="T65" fmla="*/ 140 h 192"/>
              <a:gd name="T66" fmla="*/ 16 w 112"/>
              <a:gd name="T67" fmla="*/ 36 h 192"/>
              <a:gd name="T68" fmla="*/ 20 w 112"/>
              <a:gd name="T69" fmla="*/ 32 h 192"/>
              <a:gd name="T70" fmla="*/ 92 w 112"/>
              <a:gd name="T71" fmla="*/ 32 h 192"/>
              <a:gd name="T72" fmla="*/ 96 w 112"/>
              <a:gd name="T73" fmla="*/ 36 h 192"/>
              <a:gd name="T74" fmla="*/ 96 w 112"/>
              <a:gd name="T75" fmla="*/ 14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2" h="192">
                <a:moveTo>
                  <a:pt x="100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6"/>
                  <a:pt x="6" y="192"/>
                  <a:pt x="12" y="192"/>
                </a:cubicBezTo>
                <a:cubicBezTo>
                  <a:pt x="100" y="192"/>
                  <a:pt x="100" y="192"/>
                  <a:pt x="100" y="192"/>
                </a:cubicBezTo>
                <a:cubicBezTo>
                  <a:pt x="107" y="192"/>
                  <a:pt x="112" y="186"/>
                  <a:pt x="112" y="180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2" y="5"/>
                  <a:pt x="107" y="0"/>
                  <a:pt x="100" y="0"/>
                </a:cubicBezTo>
                <a:close/>
                <a:moveTo>
                  <a:pt x="52" y="16"/>
                </a:moveTo>
                <a:cubicBezTo>
                  <a:pt x="60" y="16"/>
                  <a:pt x="60" y="16"/>
                  <a:pt x="60" y="16"/>
                </a:cubicBezTo>
                <a:cubicBezTo>
                  <a:pt x="62" y="16"/>
                  <a:pt x="64" y="18"/>
                  <a:pt x="64" y="20"/>
                </a:cubicBezTo>
                <a:cubicBezTo>
                  <a:pt x="64" y="22"/>
                  <a:pt x="62" y="24"/>
                  <a:pt x="60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0" y="24"/>
                  <a:pt x="48" y="22"/>
                  <a:pt x="48" y="20"/>
                </a:cubicBezTo>
                <a:cubicBezTo>
                  <a:pt x="48" y="18"/>
                  <a:pt x="50" y="16"/>
                  <a:pt x="52" y="16"/>
                </a:cubicBezTo>
                <a:close/>
                <a:moveTo>
                  <a:pt x="33" y="17"/>
                </a:moveTo>
                <a:cubicBezTo>
                  <a:pt x="35" y="16"/>
                  <a:pt x="38" y="16"/>
                  <a:pt x="39" y="17"/>
                </a:cubicBezTo>
                <a:cubicBezTo>
                  <a:pt x="40" y="18"/>
                  <a:pt x="40" y="19"/>
                  <a:pt x="40" y="20"/>
                </a:cubicBezTo>
                <a:cubicBezTo>
                  <a:pt x="40" y="21"/>
                  <a:pt x="40" y="22"/>
                  <a:pt x="39" y="23"/>
                </a:cubicBezTo>
                <a:cubicBezTo>
                  <a:pt x="38" y="23"/>
                  <a:pt x="37" y="24"/>
                  <a:pt x="36" y="24"/>
                </a:cubicBezTo>
                <a:cubicBezTo>
                  <a:pt x="35" y="24"/>
                  <a:pt x="34" y="23"/>
                  <a:pt x="33" y="23"/>
                </a:cubicBezTo>
                <a:cubicBezTo>
                  <a:pt x="33" y="22"/>
                  <a:pt x="32" y="21"/>
                  <a:pt x="32" y="20"/>
                </a:cubicBezTo>
                <a:cubicBezTo>
                  <a:pt x="32" y="19"/>
                  <a:pt x="33" y="18"/>
                  <a:pt x="33" y="17"/>
                </a:cubicBezTo>
                <a:close/>
                <a:moveTo>
                  <a:pt x="56" y="176"/>
                </a:moveTo>
                <a:cubicBezTo>
                  <a:pt x="50" y="176"/>
                  <a:pt x="44" y="170"/>
                  <a:pt x="44" y="164"/>
                </a:cubicBezTo>
                <a:cubicBezTo>
                  <a:pt x="44" y="157"/>
                  <a:pt x="50" y="152"/>
                  <a:pt x="56" y="152"/>
                </a:cubicBezTo>
                <a:cubicBezTo>
                  <a:pt x="63" y="152"/>
                  <a:pt x="68" y="157"/>
                  <a:pt x="68" y="164"/>
                </a:cubicBezTo>
                <a:cubicBezTo>
                  <a:pt x="68" y="170"/>
                  <a:pt x="63" y="176"/>
                  <a:pt x="56" y="176"/>
                </a:cubicBezTo>
                <a:close/>
                <a:moveTo>
                  <a:pt x="96" y="140"/>
                </a:moveTo>
                <a:cubicBezTo>
                  <a:pt x="96" y="142"/>
                  <a:pt x="94" y="144"/>
                  <a:pt x="92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18" y="144"/>
                  <a:pt x="16" y="142"/>
                  <a:pt x="16" y="140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4"/>
                  <a:pt x="18" y="32"/>
                  <a:pt x="20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4" y="32"/>
                  <a:pt x="96" y="34"/>
                  <a:pt x="96" y="36"/>
                </a:cubicBezTo>
                <a:lnTo>
                  <a:pt x="96" y="1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" name="Freeform 10">
            <a:extLst>
              <a:ext uri="{FF2B5EF4-FFF2-40B4-BE49-F238E27FC236}">
                <a16:creationId xmlns="" xmlns:a16="http://schemas.microsoft.com/office/drawing/2014/main" id="{F36AD91A-939D-4A16-9302-44B783BDB59D}"/>
              </a:ext>
            </a:extLst>
          </p:cNvPr>
          <p:cNvSpPr>
            <a:spLocks noEditPoints="1"/>
          </p:cNvSpPr>
          <p:nvPr/>
        </p:nvSpPr>
        <p:spPr bwMode="auto">
          <a:xfrm>
            <a:off x="6645080" y="3333575"/>
            <a:ext cx="886418" cy="738188"/>
          </a:xfrm>
          <a:custGeom>
            <a:avLst/>
            <a:gdLst>
              <a:gd name="T0" fmla="*/ 192 w 192"/>
              <a:gd name="T1" fmla="*/ 138 h 160"/>
              <a:gd name="T2" fmla="*/ 176 w 192"/>
              <a:gd name="T3" fmla="*/ 99 h 160"/>
              <a:gd name="T4" fmla="*/ 176 w 192"/>
              <a:gd name="T5" fmla="*/ 12 h 160"/>
              <a:gd name="T6" fmla="*/ 164 w 192"/>
              <a:gd name="T7" fmla="*/ 0 h 160"/>
              <a:gd name="T8" fmla="*/ 28 w 192"/>
              <a:gd name="T9" fmla="*/ 0 h 160"/>
              <a:gd name="T10" fmla="*/ 16 w 192"/>
              <a:gd name="T11" fmla="*/ 12 h 160"/>
              <a:gd name="T12" fmla="*/ 16 w 192"/>
              <a:gd name="T13" fmla="*/ 99 h 160"/>
              <a:gd name="T14" fmla="*/ 0 w 192"/>
              <a:gd name="T15" fmla="*/ 138 h 160"/>
              <a:gd name="T16" fmla="*/ 0 w 192"/>
              <a:gd name="T17" fmla="*/ 139 h 160"/>
              <a:gd name="T18" fmla="*/ 0 w 192"/>
              <a:gd name="T19" fmla="*/ 139 h 160"/>
              <a:gd name="T20" fmla="*/ 0 w 192"/>
              <a:gd name="T21" fmla="*/ 140 h 160"/>
              <a:gd name="T22" fmla="*/ 0 w 192"/>
              <a:gd name="T23" fmla="*/ 140 h 160"/>
              <a:gd name="T24" fmla="*/ 0 w 192"/>
              <a:gd name="T25" fmla="*/ 142 h 160"/>
              <a:gd name="T26" fmla="*/ 1 w 192"/>
              <a:gd name="T27" fmla="*/ 142 h 160"/>
              <a:gd name="T28" fmla="*/ 9 w 192"/>
              <a:gd name="T29" fmla="*/ 158 h 160"/>
              <a:gd name="T30" fmla="*/ 12 w 192"/>
              <a:gd name="T31" fmla="*/ 160 h 160"/>
              <a:gd name="T32" fmla="*/ 180 w 192"/>
              <a:gd name="T33" fmla="*/ 160 h 160"/>
              <a:gd name="T34" fmla="*/ 184 w 192"/>
              <a:gd name="T35" fmla="*/ 158 h 160"/>
              <a:gd name="T36" fmla="*/ 192 w 192"/>
              <a:gd name="T37" fmla="*/ 142 h 160"/>
              <a:gd name="T38" fmla="*/ 192 w 192"/>
              <a:gd name="T39" fmla="*/ 140 h 160"/>
              <a:gd name="T40" fmla="*/ 192 w 192"/>
              <a:gd name="T41" fmla="*/ 138 h 160"/>
              <a:gd name="T42" fmla="*/ 93 w 192"/>
              <a:gd name="T43" fmla="*/ 9 h 160"/>
              <a:gd name="T44" fmla="*/ 99 w 192"/>
              <a:gd name="T45" fmla="*/ 9 h 160"/>
              <a:gd name="T46" fmla="*/ 100 w 192"/>
              <a:gd name="T47" fmla="*/ 12 h 160"/>
              <a:gd name="T48" fmla="*/ 99 w 192"/>
              <a:gd name="T49" fmla="*/ 15 h 160"/>
              <a:gd name="T50" fmla="*/ 96 w 192"/>
              <a:gd name="T51" fmla="*/ 16 h 160"/>
              <a:gd name="T52" fmla="*/ 93 w 192"/>
              <a:gd name="T53" fmla="*/ 15 h 160"/>
              <a:gd name="T54" fmla="*/ 92 w 192"/>
              <a:gd name="T55" fmla="*/ 12 h 160"/>
              <a:gd name="T56" fmla="*/ 93 w 192"/>
              <a:gd name="T57" fmla="*/ 9 h 160"/>
              <a:gd name="T58" fmla="*/ 40 w 192"/>
              <a:gd name="T59" fmla="*/ 24 h 160"/>
              <a:gd name="T60" fmla="*/ 152 w 192"/>
              <a:gd name="T61" fmla="*/ 24 h 160"/>
              <a:gd name="T62" fmla="*/ 152 w 192"/>
              <a:gd name="T63" fmla="*/ 96 h 160"/>
              <a:gd name="T64" fmla="*/ 40 w 192"/>
              <a:gd name="T65" fmla="*/ 96 h 160"/>
              <a:gd name="T66" fmla="*/ 40 w 192"/>
              <a:gd name="T67" fmla="*/ 24 h 160"/>
              <a:gd name="T68" fmla="*/ 10 w 192"/>
              <a:gd name="T69" fmla="*/ 136 h 160"/>
              <a:gd name="T70" fmla="*/ 23 w 192"/>
              <a:gd name="T71" fmla="*/ 104 h 160"/>
              <a:gd name="T72" fmla="*/ 169 w 192"/>
              <a:gd name="T73" fmla="*/ 104 h 160"/>
              <a:gd name="T74" fmla="*/ 182 w 192"/>
              <a:gd name="T75" fmla="*/ 136 h 160"/>
              <a:gd name="T76" fmla="*/ 10 w 192"/>
              <a:gd name="T77" fmla="*/ 13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2" h="160">
                <a:moveTo>
                  <a:pt x="192" y="138"/>
                </a:moveTo>
                <a:cubicBezTo>
                  <a:pt x="176" y="99"/>
                  <a:pt x="176" y="99"/>
                  <a:pt x="176" y="99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6" y="5"/>
                  <a:pt x="171" y="0"/>
                  <a:pt x="16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1" y="0"/>
                  <a:pt x="16" y="5"/>
                  <a:pt x="16" y="12"/>
                </a:cubicBezTo>
                <a:cubicBezTo>
                  <a:pt x="16" y="99"/>
                  <a:pt x="16" y="99"/>
                  <a:pt x="16" y="99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1"/>
                  <a:pt x="0" y="141"/>
                  <a:pt x="0" y="142"/>
                </a:cubicBezTo>
                <a:cubicBezTo>
                  <a:pt x="0" y="142"/>
                  <a:pt x="0" y="142"/>
                  <a:pt x="1" y="142"/>
                </a:cubicBezTo>
                <a:cubicBezTo>
                  <a:pt x="9" y="158"/>
                  <a:pt x="9" y="158"/>
                  <a:pt x="9" y="158"/>
                </a:cubicBezTo>
                <a:cubicBezTo>
                  <a:pt x="9" y="159"/>
                  <a:pt x="11" y="160"/>
                  <a:pt x="12" y="160"/>
                </a:cubicBezTo>
                <a:cubicBezTo>
                  <a:pt x="180" y="160"/>
                  <a:pt x="180" y="160"/>
                  <a:pt x="180" y="160"/>
                </a:cubicBezTo>
                <a:cubicBezTo>
                  <a:pt x="182" y="160"/>
                  <a:pt x="183" y="159"/>
                  <a:pt x="184" y="158"/>
                </a:cubicBezTo>
                <a:cubicBezTo>
                  <a:pt x="192" y="142"/>
                  <a:pt x="192" y="142"/>
                  <a:pt x="192" y="142"/>
                </a:cubicBezTo>
                <a:cubicBezTo>
                  <a:pt x="192" y="141"/>
                  <a:pt x="192" y="141"/>
                  <a:pt x="192" y="140"/>
                </a:cubicBezTo>
                <a:cubicBezTo>
                  <a:pt x="192" y="139"/>
                  <a:pt x="192" y="138"/>
                  <a:pt x="192" y="138"/>
                </a:cubicBezTo>
                <a:close/>
                <a:moveTo>
                  <a:pt x="93" y="9"/>
                </a:moveTo>
                <a:cubicBezTo>
                  <a:pt x="95" y="8"/>
                  <a:pt x="97" y="8"/>
                  <a:pt x="99" y="9"/>
                </a:cubicBezTo>
                <a:cubicBezTo>
                  <a:pt x="100" y="10"/>
                  <a:pt x="100" y="11"/>
                  <a:pt x="100" y="12"/>
                </a:cubicBezTo>
                <a:cubicBezTo>
                  <a:pt x="100" y="13"/>
                  <a:pt x="100" y="14"/>
                  <a:pt x="99" y="15"/>
                </a:cubicBezTo>
                <a:cubicBezTo>
                  <a:pt x="98" y="15"/>
                  <a:pt x="97" y="16"/>
                  <a:pt x="96" y="16"/>
                </a:cubicBezTo>
                <a:cubicBezTo>
                  <a:pt x="95" y="16"/>
                  <a:pt x="94" y="15"/>
                  <a:pt x="93" y="15"/>
                </a:cubicBezTo>
                <a:cubicBezTo>
                  <a:pt x="93" y="14"/>
                  <a:pt x="92" y="13"/>
                  <a:pt x="92" y="12"/>
                </a:cubicBezTo>
                <a:cubicBezTo>
                  <a:pt x="92" y="11"/>
                  <a:pt x="93" y="10"/>
                  <a:pt x="93" y="9"/>
                </a:cubicBezTo>
                <a:close/>
                <a:moveTo>
                  <a:pt x="40" y="24"/>
                </a:moveTo>
                <a:cubicBezTo>
                  <a:pt x="152" y="24"/>
                  <a:pt x="152" y="24"/>
                  <a:pt x="152" y="24"/>
                </a:cubicBezTo>
                <a:cubicBezTo>
                  <a:pt x="152" y="96"/>
                  <a:pt x="152" y="96"/>
                  <a:pt x="152" y="96"/>
                </a:cubicBezTo>
                <a:cubicBezTo>
                  <a:pt x="40" y="96"/>
                  <a:pt x="40" y="96"/>
                  <a:pt x="40" y="96"/>
                </a:cubicBezTo>
                <a:lnTo>
                  <a:pt x="40" y="24"/>
                </a:lnTo>
                <a:close/>
                <a:moveTo>
                  <a:pt x="10" y="136"/>
                </a:moveTo>
                <a:cubicBezTo>
                  <a:pt x="23" y="104"/>
                  <a:pt x="23" y="104"/>
                  <a:pt x="23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82" y="136"/>
                  <a:pt x="182" y="136"/>
                  <a:pt x="182" y="136"/>
                </a:cubicBezTo>
                <a:lnTo>
                  <a:pt x="10" y="1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E5000C96-60FD-4732-A080-3CC408D386F8}"/>
              </a:ext>
            </a:extLst>
          </p:cNvPr>
          <p:cNvSpPr/>
          <p:nvPr/>
        </p:nvSpPr>
        <p:spPr>
          <a:xfrm>
            <a:off x="9050244" y="3333099"/>
            <a:ext cx="254485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在这里输入您的文字内容，在这里输入您的文字内容，在这里输入您的文字内容，</a:t>
            </a:r>
            <a:endParaRPr lang="zh-CN" altLang="en-US" sz="1400" dirty="0">
              <a:latin typeface="Arial"/>
              <a:ea typeface="微软雅黑"/>
              <a:sym typeface="Arial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8FA3A33D-75A2-4D9B-8FA7-03AEAA571C7F}"/>
              </a:ext>
            </a:extLst>
          </p:cNvPr>
          <p:cNvSpPr txBox="1"/>
          <p:nvPr/>
        </p:nvSpPr>
        <p:spPr>
          <a:xfrm>
            <a:off x="9050244" y="2899084"/>
            <a:ext cx="172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dk1">
                    <a:lumMod val="100000"/>
                  </a:schemeClr>
                </a:solidFill>
                <a:latin typeface="Arial"/>
                <a:ea typeface="微软雅黑"/>
                <a:sym typeface="Arial"/>
              </a:rPr>
              <a:t>单击添加标题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C353D7C-5C8E-4E6C-BB42-15C7C610D4C1}"/>
              </a:ext>
            </a:extLst>
          </p:cNvPr>
          <p:cNvSpPr/>
          <p:nvPr/>
        </p:nvSpPr>
        <p:spPr>
          <a:xfrm>
            <a:off x="744000" y="3404599"/>
            <a:ext cx="254485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在这里输入您的文字内容，在这里输入您的文字内容，在这里输入您的文字内容，</a:t>
            </a:r>
            <a:endParaRPr lang="zh-CN" altLang="en-US" sz="1400" dirty="0">
              <a:latin typeface="Arial"/>
              <a:ea typeface="微软雅黑"/>
              <a:sym typeface="Arial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6F08132-9172-4DBD-A738-2ACA79FD3EAA}"/>
              </a:ext>
            </a:extLst>
          </p:cNvPr>
          <p:cNvSpPr txBox="1"/>
          <p:nvPr/>
        </p:nvSpPr>
        <p:spPr>
          <a:xfrm>
            <a:off x="744000" y="2970584"/>
            <a:ext cx="172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dk1">
                    <a:lumMod val="100000"/>
                  </a:schemeClr>
                </a:solidFill>
                <a:latin typeface="Arial"/>
                <a:ea typeface="微软雅黑"/>
                <a:sym typeface="Arial"/>
              </a:rPr>
              <a:t>单击添加标题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87928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C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2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</a:p>
        </p:txBody>
      </p:sp>
      <p:sp>
        <p:nvSpPr>
          <p:cNvPr id="4" name="任意多边形 3">
            <a:extLst>
              <a:ext uri="{FF2B5EF4-FFF2-40B4-BE49-F238E27FC236}">
                <a16:creationId xmlns="" xmlns:a16="http://schemas.microsoft.com/office/drawing/2014/main" id="{0CB2E221-C25E-43D4-AA07-8481A44FAEA1}"/>
              </a:ext>
            </a:extLst>
          </p:cNvPr>
          <p:cNvSpPr/>
          <p:nvPr/>
        </p:nvSpPr>
        <p:spPr>
          <a:xfrm>
            <a:off x="3387367" y="2014503"/>
            <a:ext cx="2291189" cy="551417"/>
          </a:xfrm>
          <a:custGeom>
            <a:avLst/>
            <a:gdLst>
              <a:gd name="connsiteX0" fmla="*/ 3587750 w 3857172"/>
              <a:gd name="connsiteY0" fmla="*/ 0 h 538845"/>
              <a:gd name="connsiteX1" fmla="*/ 3857172 w 3857172"/>
              <a:gd name="connsiteY1" fmla="*/ 269422 h 538845"/>
              <a:gd name="connsiteX2" fmla="*/ 3587750 w 3857172"/>
              <a:gd name="connsiteY2" fmla="*/ 538844 h 538845"/>
              <a:gd name="connsiteX3" fmla="*/ 3575957 w 3857172"/>
              <a:gd name="connsiteY3" fmla="*/ 537655 h 538845"/>
              <a:gd name="connsiteX4" fmla="*/ 3575957 w 3857172"/>
              <a:gd name="connsiteY4" fmla="*/ 538844 h 538845"/>
              <a:gd name="connsiteX5" fmla="*/ 281214 w 3857172"/>
              <a:gd name="connsiteY5" fmla="*/ 538844 h 538845"/>
              <a:gd name="connsiteX6" fmla="*/ 281214 w 3857172"/>
              <a:gd name="connsiteY6" fmla="*/ 537656 h 538845"/>
              <a:gd name="connsiteX7" fmla="*/ 269422 w 3857172"/>
              <a:gd name="connsiteY7" fmla="*/ 538845 h 538845"/>
              <a:gd name="connsiteX8" fmla="*/ 0 w 3857172"/>
              <a:gd name="connsiteY8" fmla="*/ 269423 h 538845"/>
              <a:gd name="connsiteX9" fmla="*/ 269422 w 3857172"/>
              <a:gd name="connsiteY9" fmla="*/ 1 h 538845"/>
              <a:gd name="connsiteX10" fmla="*/ 287426 w 3857172"/>
              <a:gd name="connsiteY10" fmla="*/ 1816 h 538845"/>
              <a:gd name="connsiteX11" fmla="*/ 3569736 w 3857172"/>
              <a:gd name="connsiteY11" fmla="*/ 1816 h 53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57172" h="538845">
                <a:moveTo>
                  <a:pt x="3587750" y="0"/>
                </a:moveTo>
                <a:cubicBezTo>
                  <a:pt x="3736548" y="0"/>
                  <a:pt x="3857172" y="120624"/>
                  <a:pt x="3857172" y="269422"/>
                </a:cubicBezTo>
                <a:cubicBezTo>
                  <a:pt x="3857172" y="418220"/>
                  <a:pt x="3736548" y="538844"/>
                  <a:pt x="3587750" y="538844"/>
                </a:cubicBezTo>
                <a:lnTo>
                  <a:pt x="3575957" y="537655"/>
                </a:lnTo>
                <a:lnTo>
                  <a:pt x="3575957" y="538844"/>
                </a:lnTo>
                <a:lnTo>
                  <a:pt x="281214" y="538844"/>
                </a:lnTo>
                <a:lnTo>
                  <a:pt x="281214" y="537656"/>
                </a:lnTo>
                <a:lnTo>
                  <a:pt x="269422" y="538845"/>
                </a:lnTo>
                <a:cubicBezTo>
                  <a:pt x="120624" y="538845"/>
                  <a:pt x="0" y="418221"/>
                  <a:pt x="0" y="269423"/>
                </a:cubicBezTo>
                <a:cubicBezTo>
                  <a:pt x="0" y="120625"/>
                  <a:pt x="120624" y="1"/>
                  <a:pt x="269422" y="1"/>
                </a:cubicBezTo>
                <a:lnTo>
                  <a:pt x="287426" y="1816"/>
                </a:lnTo>
                <a:lnTo>
                  <a:pt x="3569736" y="18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5" name="任意多边形 4">
            <a:extLst>
              <a:ext uri="{FF2B5EF4-FFF2-40B4-BE49-F238E27FC236}">
                <a16:creationId xmlns="" xmlns:a16="http://schemas.microsoft.com/office/drawing/2014/main" id="{65C3DAD2-AD11-4404-ACC2-0D9C0C20D51E}"/>
              </a:ext>
            </a:extLst>
          </p:cNvPr>
          <p:cNvSpPr/>
          <p:nvPr/>
        </p:nvSpPr>
        <p:spPr>
          <a:xfrm>
            <a:off x="3387367" y="3030503"/>
            <a:ext cx="2291189" cy="551417"/>
          </a:xfrm>
          <a:custGeom>
            <a:avLst/>
            <a:gdLst>
              <a:gd name="connsiteX0" fmla="*/ 3587750 w 3857172"/>
              <a:gd name="connsiteY0" fmla="*/ 0 h 538845"/>
              <a:gd name="connsiteX1" fmla="*/ 3857172 w 3857172"/>
              <a:gd name="connsiteY1" fmla="*/ 269422 h 538845"/>
              <a:gd name="connsiteX2" fmla="*/ 3587750 w 3857172"/>
              <a:gd name="connsiteY2" fmla="*/ 538844 h 538845"/>
              <a:gd name="connsiteX3" fmla="*/ 3575957 w 3857172"/>
              <a:gd name="connsiteY3" fmla="*/ 537655 h 538845"/>
              <a:gd name="connsiteX4" fmla="*/ 3575957 w 3857172"/>
              <a:gd name="connsiteY4" fmla="*/ 538844 h 538845"/>
              <a:gd name="connsiteX5" fmla="*/ 281214 w 3857172"/>
              <a:gd name="connsiteY5" fmla="*/ 538844 h 538845"/>
              <a:gd name="connsiteX6" fmla="*/ 281214 w 3857172"/>
              <a:gd name="connsiteY6" fmla="*/ 537656 h 538845"/>
              <a:gd name="connsiteX7" fmla="*/ 269422 w 3857172"/>
              <a:gd name="connsiteY7" fmla="*/ 538845 h 538845"/>
              <a:gd name="connsiteX8" fmla="*/ 0 w 3857172"/>
              <a:gd name="connsiteY8" fmla="*/ 269423 h 538845"/>
              <a:gd name="connsiteX9" fmla="*/ 269422 w 3857172"/>
              <a:gd name="connsiteY9" fmla="*/ 1 h 538845"/>
              <a:gd name="connsiteX10" fmla="*/ 287426 w 3857172"/>
              <a:gd name="connsiteY10" fmla="*/ 1816 h 538845"/>
              <a:gd name="connsiteX11" fmla="*/ 3569736 w 3857172"/>
              <a:gd name="connsiteY11" fmla="*/ 1816 h 53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57172" h="538845">
                <a:moveTo>
                  <a:pt x="3587750" y="0"/>
                </a:moveTo>
                <a:cubicBezTo>
                  <a:pt x="3736548" y="0"/>
                  <a:pt x="3857172" y="120624"/>
                  <a:pt x="3857172" y="269422"/>
                </a:cubicBezTo>
                <a:cubicBezTo>
                  <a:pt x="3857172" y="418220"/>
                  <a:pt x="3736548" y="538844"/>
                  <a:pt x="3587750" y="538844"/>
                </a:cubicBezTo>
                <a:lnTo>
                  <a:pt x="3575957" y="537655"/>
                </a:lnTo>
                <a:lnTo>
                  <a:pt x="3575957" y="538844"/>
                </a:lnTo>
                <a:lnTo>
                  <a:pt x="281214" y="538844"/>
                </a:lnTo>
                <a:lnTo>
                  <a:pt x="281214" y="537656"/>
                </a:lnTo>
                <a:lnTo>
                  <a:pt x="269422" y="538845"/>
                </a:lnTo>
                <a:cubicBezTo>
                  <a:pt x="120624" y="538845"/>
                  <a:pt x="0" y="418221"/>
                  <a:pt x="0" y="269423"/>
                </a:cubicBezTo>
                <a:cubicBezTo>
                  <a:pt x="0" y="120625"/>
                  <a:pt x="120624" y="1"/>
                  <a:pt x="269422" y="1"/>
                </a:cubicBezTo>
                <a:lnTo>
                  <a:pt x="287426" y="1816"/>
                </a:lnTo>
                <a:lnTo>
                  <a:pt x="3569736" y="181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6" name="任意多边形 5">
            <a:extLst>
              <a:ext uri="{FF2B5EF4-FFF2-40B4-BE49-F238E27FC236}">
                <a16:creationId xmlns="" xmlns:a16="http://schemas.microsoft.com/office/drawing/2014/main" id="{C626C8BA-9B76-48EB-8439-826F6A42095F}"/>
              </a:ext>
            </a:extLst>
          </p:cNvPr>
          <p:cNvSpPr/>
          <p:nvPr/>
        </p:nvSpPr>
        <p:spPr>
          <a:xfrm>
            <a:off x="3387367" y="4041501"/>
            <a:ext cx="2291189" cy="551417"/>
          </a:xfrm>
          <a:custGeom>
            <a:avLst/>
            <a:gdLst>
              <a:gd name="connsiteX0" fmla="*/ 3587750 w 3857172"/>
              <a:gd name="connsiteY0" fmla="*/ 0 h 538845"/>
              <a:gd name="connsiteX1" fmla="*/ 3857172 w 3857172"/>
              <a:gd name="connsiteY1" fmla="*/ 269422 h 538845"/>
              <a:gd name="connsiteX2" fmla="*/ 3587750 w 3857172"/>
              <a:gd name="connsiteY2" fmla="*/ 538844 h 538845"/>
              <a:gd name="connsiteX3" fmla="*/ 3575957 w 3857172"/>
              <a:gd name="connsiteY3" fmla="*/ 537655 h 538845"/>
              <a:gd name="connsiteX4" fmla="*/ 3575957 w 3857172"/>
              <a:gd name="connsiteY4" fmla="*/ 538844 h 538845"/>
              <a:gd name="connsiteX5" fmla="*/ 281214 w 3857172"/>
              <a:gd name="connsiteY5" fmla="*/ 538844 h 538845"/>
              <a:gd name="connsiteX6" fmla="*/ 281214 w 3857172"/>
              <a:gd name="connsiteY6" fmla="*/ 537656 h 538845"/>
              <a:gd name="connsiteX7" fmla="*/ 269422 w 3857172"/>
              <a:gd name="connsiteY7" fmla="*/ 538845 h 538845"/>
              <a:gd name="connsiteX8" fmla="*/ 0 w 3857172"/>
              <a:gd name="connsiteY8" fmla="*/ 269423 h 538845"/>
              <a:gd name="connsiteX9" fmla="*/ 269422 w 3857172"/>
              <a:gd name="connsiteY9" fmla="*/ 1 h 538845"/>
              <a:gd name="connsiteX10" fmla="*/ 287426 w 3857172"/>
              <a:gd name="connsiteY10" fmla="*/ 1816 h 538845"/>
              <a:gd name="connsiteX11" fmla="*/ 3569736 w 3857172"/>
              <a:gd name="connsiteY11" fmla="*/ 1816 h 53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57172" h="538845">
                <a:moveTo>
                  <a:pt x="3587750" y="0"/>
                </a:moveTo>
                <a:cubicBezTo>
                  <a:pt x="3736548" y="0"/>
                  <a:pt x="3857172" y="120624"/>
                  <a:pt x="3857172" y="269422"/>
                </a:cubicBezTo>
                <a:cubicBezTo>
                  <a:pt x="3857172" y="418220"/>
                  <a:pt x="3736548" y="538844"/>
                  <a:pt x="3587750" y="538844"/>
                </a:cubicBezTo>
                <a:lnTo>
                  <a:pt x="3575957" y="537655"/>
                </a:lnTo>
                <a:lnTo>
                  <a:pt x="3575957" y="538844"/>
                </a:lnTo>
                <a:lnTo>
                  <a:pt x="281214" y="538844"/>
                </a:lnTo>
                <a:lnTo>
                  <a:pt x="281214" y="537656"/>
                </a:lnTo>
                <a:lnTo>
                  <a:pt x="269422" y="538845"/>
                </a:lnTo>
                <a:cubicBezTo>
                  <a:pt x="120624" y="538845"/>
                  <a:pt x="0" y="418221"/>
                  <a:pt x="0" y="269423"/>
                </a:cubicBezTo>
                <a:cubicBezTo>
                  <a:pt x="0" y="120625"/>
                  <a:pt x="120624" y="1"/>
                  <a:pt x="269422" y="1"/>
                </a:cubicBezTo>
                <a:lnTo>
                  <a:pt x="287426" y="1816"/>
                </a:lnTo>
                <a:lnTo>
                  <a:pt x="3569736" y="18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任意多边形 6">
            <a:extLst>
              <a:ext uri="{FF2B5EF4-FFF2-40B4-BE49-F238E27FC236}">
                <a16:creationId xmlns="" xmlns:a16="http://schemas.microsoft.com/office/drawing/2014/main" id="{3343D32A-CB12-4E46-8DB2-81D2A3EDF3DD}"/>
              </a:ext>
            </a:extLst>
          </p:cNvPr>
          <p:cNvSpPr/>
          <p:nvPr/>
        </p:nvSpPr>
        <p:spPr>
          <a:xfrm>
            <a:off x="3387367" y="5052499"/>
            <a:ext cx="2291189" cy="551417"/>
          </a:xfrm>
          <a:custGeom>
            <a:avLst/>
            <a:gdLst>
              <a:gd name="connsiteX0" fmla="*/ 3587750 w 3857172"/>
              <a:gd name="connsiteY0" fmla="*/ 0 h 538845"/>
              <a:gd name="connsiteX1" fmla="*/ 3857172 w 3857172"/>
              <a:gd name="connsiteY1" fmla="*/ 269422 h 538845"/>
              <a:gd name="connsiteX2" fmla="*/ 3587750 w 3857172"/>
              <a:gd name="connsiteY2" fmla="*/ 538844 h 538845"/>
              <a:gd name="connsiteX3" fmla="*/ 3575957 w 3857172"/>
              <a:gd name="connsiteY3" fmla="*/ 537655 h 538845"/>
              <a:gd name="connsiteX4" fmla="*/ 3575957 w 3857172"/>
              <a:gd name="connsiteY4" fmla="*/ 538844 h 538845"/>
              <a:gd name="connsiteX5" fmla="*/ 281214 w 3857172"/>
              <a:gd name="connsiteY5" fmla="*/ 538844 h 538845"/>
              <a:gd name="connsiteX6" fmla="*/ 281214 w 3857172"/>
              <a:gd name="connsiteY6" fmla="*/ 537656 h 538845"/>
              <a:gd name="connsiteX7" fmla="*/ 269422 w 3857172"/>
              <a:gd name="connsiteY7" fmla="*/ 538845 h 538845"/>
              <a:gd name="connsiteX8" fmla="*/ 0 w 3857172"/>
              <a:gd name="connsiteY8" fmla="*/ 269423 h 538845"/>
              <a:gd name="connsiteX9" fmla="*/ 269422 w 3857172"/>
              <a:gd name="connsiteY9" fmla="*/ 1 h 538845"/>
              <a:gd name="connsiteX10" fmla="*/ 287426 w 3857172"/>
              <a:gd name="connsiteY10" fmla="*/ 1816 h 538845"/>
              <a:gd name="connsiteX11" fmla="*/ 3569736 w 3857172"/>
              <a:gd name="connsiteY11" fmla="*/ 1816 h 538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57172" h="538845">
                <a:moveTo>
                  <a:pt x="3587750" y="0"/>
                </a:moveTo>
                <a:cubicBezTo>
                  <a:pt x="3736548" y="0"/>
                  <a:pt x="3857172" y="120624"/>
                  <a:pt x="3857172" y="269422"/>
                </a:cubicBezTo>
                <a:cubicBezTo>
                  <a:pt x="3857172" y="418220"/>
                  <a:pt x="3736548" y="538844"/>
                  <a:pt x="3587750" y="538844"/>
                </a:cubicBezTo>
                <a:lnTo>
                  <a:pt x="3575957" y="537655"/>
                </a:lnTo>
                <a:lnTo>
                  <a:pt x="3575957" y="538844"/>
                </a:lnTo>
                <a:lnTo>
                  <a:pt x="281214" y="538844"/>
                </a:lnTo>
                <a:lnTo>
                  <a:pt x="281214" y="537656"/>
                </a:lnTo>
                <a:lnTo>
                  <a:pt x="269422" y="538845"/>
                </a:lnTo>
                <a:cubicBezTo>
                  <a:pt x="120624" y="538845"/>
                  <a:pt x="0" y="418221"/>
                  <a:pt x="0" y="269423"/>
                </a:cubicBezTo>
                <a:cubicBezTo>
                  <a:pt x="0" y="120625"/>
                  <a:pt x="120624" y="1"/>
                  <a:pt x="269422" y="1"/>
                </a:cubicBezTo>
                <a:lnTo>
                  <a:pt x="287426" y="1816"/>
                </a:lnTo>
                <a:lnTo>
                  <a:pt x="3569736" y="181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" name="Freeform 118">
            <a:extLst>
              <a:ext uri="{FF2B5EF4-FFF2-40B4-BE49-F238E27FC236}">
                <a16:creationId xmlns="" xmlns:a16="http://schemas.microsoft.com/office/drawing/2014/main" id="{A6F09DC6-B224-4CA6-A8D2-B15F6E5C1CBD}"/>
              </a:ext>
            </a:extLst>
          </p:cNvPr>
          <p:cNvSpPr>
            <a:spLocks noEditPoints="1"/>
          </p:cNvSpPr>
          <p:nvPr/>
        </p:nvSpPr>
        <p:spPr bwMode="auto">
          <a:xfrm>
            <a:off x="2694056" y="2014503"/>
            <a:ext cx="441325" cy="441326"/>
          </a:xfrm>
          <a:custGeom>
            <a:avLst/>
            <a:gdLst>
              <a:gd name="T0" fmla="*/ 80 w 85"/>
              <a:gd name="T1" fmla="*/ 53 h 85"/>
              <a:gd name="T2" fmla="*/ 80 w 85"/>
              <a:gd name="T3" fmla="*/ 80 h 85"/>
              <a:gd name="T4" fmla="*/ 74 w 85"/>
              <a:gd name="T5" fmla="*/ 85 h 85"/>
              <a:gd name="T6" fmla="*/ 10 w 85"/>
              <a:gd name="T7" fmla="*/ 85 h 85"/>
              <a:gd name="T8" fmla="*/ 5 w 85"/>
              <a:gd name="T9" fmla="*/ 80 h 85"/>
              <a:gd name="T10" fmla="*/ 5 w 85"/>
              <a:gd name="T11" fmla="*/ 53 h 85"/>
              <a:gd name="T12" fmla="*/ 17 w 85"/>
              <a:gd name="T13" fmla="*/ 56 h 85"/>
              <a:gd name="T14" fmla="*/ 17 w 85"/>
              <a:gd name="T15" fmla="*/ 60 h 85"/>
              <a:gd name="T16" fmla="*/ 20 w 85"/>
              <a:gd name="T17" fmla="*/ 60 h 85"/>
              <a:gd name="T18" fmla="*/ 20 w 85"/>
              <a:gd name="T19" fmla="*/ 68 h 85"/>
              <a:gd name="T20" fmla="*/ 27 w 85"/>
              <a:gd name="T21" fmla="*/ 68 h 85"/>
              <a:gd name="T22" fmla="*/ 27 w 85"/>
              <a:gd name="T23" fmla="*/ 60 h 85"/>
              <a:gd name="T24" fmla="*/ 30 w 85"/>
              <a:gd name="T25" fmla="*/ 60 h 85"/>
              <a:gd name="T26" fmla="*/ 30 w 85"/>
              <a:gd name="T27" fmla="*/ 57 h 85"/>
              <a:gd name="T28" fmla="*/ 54 w 85"/>
              <a:gd name="T29" fmla="*/ 57 h 85"/>
              <a:gd name="T30" fmla="*/ 54 w 85"/>
              <a:gd name="T31" fmla="*/ 60 h 85"/>
              <a:gd name="T32" fmla="*/ 57 w 85"/>
              <a:gd name="T33" fmla="*/ 60 h 85"/>
              <a:gd name="T34" fmla="*/ 57 w 85"/>
              <a:gd name="T35" fmla="*/ 68 h 85"/>
              <a:gd name="T36" fmla="*/ 63 w 85"/>
              <a:gd name="T37" fmla="*/ 68 h 85"/>
              <a:gd name="T38" fmla="*/ 63 w 85"/>
              <a:gd name="T39" fmla="*/ 60 h 85"/>
              <a:gd name="T40" fmla="*/ 66 w 85"/>
              <a:gd name="T41" fmla="*/ 60 h 85"/>
              <a:gd name="T42" fmla="*/ 66 w 85"/>
              <a:gd name="T43" fmla="*/ 56 h 85"/>
              <a:gd name="T44" fmla="*/ 80 w 85"/>
              <a:gd name="T45" fmla="*/ 53 h 85"/>
              <a:gd name="T46" fmla="*/ 31 w 85"/>
              <a:gd name="T47" fmla="*/ 0 h 85"/>
              <a:gd name="T48" fmla="*/ 54 w 85"/>
              <a:gd name="T49" fmla="*/ 0 h 85"/>
              <a:gd name="T50" fmla="*/ 61 w 85"/>
              <a:gd name="T51" fmla="*/ 7 h 85"/>
              <a:gd name="T52" fmla="*/ 61 w 85"/>
              <a:gd name="T53" fmla="*/ 16 h 85"/>
              <a:gd name="T54" fmla="*/ 53 w 85"/>
              <a:gd name="T55" fmla="*/ 16 h 85"/>
              <a:gd name="T56" fmla="*/ 53 w 85"/>
              <a:gd name="T57" fmla="*/ 8 h 85"/>
              <a:gd name="T58" fmla="*/ 32 w 85"/>
              <a:gd name="T59" fmla="*/ 8 h 85"/>
              <a:gd name="T60" fmla="*/ 32 w 85"/>
              <a:gd name="T61" fmla="*/ 16 h 85"/>
              <a:gd name="T62" fmla="*/ 24 w 85"/>
              <a:gd name="T63" fmla="*/ 16 h 85"/>
              <a:gd name="T64" fmla="*/ 24 w 85"/>
              <a:gd name="T65" fmla="*/ 7 h 85"/>
              <a:gd name="T66" fmla="*/ 31 w 85"/>
              <a:gd name="T67" fmla="*/ 0 h 85"/>
              <a:gd name="T68" fmla="*/ 0 w 85"/>
              <a:gd name="T69" fmla="*/ 20 h 85"/>
              <a:gd name="T70" fmla="*/ 0 w 85"/>
              <a:gd name="T71" fmla="*/ 48 h 85"/>
              <a:gd name="T72" fmla="*/ 85 w 85"/>
              <a:gd name="T73" fmla="*/ 48 h 85"/>
              <a:gd name="T74" fmla="*/ 85 w 85"/>
              <a:gd name="T75" fmla="*/ 20 h 85"/>
              <a:gd name="T76" fmla="*/ 0 w 85"/>
              <a:gd name="T77" fmla="*/ 2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dk1">
              <a:lumMod val="100000"/>
            </a:schemeClr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" name="Freeform 127">
            <a:extLst>
              <a:ext uri="{FF2B5EF4-FFF2-40B4-BE49-F238E27FC236}">
                <a16:creationId xmlns="" xmlns:a16="http://schemas.microsoft.com/office/drawing/2014/main" id="{151FDE11-127D-4510-8ECF-1A8935159826}"/>
              </a:ext>
            </a:extLst>
          </p:cNvPr>
          <p:cNvSpPr>
            <a:spLocks noEditPoints="1"/>
          </p:cNvSpPr>
          <p:nvPr/>
        </p:nvSpPr>
        <p:spPr bwMode="auto">
          <a:xfrm>
            <a:off x="2694056" y="3083136"/>
            <a:ext cx="390524" cy="406948"/>
          </a:xfrm>
          <a:custGeom>
            <a:avLst/>
            <a:gdLst>
              <a:gd name="T0" fmla="*/ 81 w 94"/>
              <a:gd name="T1" fmla="*/ 57 h 98"/>
              <a:gd name="T2" fmla="*/ 81 w 94"/>
              <a:gd name="T3" fmla="*/ 95 h 98"/>
              <a:gd name="T4" fmla="*/ 81 w 94"/>
              <a:gd name="T5" fmla="*/ 98 h 98"/>
              <a:gd name="T6" fmla="*/ 78 w 94"/>
              <a:gd name="T7" fmla="*/ 98 h 98"/>
              <a:gd name="T8" fmla="*/ 67 w 94"/>
              <a:gd name="T9" fmla="*/ 98 h 98"/>
              <a:gd name="T10" fmla="*/ 67 w 94"/>
              <a:gd name="T11" fmla="*/ 68 h 98"/>
              <a:gd name="T12" fmla="*/ 62 w 94"/>
              <a:gd name="T13" fmla="*/ 64 h 98"/>
              <a:gd name="T14" fmla="*/ 49 w 94"/>
              <a:gd name="T15" fmla="*/ 64 h 98"/>
              <a:gd name="T16" fmla="*/ 45 w 94"/>
              <a:gd name="T17" fmla="*/ 68 h 98"/>
              <a:gd name="T18" fmla="*/ 45 w 94"/>
              <a:gd name="T19" fmla="*/ 98 h 98"/>
              <a:gd name="T20" fmla="*/ 15 w 94"/>
              <a:gd name="T21" fmla="*/ 98 h 98"/>
              <a:gd name="T22" fmla="*/ 12 w 94"/>
              <a:gd name="T23" fmla="*/ 98 h 98"/>
              <a:gd name="T24" fmla="*/ 12 w 94"/>
              <a:gd name="T25" fmla="*/ 95 h 98"/>
              <a:gd name="T26" fmla="*/ 12 w 94"/>
              <a:gd name="T27" fmla="*/ 57 h 98"/>
              <a:gd name="T28" fmla="*/ 3 w 94"/>
              <a:gd name="T29" fmla="*/ 57 h 98"/>
              <a:gd name="T30" fmla="*/ 0 w 94"/>
              <a:gd name="T31" fmla="*/ 50 h 98"/>
              <a:gd name="T32" fmla="*/ 44 w 94"/>
              <a:gd name="T33" fmla="*/ 3 h 98"/>
              <a:gd name="T34" fmla="*/ 47 w 94"/>
              <a:gd name="T35" fmla="*/ 0 h 98"/>
              <a:gd name="T36" fmla="*/ 50 w 94"/>
              <a:gd name="T37" fmla="*/ 3 h 98"/>
              <a:gd name="T38" fmla="*/ 94 w 94"/>
              <a:gd name="T39" fmla="*/ 50 h 98"/>
              <a:gd name="T40" fmla="*/ 90 w 94"/>
              <a:gd name="T41" fmla="*/ 57 h 98"/>
              <a:gd name="T42" fmla="*/ 81 w 94"/>
              <a:gd name="T43" fmla="*/ 57 h 98"/>
              <a:gd name="T44" fmla="*/ 74 w 94"/>
              <a:gd name="T45" fmla="*/ 8 h 98"/>
              <a:gd name="T46" fmla="*/ 77 w 94"/>
              <a:gd name="T47" fmla="*/ 8 h 98"/>
              <a:gd name="T48" fmla="*/ 77 w 94"/>
              <a:gd name="T49" fmla="*/ 2 h 98"/>
              <a:gd name="T50" fmla="*/ 61 w 94"/>
              <a:gd name="T51" fmla="*/ 2 h 98"/>
              <a:gd name="T52" fmla="*/ 61 w 94"/>
              <a:gd name="T53" fmla="*/ 8 h 98"/>
              <a:gd name="T54" fmla="*/ 64 w 94"/>
              <a:gd name="T55" fmla="*/ 8 h 98"/>
              <a:gd name="T56" fmla="*/ 64 w 94"/>
              <a:gd name="T57" fmla="*/ 13 h 98"/>
              <a:gd name="T58" fmla="*/ 74 w 94"/>
              <a:gd name="T59" fmla="*/ 25 h 98"/>
              <a:gd name="T60" fmla="*/ 74 w 94"/>
              <a:gd name="T61" fmla="*/ 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98">
                <a:moveTo>
                  <a:pt x="81" y="57"/>
                </a:moveTo>
                <a:cubicBezTo>
                  <a:pt x="81" y="95"/>
                  <a:pt x="81" y="95"/>
                  <a:pt x="81" y="95"/>
                </a:cubicBezTo>
                <a:cubicBezTo>
                  <a:pt x="81" y="98"/>
                  <a:pt x="81" y="98"/>
                  <a:pt x="81" y="98"/>
                </a:cubicBezTo>
                <a:cubicBezTo>
                  <a:pt x="78" y="98"/>
                  <a:pt x="78" y="98"/>
                  <a:pt x="78" y="98"/>
                </a:cubicBezTo>
                <a:cubicBezTo>
                  <a:pt x="67" y="98"/>
                  <a:pt x="67" y="98"/>
                  <a:pt x="67" y="98"/>
                </a:cubicBezTo>
                <a:cubicBezTo>
                  <a:pt x="67" y="68"/>
                  <a:pt x="67" y="68"/>
                  <a:pt x="67" y="68"/>
                </a:cubicBezTo>
                <a:cubicBezTo>
                  <a:pt x="67" y="66"/>
                  <a:pt x="65" y="64"/>
                  <a:pt x="62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7" y="64"/>
                  <a:pt x="45" y="66"/>
                  <a:pt x="45" y="68"/>
                </a:cubicBezTo>
                <a:cubicBezTo>
                  <a:pt x="45" y="98"/>
                  <a:pt x="45" y="98"/>
                  <a:pt x="45" y="98"/>
                </a:cubicBezTo>
                <a:cubicBezTo>
                  <a:pt x="15" y="98"/>
                  <a:pt x="15" y="98"/>
                  <a:pt x="15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57"/>
                  <a:pt x="12" y="57"/>
                  <a:pt x="12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0" y="50"/>
                  <a:pt x="0" y="50"/>
                  <a:pt x="0" y="50"/>
                </a:cubicBezTo>
                <a:cubicBezTo>
                  <a:pt x="44" y="3"/>
                  <a:pt x="44" y="3"/>
                  <a:pt x="44" y="3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3"/>
                  <a:pt x="50" y="3"/>
                  <a:pt x="50" y="3"/>
                </a:cubicBezTo>
                <a:cubicBezTo>
                  <a:pt x="94" y="50"/>
                  <a:pt x="94" y="50"/>
                  <a:pt x="94" y="50"/>
                </a:cubicBezTo>
                <a:cubicBezTo>
                  <a:pt x="90" y="57"/>
                  <a:pt x="90" y="57"/>
                  <a:pt x="90" y="57"/>
                </a:cubicBezTo>
                <a:cubicBezTo>
                  <a:pt x="81" y="57"/>
                  <a:pt x="81" y="57"/>
                  <a:pt x="81" y="57"/>
                </a:cubicBezTo>
                <a:close/>
                <a:moveTo>
                  <a:pt x="74" y="8"/>
                </a:moveTo>
                <a:cubicBezTo>
                  <a:pt x="77" y="8"/>
                  <a:pt x="77" y="8"/>
                  <a:pt x="77" y="8"/>
                </a:cubicBezTo>
                <a:cubicBezTo>
                  <a:pt x="77" y="2"/>
                  <a:pt x="77" y="2"/>
                  <a:pt x="77" y="2"/>
                </a:cubicBezTo>
                <a:cubicBezTo>
                  <a:pt x="61" y="2"/>
                  <a:pt x="61" y="2"/>
                  <a:pt x="61" y="2"/>
                </a:cubicBezTo>
                <a:cubicBezTo>
                  <a:pt x="61" y="8"/>
                  <a:pt x="61" y="8"/>
                  <a:pt x="61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13"/>
                  <a:pt x="64" y="13"/>
                  <a:pt x="64" y="13"/>
                </a:cubicBezTo>
                <a:cubicBezTo>
                  <a:pt x="74" y="25"/>
                  <a:pt x="74" y="25"/>
                  <a:pt x="74" y="25"/>
                </a:cubicBezTo>
                <a:lnTo>
                  <a:pt x="74" y="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" name="Freeform 132">
            <a:extLst>
              <a:ext uri="{FF2B5EF4-FFF2-40B4-BE49-F238E27FC236}">
                <a16:creationId xmlns="" xmlns:a16="http://schemas.microsoft.com/office/drawing/2014/main" id="{BDBD3B8D-E1F1-435A-9029-34570BCDBB40}"/>
              </a:ext>
            </a:extLst>
          </p:cNvPr>
          <p:cNvSpPr>
            <a:spLocks noEditPoints="1"/>
          </p:cNvSpPr>
          <p:nvPr/>
        </p:nvSpPr>
        <p:spPr bwMode="auto">
          <a:xfrm>
            <a:off x="2719455" y="5217875"/>
            <a:ext cx="339725" cy="220663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" name="Freeform 154">
            <a:extLst>
              <a:ext uri="{FF2B5EF4-FFF2-40B4-BE49-F238E27FC236}">
                <a16:creationId xmlns="" xmlns:a16="http://schemas.microsoft.com/office/drawing/2014/main" id="{AE13B902-EAC5-4EEC-B133-8C8BAF720D54}"/>
              </a:ext>
            </a:extLst>
          </p:cNvPr>
          <p:cNvSpPr>
            <a:spLocks noEditPoints="1"/>
          </p:cNvSpPr>
          <p:nvPr/>
        </p:nvSpPr>
        <p:spPr bwMode="auto">
          <a:xfrm>
            <a:off x="2750412" y="4186317"/>
            <a:ext cx="328612" cy="336550"/>
          </a:xfrm>
          <a:custGeom>
            <a:avLst/>
            <a:gdLst>
              <a:gd name="T0" fmla="*/ 80 w 91"/>
              <a:gd name="T1" fmla="*/ 44 h 93"/>
              <a:gd name="T2" fmla="*/ 87 w 91"/>
              <a:gd name="T3" fmla="*/ 37 h 93"/>
              <a:gd name="T4" fmla="*/ 87 w 91"/>
              <a:gd name="T5" fmla="*/ 23 h 93"/>
              <a:gd name="T6" fmla="*/ 68 w 91"/>
              <a:gd name="T7" fmla="*/ 4 h 93"/>
              <a:gd name="T8" fmla="*/ 54 w 91"/>
              <a:gd name="T9" fmla="*/ 4 h 93"/>
              <a:gd name="T10" fmla="*/ 47 w 91"/>
              <a:gd name="T11" fmla="*/ 11 h 93"/>
              <a:gd name="T12" fmla="*/ 80 w 91"/>
              <a:gd name="T13" fmla="*/ 44 h 93"/>
              <a:gd name="T14" fmla="*/ 52 w 91"/>
              <a:gd name="T15" fmla="*/ 23 h 93"/>
              <a:gd name="T16" fmla="*/ 68 w 91"/>
              <a:gd name="T17" fmla="*/ 39 h 93"/>
              <a:gd name="T18" fmla="*/ 77 w 91"/>
              <a:gd name="T19" fmla="*/ 48 h 93"/>
              <a:gd name="T20" fmla="*/ 43 w 91"/>
              <a:gd name="T21" fmla="*/ 81 h 93"/>
              <a:gd name="T22" fmla="*/ 34 w 91"/>
              <a:gd name="T23" fmla="*/ 73 h 93"/>
              <a:gd name="T24" fmla="*/ 19 w 91"/>
              <a:gd name="T25" fmla="*/ 59 h 93"/>
              <a:gd name="T26" fmla="*/ 41 w 91"/>
              <a:gd name="T27" fmla="*/ 37 h 93"/>
              <a:gd name="T28" fmla="*/ 39 w 91"/>
              <a:gd name="T29" fmla="*/ 34 h 93"/>
              <a:gd name="T30" fmla="*/ 16 w 91"/>
              <a:gd name="T31" fmla="*/ 57 h 93"/>
              <a:gd name="T32" fmla="*/ 10 w 91"/>
              <a:gd name="T33" fmla="*/ 48 h 93"/>
              <a:gd name="T34" fmla="*/ 43 w 91"/>
              <a:gd name="T35" fmla="*/ 14 h 93"/>
              <a:gd name="T36" fmla="*/ 52 w 91"/>
              <a:gd name="T37" fmla="*/ 23 h 93"/>
              <a:gd name="T38" fmla="*/ 4 w 91"/>
              <a:gd name="T39" fmla="*/ 69 h 93"/>
              <a:gd name="T40" fmla="*/ 0 w 91"/>
              <a:gd name="T41" fmla="*/ 86 h 93"/>
              <a:gd name="T42" fmla="*/ 6 w 91"/>
              <a:gd name="T43" fmla="*/ 93 h 93"/>
              <a:gd name="T44" fmla="*/ 24 w 91"/>
              <a:gd name="T45" fmla="*/ 89 h 93"/>
              <a:gd name="T46" fmla="*/ 4 w 91"/>
              <a:gd name="T47" fmla="*/ 6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1" h="93">
                <a:moveTo>
                  <a:pt x="80" y="44"/>
                </a:moveTo>
                <a:cubicBezTo>
                  <a:pt x="87" y="37"/>
                  <a:pt x="87" y="37"/>
                  <a:pt x="87" y="37"/>
                </a:cubicBezTo>
                <a:cubicBezTo>
                  <a:pt x="91" y="33"/>
                  <a:pt x="91" y="27"/>
                  <a:pt x="87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1"/>
                  <a:pt x="47" y="11"/>
                  <a:pt x="47" y="11"/>
                </a:cubicBezTo>
                <a:cubicBezTo>
                  <a:pt x="80" y="44"/>
                  <a:pt x="80" y="44"/>
                  <a:pt x="80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8"/>
                  <a:pt x="77" y="48"/>
                  <a:pt x="77" y="48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4" y="73"/>
                </a:cubicBezTo>
                <a:cubicBezTo>
                  <a:pt x="26" y="72"/>
                  <a:pt x="20" y="68"/>
                  <a:pt x="19" y="59"/>
                </a:cubicBezTo>
                <a:cubicBezTo>
                  <a:pt x="41" y="37"/>
                  <a:pt x="41" y="37"/>
                  <a:pt x="41" y="37"/>
                </a:cubicBezTo>
                <a:cubicBezTo>
                  <a:pt x="39" y="34"/>
                  <a:pt x="39" y="34"/>
                  <a:pt x="39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8"/>
                  <a:pt x="9" y="54"/>
                  <a:pt x="10" y="48"/>
                </a:cubicBezTo>
                <a:cubicBezTo>
                  <a:pt x="21" y="37"/>
                  <a:pt x="32" y="26"/>
                  <a:pt x="43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9"/>
                </a:moveTo>
                <a:cubicBezTo>
                  <a:pt x="0" y="86"/>
                  <a:pt x="0" y="86"/>
                  <a:pt x="0" y="86"/>
                </a:cubicBezTo>
                <a:cubicBezTo>
                  <a:pt x="6" y="93"/>
                  <a:pt x="6" y="93"/>
                  <a:pt x="6" y="93"/>
                </a:cubicBezTo>
                <a:cubicBezTo>
                  <a:pt x="24" y="89"/>
                  <a:pt x="24" y="89"/>
                  <a:pt x="24" y="89"/>
                </a:cubicBezTo>
                <a:lnTo>
                  <a:pt x="4" y="69"/>
                </a:lnTo>
                <a:close/>
              </a:path>
            </a:pathLst>
          </a:custGeom>
          <a:solidFill>
            <a:schemeClr val="dk1">
              <a:lumMod val="100000"/>
            </a:schemeClr>
          </a:solidFill>
          <a:ln>
            <a:noFill/>
          </a:ln>
          <a:extLst/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1">
              <a:solidFill>
                <a:prstClr val="black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4B41A38-15D4-4BA9-BEBC-BC1697D6B686}"/>
              </a:ext>
            </a:extLst>
          </p:cNvPr>
          <p:cNvSpPr txBox="1"/>
          <p:nvPr/>
        </p:nvSpPr>
        <p:spPr>
          <a:xfrm>
            <a:off x="3825075" y="212093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单击添加标题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6B8BB89F-8CE3-48F6-BA38-C7B82D0DE527}"/>
              </a:ext>
            </a:extLst>
          </p:cNvPr>
          <p:cNvSpPr txBox="1"/>
          <p:nvPr/>
        </p:nvSpPr>
        <p:spPr>
          <a:xfrm>
            <a:off x="3825075" y="315153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单击添加标题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8624521-9DAD-4568-9AAF-1BCF2BF09177}"/>
              </a:ext>
            </a:extLst>
          </p:cNvPr>
          <p:cNvSpPr txBox="1"/>
          <p:nvPr/>
        </p:nvSpPr>
        <p:spPr>
          <a:xfrm>
            <a:off x="3825075" y="41479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单击添加标题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CD63E5DB-45F7-4EB4-A7A1-A6A7C50305C6}"/>
              </a:ext>
            </a:extLst>
          </p:cNvPr>
          <p:cNvSpPr txBox="1"/>
          <p:nvPr/>
        </p:nvSpPr>
        <p:spPr>
          <a:xfrm>
            <a:off x="3825075" y="515892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单击添加标题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EC211146-5AC2-49FC-818E-4E7289F27703}"/>
              </a:ext>
            </a:extLst>
          </p:cNvPr>
          <p:cNvSpPr/>
          <p:nvPr/>
        </p:nvSpPr>
        <p:spPr>
          <a:xfrm>
            <a:off x="6116264" y="1883050"/>
            <a:ext cx="3880834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在这里输入您的文字内容，在这里输入您的文字内容，在这里输入您的文字内容，</a:t>
            </a:r>
            <a:endParaRPr lang="zh-CN" altLang="en-US" sz="1400" dirty="0">
              <a:latin typeface="Arial"/>
              <a:ea typeface="微软雅黑"/>
              <a:sym typeface="Arial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0B8C9C56-09F5-4A14-A8A7-6EF61F19A687}"/>
              </a:ext>
            </a:extLst>
          </p:cNvPr>
          <p:cNvSpPr/>
          <p:nvPr/>
        </p:nvSpPr>
        <p:spPr>
          <a:xfrm>
            <a:off x="6116264" y="2934494"/>
            <a:ext cx="3880834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在这里输入您的文字内容，在这里输入您的文字内容，在这里输入您的文字内容，</a:t>
            </a:r>
            <a:endParaRPr lang="zh-CN" altLang="en-US" sz="1400" dirty="0">
              <a:latin typeface="Arial"/>
              <a:ea typeface="微软雅黑"/>
              <a:sym typeface="Arial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68AC3A4-59BD-4072-A64F-F6AD5BDA8F63}"/>
              </a:ext>
            </a:extLst>
          </p:cNvPr>
          <p:cNvSpPr/>
          <p:nvPr/>
        </p:nvSpPr>
        <p:spPr>
          <a:xfrm>
            <a:off x="6116264" y="4002476"/>
            <a:ext cx="3880834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在这里输入您的文字内容，在这里输入您的文字内容，在这里输入您的文字内容，</a:t>
            </a:r>
            <a:endParaRPr lang="zh-CN" altLang="en-US" sz="1400" dirty="0">
              <a:latin typeface="Arial"/>
              <a:ea typeface="微软雅黑"/>
              <a:sym typeface="Arial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69999239-2E6F-4ED1-B8BF-0FCAF5D41F1D}"/>
              </a:ext>
            </a:extLst>
          </p:cNvPr>
          <p:cNvSpPr/>
          <p:nvPr/>
        </p:nvSpPr>
        <p:spPr>
          <a:xfrm>
            <a:off x="6116264" y="4976090"/>
            <a:ext cx="3880834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在这里输入您的文字内容，在这里输入您的文字内容，在这里输入您的文字内容，</a:t>
            </a:r>
            <a:endParaRPr lang="zh-CN" altLang="en-US" sz="1400" dirty="0"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79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C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2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06004B3-86A3-4411-8CCA-84E0E8C633A5}"/>
              </a:ext>
            </a:extLst>
          </p:cNvPr>
          <p:cNvGrpSpPr/>
          <p:nvPr/>
        </p:nvGrpSpPr>
        <p:grpSpPr>
          <a:xfrm>
            <a:off x="3454484" y="1410352"/>
            <a:ext cx="5259551" cy="4358401"/>
            <a:chOff x="2685583" y="1218329"/>
            <a:chExt cx="3662962" cy="3035365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00A73FE1-3E04-4FF8-85B7-C0E711261AB5}"/>
                </a:ext>
              </a:extLst>
            </p:cNvPr>
            <p:cNvCxnSpPr/>
            <p:nvPr/>
          </p:nvCxnSpPr>
          <p:spPr>
            <a:xfrm flipH="1">
              <a:off x="5924717" y="3380695"/>
              <a:ext cx="41565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="" xmlns:a16="http://schemas.microsoft.com/office/drawing/2014/main" id="{C9660687-DBF1-47ED-AC1D-6A62B6F599F0}"/>
                </a:ext>
              </a:extLst>
            </p:cNvPr>
            <p:cNvCxnSpPr/>
            <p:nvPr/>
          </p:nvCxnSpPr>
          <p:spPr>
            <a:xfrm>
              <a:off x="4760084" y="4247835"/>
              <a:ext cx="877085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D5BF9BE1-2C94-4085-AC6C-893BC7C02CE6}"/>
                </a:ext>
              </a:extLst>
            </p:cNvPr>
            <p:cNvCxnSpPr/>
            <p:nvPr/>
          </p:nvCxnSpPr>
          <p:spPr>
            <a:xfrm flipH="1">
              <a:off x="2685583" y="3373249"/>
              <a:ext cx="41565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C69ADACB-BFD4-488A-9CD9-71E638FB7DE7}"/>
                </a:ext>
              </a:extLst>
            </p:cNvPr>
            <p:cNvCxnSpPr/>
            <p:nvPr/>
          </p:nvCxnSpPr>
          <p:spPr>
            <a:xfrm flipH="1">
              <a:off x="2706386" y="2159285"/>
              <a:ext cx="41565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6291A4E8-E675-41B1-BEBE-AC525306C55B}"/>
                </a:ext>
              </a:extLst>
            </p:cNvPr>
            <p:cNvGrpSpPr/>
            <p:nvPr/>
          </p:nvGrpSpPr>
          <p:grpSpPr>
            <a:xfrm>
              <a:off x="3592798" y="1218329"/>
              <a:ext cx="707403" cy="178728"/>
              <a:chOff x="4470269" y="1661160"/>
              <a:chExt cx="1290451" cy="262890"/>
            </a:xfrm>
          </p:grpSpPr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A48EFBC8-730D-4994-8594-3F291C02409C}"/>
                  </a:ext>
                </a:extLst>
              </p:cNvPr>
              <p:cNvCxnSpPr/>
              <p:nvPr/>
            </p:nvCxnSpPr>
            <p:spPr>
              <a:xfrm flipH="1" flipV="1">
                <a:off x="5410200" y="1661160"/>
                <a:ext cx="350520" cy="26289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>
                <a:extLst>
                  <a:ext uri="{FF2B5EF4-FFF2-40B4-BE49-F238E27FC236}">
                    <a16:creationId xmlns="" xmlns:a16="http://schemas.microsoft.com/office/drawing/2014/main" id="{AF83ABBE-2285-43A4-96AC-E5C4345F89C3}"/>
                  </a:ext>
                </a:extLst>
              </p:cNvPr>
              <p:cNvCxnSpPr/>
              <p:nvPr/>
            </p:nvCxnSpPr>
            <p:spPr>
              <a:xfrm flipH="1">
                <a:off x="4470269" y="1663541"/>
                <a:ext cx="942312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ECC04068-A1B6-49C8-9A08-D1C33EBFB2D4}"/>
                </a:ext>
              </a:extLst>
            </p:cNvPr>
            <p:cNvGrpSpPr/>
            <p:nvPr/>
          </p:nvGrpSpPr>
          <p:grpSpPr>
            <a:xfrm>
              <a:off x="5115208" y="1952292"/>
              <a:ext cx="817690" cy="714916"/>
              <a:chOff x="6842760" y="2637270"/>
              <a:chExt cx="1203960" cy="1051560"/>
            </a:xfrm>
            <a:solidFill>
              <a:schemeClr val="accent2">
                <a:lumMod val="75000"/>
              </a:schemeClr>
            </a:solidFill>
            <a:effectLst>
              <a:outerShdw blurRad="1016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2" name="六边形 31">
                <a:extLst>
                  <a:ext uri="{FF2B5EF4-FFF2-40B4-BE49-F238E27FC236}">
                    <a16:creationId xmlns="" xmlns:a16="http://schemas.microsoft.com/office/drawing/2014/main" id="{A8C08F26-E549-438C-84A8-A47D88A7A979}"/>
                  </a:ext>
                </a:extLst>
              </p:cNvPr>
              <p:cNvSpPr/>
              <p:nvPr/>
            </p:nvSpPr>
            <p:spPr>
              <a:xfrm>
                <a:off x="6842760" y="2637270"/>
                <a:ext cx="1203960" cy="1051560"/>
              </a:xfrm>
              <a:prstGeom prst="hexagon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3" name="文本框 61">
                <a:extLst>
                  <a:ext uri="{FF2B5EF4-FFF2-40B4-BE49-F238E27FC236}">
                    <a16:creationId xmlns="" xmlns:a16="http://schemas.microsoft.com/office/drawing/2014/main" id="{53B9A85A-8DD7-449E-B235-FDC0AFECED07}"/>
                  </a:ext>
                </a:extLst>
              </p:cNvPr>
              <p:cNvSpPr txBox="1"/>
              <p:nvPr/>
            </p:nvSpPr>
            <p:spPr>
              <a:xfrm>
                <a:off x="7024263" y="2809108"/>
                <a:ext cx="820724" cy="679057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02</a:t>
                </a:r>
                <a:endParaRPr kumimoji="0" lang="zh-CN" altLang="en-US" sz="2400" b="0" i="0" u="none" strike="noStrike" kern="1200" cap="none" spc="0" normalizeH="0" baseline="-3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CB78AA4-ED0A-4967-A2CD-924D75167B45}"/>
                </a:ext>
              </a:extLst>
            </p:cNvPr>
            <p:cNvGrpSpPr/>
            <p:nvPr/>
          </p:nvGrpSpPr>
          <p:grpSpPr>
            <a:xfrm>
              <a:off x="4119540" y="1387742"/>
              <a:ext cx="817690" cy="714917"/>
              <a:chOff x="5525852" y="1879080"/>
              <a:chExt cx="1203960" cy="1051560"/>
            </a:xfrm>
            <a:solidFill>
              <a:schemeClr val="accent2">
                <a:lumMod val="75000"/>
              </a:schemeClr>
            </a:solidFill>
            <a:effectLst>
              <a:outerShdw blurRad="1016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0" name="六边形 29">
                <a:extLst>
                  <a:ext uri="{FF2B5EF4-FFF2-40B4-BE49-F238E27FC236}">
                    <a16:creationId xmlns="" xmlns:a16="http://schemas.microsoft.com/office/drawing/2014/main" id="{BF9A3AF1-56F6-4641-93AE-C4F019813B26}"/>
                  </a:ext>
                </a:extLst>
              </p:cNvPr>
              <p:cNvSpPr/>
              <p:nvPr/>
            </p:nvSpPr>
            <p:spPr>
              <a:xfrm>
                <a:off x="5525852" y="1879080"/>
                <a:ext cx="1203960" cy="1051560"/>
              </a:xfrm>
              <a:prstGeom prst="hexag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1" name="文本框 64">
                <a:extLst>
                  <a:ext uri="{FF2B5EF4-FFF2-40B4-BE49-F238E27FC236}">
                    <a16:creationId xmlns="" xmlns:a16="http://schemas.microsoft.com/office/drawing/2014/main" id="{34759F6B-06E4-49F3-AB82-A3F79E81DCE9}"/>
                  </a:ext>
                </a:extLst>
              </p:cNvPr>
              <p:cNvSpPr txBox="1"/>
              <p:nvPr/>
            </p:nvSpPr>
            <p:spPr>
              <a:xfrm>
                <a:off x="5686670" y="1989361"/>
                <a:ext cx="882326" cy="727721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01</a:t>
                </a:r>
                <a:endParaRPr kumimoji="0" lang="zh-CN" altLang="en-US" sz="2400" b="0" i="0" u="none" strike="noStrike" kern="1200" cap="none" spc="0" normalizeH="0" baseline="-3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B6A2BBC9-4D85-4014-A55E-09EB51F2CB60}"/>
                </a:ext>
              </a:extLst>
            </p:cNvPr>
            <p:cNvGrpSpPr/>
            <p:nvPr/>
          </p:nvGrpSpPr>
          <p:grpSpPr>
            <a:xfrm>
              <a:off x="5107028" y="3023238"/>
              <a:ext cx="817690" cy="714917"/>
              <a:chOff x="6842760" y="4008870"/>
              <a:chExt cx="1203960" cy="1051560"/>
            </a:xfrm>
            <a:solidFill>
              <a:schemeClr val="accent2">
                <a:lumMod val="75000"/>
              </a:schemeClr>
            </a:solidFill>
            <a:effectLst>
              <a:outerShdw blurRad="1016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六边形 27">
                <a:extLst>
                  <a:ext uri="{FF2B5EF4-FFF2-40B4-BE49-F238E27FC236}">
                    <a16:creationId xmlns="" xmlns:a16="http://schemas.microsoft.com/office/drawing/2014/main" id="{042F585C-F5B5-4058-A17D-A5DD36383A36}"/>
                  </a:ext>
                </a:extLst>
              </p:cNvPr>
              <p:cNvSpPr/>
              <p:nvPr/>
            </p:nvSpPr>
            <p:spPr>
              <a:xfrm>
                <a:off x="6842760" y="4008870"/>
                <a:ext cx="1203960" cy="1051560"/>
              </a:xfrm>
              <a:prstGeom prst="hexag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9" name="文本框 67">
                <a:extLst>
                  <a:ext uri="{FF2B5EF4-FFF2-40B4-BE49-F238E27FC236}">
                    <a16:creationId xmlns="" xmlns:a16="http://schemas.microsoft.com/office/drawing/2014/main" id="{FAD21354-FA7D-4113-BC3F-7AC2B5B22954}"/>
                  </a:ext>
                </a:extLst>
              </p:cNvPr>
              <p:cNvSpPr txBox="1"/>
              <p:nvPr/>
            </p:nvSpPr>
            <p:spPr>
              <a:xfrm>
                <a:off x="6981635" y="4119151"/>
                <a:ext cx="926211" cy="727721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03</a:t>
                </a:r>
                <a:endParaRPr kumimoji="0" lang="zh-CN" altLang="en-US" sz="2400" b="0" i="0" u="none" strike="noStrike" kern="1200" cap="none" spc="0" normalizeH="0" baseline="-3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A87E2D59-833C-4643-932B-F75FF1C5F17A}"/>
                </a:ext>
              </a:extLst>
            </p:cNvPr>
            <p:cNvGrpSpPr/>
            <p:nvPr/>
          </p:nvGrpSpPr>
          <p:grpSpPr>
            <a:xfrm>
              <a:off x="3101231" y="3014501"/>
              <a:ext cx="817690" cy="714917"/>
              <a:chOff x="4206240" y="4008870"/>
              <a:chExt cx="1203960" cy="1051560"/>
            </a:xfrm>
            <a:solidFill>
              <a:schemeClr val="accent2">
                <a:lumMod val="75000"/>
              </a:schemeClr>
            </a:solidFill>
            <a:effectLst>
              <a:outerShdw blurRad="1016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六边形 25">
                <a:extLst>
                  <a:ext uri="{FF2B5EF4-FFF2-40B4-BE49-F238E27FC236}">
                    <a16:creationId xmlns="" xmlns:a16="http://schemas.microsoft.com/office/drawing/2014/main" id="{0D07F4F0-6C41-4810-9490-4EA0D49CF47B}"/>
                  </a:ext>
                </a:extLst>
              </p:cNvPr>
              <p:cNvSpPr/>
              <p:nvPr/>
            </p:nvSpPr>
            <p:spPr>
              <a:xfrm>
                <a:off x="4206240" y="4008870"/>
                <a:ext cx="1203960" cy="1051560"/>
              </a:xfrm>
              <a:prstGeom prst="hexagon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" name="文本框 70">
                <a:extLst>
                  <a:ext uri="{FF2B5EF4-FFF2-40B4-BE49-F238E27FC236}">
                    <a16:creationId xmlns="" xmlns:a16="http://schemas.microsoft.com/office/drawing/2014/main" id="{288974CB-1E51-401F-B8F4-8175BAEB6FA6}"/>
                  </a:ext>
                </a:extLst>
              </p:cNvPr>
              <p:cNvSpPr txBox="1"/>
              <p:nvPr/>
            </p:nvSpPr>
            <p:spPr>
              <a:xfrm>
                <a:off x="4397859" y="4183708"/>
                <a:ext cx="820724" cy="727721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05</a:t>
                </a:r>
                <a:endParaRPr kumimoji="0" lang="zh-CN" altLang="en-US" sz="2400" b="0" i="0" u="none" strike="noStrike" kern="1200" cap="none" spc="0" normalizeH="0" baseline="-3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D7227DE5-EC6F-4C9D-AF27-87C1CE664C64}"/>
                </a:ext>
              </a:extLst>
            </p:cNvPr>
            <p:cNvGrpSpPr/>
            <p:nvPr/>
          </p:nvGrpSpPr>
          <p:grpSpPr>
            <a:xfrm>
              <a:off x="3122033" y="1923678"/>
              <a:ext cx="817690" cy="714916"/>
              <a:chOff x="4206240" y="2637270"/>
              <a:chExt cx="1203960" cy="1051560"/>
            </a:xfrm>
            <a:solidFill>
              <a:schemeClr val="accent2">
                <a:lumMod val="75000"/>
              </a:schemeClr>
            </a:solidFill>
            <a:effectLst>
              <a:outerShdw blurRad="1016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六边形 23">
                <a:extLst>
                  <a:ext uri="{FF2B5EF4-FFF2-40B4-BE49-F238E27FC236}">
                    <a16:creationId xmlns="" xmlns:a16="http://schemas.microsoft.com/office/drawing/2014/main" id="{14303CCB-7EDE-4412-86E1-704468942F45}"/>
                  </a:ext>
                </a:extLst>
              </p:cNvPr>
              <p:cNvSpPr/>
              <p:nvPr/>
            </p:nvSpPr>
            <p:spPr>
              <a:xfrm>
                <a:off x="4206240" y="2637270"/>
                <a:ext cx="1203960" cy="1051560"/>
              </a:xfrm>
              <a:prstGeom prst="hexagon">
                <a:avLst/>
              </a:prstGeom>
              <a:solidFill>
                <a:schemeClr val="dk1">
                  <a:lumMod val="10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" name="文本框 73">
                <a:extLst>
                  <a:ext uri="{FF2B5EF4-FFF2-40B4-BE49-F238E27FC236}">
                    <a16:creationId xmlns="" xmlns:a16="http://schemas.microsoft.com/office/drawing/2014/main" id="{531ACEA0-0ACF-4584-A3C6-2F98C304F1EF}"/>
                  </a:ext>
                </a:extLst>
              </p:cNvPr>
              <p:cNvSpPr txBox="1"/>
              <p:nvPr/>
            </p:nvSpPr>
            <p:spPr>
              <a:xfrm>
                <a:off x="4387743" y="2809108"/>
                <a:ext cx="820724" cy="679057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06</a:t>
                </a:r>
                <a:endParaRPr kumimoji="0" lang="zh-CN" altLang="en-US" sz="2400" b="0" i="0" u="none" strike="noStrike" kern="1200" cap="none" spc="0" normalizeH="0" baseline="-3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CCB4F406-29EF-4DBF-8FA6-8A8FD46EF744}"/>
                </a:ext>
              </a:extLst>
            </p:cNvPr>
            <p:cNvGrpSpPr/>
            <p:nvPr/>
          </p:nvGrpSpPr>
          <p:grpSpPr>
            <a:xfrm flipH="1">
              <a:off x="5748086" y="1783021"/>
              <a:ext cx="600459" cy="178728"/>
              <a:chOff x="4255294" y="1661160"/>
              <a:chExt cx="1505426" cy="262890"/>
            </a:xfrm>
          </p:grpSpPr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9E06A9A6-018C-4731-ABC6-3A8DA1AA0FB5}"/>
                  </a:ext>
                </a:extLst>
              </p:cNvPr>
              <p:cNvCxnSpPr/>
              <p:nvPr/>
            </p:nvCxnSpPr>
            <p:spPr>
              <a:xfrm flipH="1" flipV="1">
                <a:off x="5410200" y="1661160"/>
                <a:ext cx="350520" cy="26289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93931A14-39C5-49A5-B04C-070BB8DE7710}"/>
                  </a:ext>
                </a:extLst>
              </p:cNvPr>
              <p:cNvCxnSpPr/>
              <p:nvPr/>
            </p:nvCxnSpPr>
            <p:spPr>
              <a:xfrm flipH="1">
                <a:off x="4255294" y="1663541"/>
                <a:ext cx="1157287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EA0699AC-5E75-4C55-BA75-C9BF1B0F143D}"/>
                </a:ext>
              </a:extLst>
            </p:cNvPr>
            <p:cNvGrpSpPr/>
            <p:nvPr/>
          </p:nvGrpSpPr>
          <p:grpSpPr>
            <a:xfrm>
              <a:off x="3887578" y="2289632"/>
              <a:ext cx="1281625" cy="1082733"/>
              <a:chOff x="5927099" y="3207123"/>
              <a:chExt cx="1887055" cy="1592580"/>
            </a:xfrm>
            <a:solidFill>
              <a:schemeClr val="accent3">
                <a:lumMod val="75000"/>
              </a:schemeClr>
            </a:solidFill>
            <a:effectLst>
              <a:outerShdw blurRad="1016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六边形 19">
                <a:extLst>
                  <a:ext uri="{FF2B5EF4-FFF2-40B4-BE49-F238E27FC236}">
                    <a16:creationId xmlns="" xmlns:a16="http://schemas.microsoft.com/office/drawing/2014/main" id="{5A1C6957-D88E-4BEC-9C36-973DEAE0CB73}"/>
                  </a:ext>
                </a:extLst>
              </p:cNvPr>
              <p:cNvSpPr/>
              <p:nvPr/>
            </p:nvSpPr>
            <p:spPr>
              <a:xfrm>
                <a:off x="5927099" y="3207123"/>
                <a:ext cx="1887055" cy="1592580"/>
              </a:xfrm>
              <a:prstGeom prst="hexag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" name="文本框 1">
                <a:extLst>
                  <a:ext uri="{FF2B5EF4-FFF2-40B4-BE49-F238E27FC236}">
                    <a16:creationId xmlns="" xmlns:a16="http://schemas.microsoft.com/office/drawing/2014/main" id="{A9C5C05E-6585-4F32-B9B8-7CF978CE01E4}"/>
                  </a:ext>
                </a:extLst>
              </p:cNvPr>
              <p:cNvSpPr txBox="1"/>
              <p:nvPr/>
            </p:nvSpPr>
            <p:spPr>
              <a:xfrm>
                <a:off x="6291627" y="3451749"/>
                <a:ext cx="1157998" cy="1131762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添加标题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B8062099-06E6-46A5-9DF2-F71BECE7DC76}"/>
                </a:ext>
              </a:extLst>
            </p:cNvPr>
            <p:cNvGrpSpPr/>
            <p:nvPr/>
          </p:nvGrpSpPr>
          <p:grpSpPr>
            <a:xfrm>
              <a:off x="4119540" y="3538778"/>
              <a:ext cx="817690" cy="714916"/>
              <a:chOff x="5525852" y="4683240"/>
              <a:chExt cx="1203960" cy="1051560"/>
            </a:xfrm>
            <a:solidFill>
              <a:schemeClr val="accent2">
                <a:lumMod val="75000"/>
              </a:schemeClr>
            </a:solidFill>
            <a:effectLst>
              <a:outerShdw blurRad="1016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六边形 17">
                <a:extLst>
                  <a:ext uri="{FF2B5EF4-FFF2-40B4-BE49-F238E27FC236}">
                    <a16:creationId xmlns="" xmlns:a16="http://schemas.microsoft.com/office/drawing/2014/main" id="{10FC0A80-8388-41CB-BCEF-24406DA28547}"/>
                  </a:ext>
                </a:extLst>
              </p:cNvPr>
              <p:cNvSpPr/>
              <p:nvPr/>
            </p:nvSpPr>
            <p:spPr>
              <a:xfrm>
                <a:off x="5525852" y="4683240"/>
                <a:ext cx="1203960" cy="1051560"/>
              </a:xfrm>
              <a:prstGeom prst="hexagon">
                <a:avLst/>
              </a:prstGeom>
              <a:solidFill>
                <a:schemeClr val="dk1">
                  <a:lumMod val="10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" name="文本框 76">
                <a:extLst>
                  <a:ext uri="{FF2B5EF4-FFF2-40B4-BE49-F238E27FC236}">
                    <a16:creationId xmlns="" xmlns:a16="http://schemas.microsoft.com/office/drawing/2014/main" id="{6DFBA597-D3A4-40E5-B009-3726B578CB37}"/>
                  </a:ext>
                </a:extLst>
              </p:cNvPr>
              <p:cNvSpPr txBox="1"/>
              <p:nvPr/>
            </p:nvSpPr>
            <p:spPr>
              <a:xfrm>
                <a:off x="5693284" y="4855078"/>
                <a:ext cx="820724" cy="679057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04</a:t>
                </a:r>
                <a:endParaRPr kumimoji="0" lang="zh-CN" altLang="en-US" sz="2400" b="0" i="0" u="none" strike="noStrike" kern="1200" cap="none" spc="0" normalizeH="0" baseline="-3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63FB8772-02C4-42BE-92C7-A6C8054D521D}"/>
              </a:ext>
            </a:extLst>
          </p:cNvPr>
          <p:cNvSpPr/>
          <p:nvPr/>
        </p:nvSpPr>
        <p:spPr>
          <a:xfrm>
            <a:off x="2604058" y="1233920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单击此处添加标题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6BA314FD-E6EE-47C0-93F9-BFDBD1304320}"/>
              </a:ext>
            </a:extLst>
          </p:cNvPr>
          <p:cNvSpPr txBox="1"/>
          <p:nvPr/>
        </p:nvSpPr>
        <p:spPr>
          <a:xfrm>
            <a:off x="2467438" y="1666158"/>
            <a:ext cx="2530528" cy="53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49A03A3A-819A-4F34-9714-5E81676C6D40}"/>
              </a:ext>
            </a:extLst>
          </p:cNvPr>
          <p:cNvSpPr/>
          <p:nvPr/>
        </p:nvSpPr>
        <p:spPr>
          <a:xfrm>
            <a:off x="1276031" y="2576780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单击此处添加标题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E113B669-D6B7-4F41-AD87-5C27870CBDB5}"/>
              </a:ext>
            </a:extLst>
          </p:cNvPr>
          <p:cNvSpPr txBox="1"/>
          <p:nvPr/>
        </p:nvSpPr>
        <p:spPr>
          <a:xfrm>
            <a:off x="1139411" y="3009018"/>
            <a:ext cx="2530528" cy="53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AF306EEF-C31B-4657-81FF-AB28FF99376C}"/>
              </a:ext>
            </a:extLst>
          </p:cNvPr>
          <p:cNvSpPr/>
          <p:nvPr/>
        </p:nvSpPr>
        <p:spPr>
          <a:xfrm>
            <a:off x="1246375" y="4297058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单击此处添加标题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F063B4B0-E0EC-4881-8BF1-3F303EFC1CDD}"/>
              </a:ext>
            </a:extLst>
          </p:cNvPr>
          <p:cNvSpPr txBox="1"/>
          <p:nvPr/>
        </p:nvSpPr>
        <p:spPr>
          <a:xfrm>
            <a:off x="1109755" y="4729296"/>
            <a:ext cx="2530528" cy="53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9EE7EC66-1093-4F76-8052-010CD8E8AF0D}"/>
              </a:ext>
            </a:extLst>
          </p:cNvPr>
          <p:cNvSpPr/>
          <p:nvPr/>
        </p:nvSpPr>
        <p:spPr>
          <a:xfrm>
            <a:off x="7741606" y="5584087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单击此处添加标题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B96360FC-E1AF-46A3-8169-A34EC482A9A0}"/>
              </a:ext>
            </a:extLst>
          </p:cNvPr>
          <p:cNvSpPr txBox="1"/>
          <p:nvPr/>
        </p:nvSpPr>
        <p:spPr>
          <a:xfrm>
            <a:off x="7604986" y="6016325"/>
            <a:ext cx="2530528" cy="53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9DF75D63-C1E3-43E4-8EBA-EEC7B49983EA}"/>
              </a:ext>
            </a:extLst>
          </p:cNvPr>
          <p:cNvSpPr/>
          <p:nvPr/>
        </p:nvSpPr>
        <p:spPr>
          <a:xfrm>
            <a:off x="8795781" y="4330571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单击此处添加标题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0C630915-6ACB-416C-8183-69E9729BF59E}"/>
              </a:ext>
            </a:extLst>
          </p:cNvPr>
          <p:cNvSpPr txBox="1"/>
          <p:nvPr/>
        </p:nvSpPr>
        <p:spPr>
          <a:xfrm>
            <a:off x="8659161" y="4762809"/>
            <a:ext cx="2530528" cy="53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0F150067-0FDB-4C7A-AB0D-8BA4D3006805}"/>
              </a:ext>
            </a:extLst>
          </p:cNvPr>
          <p:cNvSpPr/>
          <p:nvPr/>
        </p:nvSpPr>
        <p:spPr>
          <a:xfrm>
            <a:off x="8829222" y="2020100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单击此处添加标题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6D192AEA-E60C-48FC-BE98-19FA519E898A}"/>
              </a:ext>
            </a:extLst>
          </p:cNvPr>
          <p:cNvSpPr txBox="1"/>
          <p:nvPr/>
        </p:nvSpPr>
        <p:spPr>
          <a:xfrm>
            <a:off x="8692602" y="2452338"/>
            <a:ext cx="2530528" cy="53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19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ED1FD104-E4EF-4D41-96DD-A298DA5FC4E1}"/>
              </a:ext>
            </a:extLst>
          </p:cNvPr>
          <p:cNvGrpSpPr/>
          <p:nvPr/>
        </p:nvGrpSpPr>
        <p:grpSpPr>
          <a:xfrm rot="19379825">
            <a:off x="1307157" y="1214531"/>
            <a:ext cx="4100532" cy="4094812"/>
            <a:chOff x="1637731" y="1040030"/>
            <a:chExt cx="4567454" cy="4561083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B5A1FD74-9EE5-4622-8687-B6F723B65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37731" y="1135565"/>
              <a:ext cx="3721290" cy="4465548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606B5D70-4009-4E2C-8880-90274E92EA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111766" y="667901"/>
              <a:ext cx="3721290" cy="4465548"/>
            </a:xfrm>
            <a:prstGeom prst="rect">
              <a:avLst/>
            </a:prstGeom>
          </p:spPr>
        </p:pic>
      </p:grp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AFF826FB-D13F-4C91-8708-5E739882D704}"/>
              </a:ext>
            </a:extLst>
          </p:cNvPr>
          <p:cNvSpPr/>
          <p:nvPr/>
        </p:nvSpPr>
        <p:spPr>
          <a:xfrm>
            <a:off x="2779213" y="245659"/>
            <a:ext cx="1096751" cy="6247864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40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6418748" y="2253742"/>
            <a:ext cx="2608488" cy="477054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D</a:t>
            </a:r>
            <a:endParaRPr lang="zh-CN" altLang="en-US" sz="2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6361345" y="2970536"/>
            <a:ext cx="2954655" cy="55399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A177F9C-E166-4C36-B599-E940E5F1A2CB}"/>
              </a:ext>
            </a:extLst>
          </p:cNvPr>
          <p:cNvSpPr/>
          <p:nvPr/>
        </p:nvSpPr>
        <p:spPr>
          <a:xfrm>
            <a:off x="6361345" y="3486062"/>
            <a:ext cx="4898058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在这里输入您的文字内容，在这里输入您的文字内容，在这里输入您的文字内容，在这里输入您的文字内容，在这里输入您的文字内容，在这里输入您的文字内容，</a:t>
            </a:r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016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 animBg="1"/>
      <p:bldP spid="38" grpId="0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D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1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76C91B0-18CE-4A00-B0AE-100D468F75A6}"/>
              </a:ext>
            </a:extLst>
          </p:cNvPr>
          <p:cNvGrpSpPr/>
          <p:nvPr/>
        </p:nvGrpSpPr>
        <p:grpSpPr>
          <a:xfrm>
            <a:off x="1819499" y="1334361"/>
            <a:ext cx="8671364" cy="2939068"/>
            <a:chOff x="-1020591" y="583963"/>
            <a:chExt cx="9203569" cy="3119454"/>
          </a:xfrm>
        </p:grpSpPr>
        <p:grpSp>
          <p:nvGrpSpPr>
            <p:cNvPr id="5" name="Group 8">
              <a:extLst>
                <a:ext uri="{FF2B5EF4-FFF2-40B4-BE49-F238E27FC236}">
                  <a16:creationId xmlns="" xmlns:a16="http://schemas.microsoft.com/office/drawing/2014/main" id="{D5FEEDB6-D11E-452C-AF2A-D9D59D0C64DC}"/>
                </a:ext>
              </a:extLst>
            </p:cNvPr>
            <p:cNvGrpSpPr/>
            <p:nvPr/>
          </p:nvGrpSpPr>
          <p:grpSpPr>
            <a:xfrm>
              <a:off x="4604866" y="583963"/>
              <a:ext cx="2841231" cy="1642764"/>
              <a:chOff x="56352" y="-149310"/>
              <a:chExt cx="4040983" cy="2336443"/>
            </a:xfrm>
          </p:grpSpPr>
          <p:sp>
            <p:nvSpPr>
              <p:cNvPr id="21" name="Freeform: Shape 10">
                <a:extLst>
                  <a:ext uri="{FF2B5EF4-FFF2-40B4-BE49-F238E27FC236}">
                    <a16:creationId xmlns="" xmlns:a16="http://schemas.microsoft.com/office/drawing/2014/main" id="{481008B7-CA6F-4556-8663-0B35BFD59DDD}"/>
                  </a:ext>
                </a:extLst>
              </p:cNvPr>
              <p:cNvSpPr/>
              <p:nvPr/>
            </p:nvSpPr>
            <p:spPr>
              <a:xfrm>
                <a:off x="2696842" y="-149310"/>
                <a:ext cx="1400493" cy="23364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0" h="21386" extrusionOk="0">
                    <a:moveTo>
                      <a:pt x="3629" y="0"/>
                    </a:moveTo>
                    <a:cubicBezTo>
                      <a:pt x="2700" y="0"/>
                      <a:pt x="1772" y="213"/>
                      <a:pt x="1063" y="641"/>
                    </a:cubicBezTo>
                    <a:cubicBezTo>
                      <a:pt x="-354" y="1497"/>
                      <a:pt x="-354" y="2884"/>
                      <a:pt x="1063" y="3740"/>
                    </a:cubicBezTo>
                    <a:lnTo>
                      <a:pt x="12572" y="10692"/>
                    </a:lnTo>
                    <a:lnTo>
                      <a:pt x="1063" y="17644"/>
                    </a:lnTo>
                    <a:cubicBezTo>
                      <a:pt x="-354" y="18501"/>
                      <a:pt x="-354" y="19888"/>
                      <a:pt x="1063" y="20744"/>
                    </a:cubicBezTo>
                    <a:cubicBezTo>
                      <a:pt x="2481" y="21600"/>
                      <a:pt x="4776" y="21600"/>
                      <a:pt x="6194" y="20744"/>
                    </a:cubicBezTo>
                    <a:lnTo>
                      <a:pt x="20164" y="12304"/>
                    </a:lnTo>
                    <a:cubicBezTo>
                      <a:pt x="20899" y="11860"/>
                      <a:pt x="21246" y="11274"/>
                      <a:pt x="21219" y="10692"/>
                    </a:cubicBezTo>
                    <a:cubicBezTo>
                      <a:pt x="21246" y="10111"/>
                      <a:pt x="20899" y="9524"/>
                      <a:pt x="20164" y="9081"/>
                    </a:cubicBezTo>
                    <a:lnTo>
                      <a:pt x="6194" y="641"/>
                    </a:lnTo>
                    <a:cubicBezTo>
                      <a:pt x="5485" y="213"/>
                      <a:pt x="4557" y="0"/>
                      <a:pt x="362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/>
              </a:p>
            </p:txBody>
          </p:sp>
          <p:sp>
            <p:nvSpPr>
              <p:cNvPr id="22" name="Rectangle: Rounded Corners 11">
                <a:extLst>
                  <a:ext uri="{FF2B5EF4-FFF2-40B4-BE49-F238E27FC236}">
                    <a16:creationId xmlns="" xmlns:a16="http://schemas.microsoft.com/office/drawing/2014/main" id="{24E0D3A7-1205-4BC8-80E8-17CDBC8FCDA7}"/>
                  </a:ext>
                </a:extLst>
              </p:cNvPr>
              <p:cNvSpPr/>
              <p:nvPr/>
            </p:nvSpPr>
            <p:spPr>
              <a:xfrm>
                <a:off x="56352" y="777160"/>
                <a:ext cx="4040983" cy="50246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 dirty="0"/>
              </a:p>
            </p:txBody>
          </p:sp>
        </p:grpSp>
        <p:sp>
          <p:nvSpPr>
            <p:cNvPr id="6" name="Freeform: Shape 9">
              <a:extLst>
                <a:ext uri="{FF2B5EF4-FFF2-40B4-BE49-F238E27FC236}">
                  <a16:creationId xmlns="" xmlns:a16="http://schemas.microsoft.com/office/drawing/2014/main" id="{0BBA55B9-2DAE-4B65-AC98-FBC2332AB57A}"/>
                </a:ext>
              </a:extLst>
            </p:cNvPr>
            <p:cNvSpPr/>
            <p:nvPr/>
          </p:nvSpPr>
          <p:spPr>
            <a:xfrm>
              <a:off x="7155092" y="1270103"/>
              <a:ext cx="212627" cy="212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0595" extrusionOk="0">
                  <a:moveTo>
                    <a:pt x="9827" y="0"/>
                  </a:moveTo>
                  <a:cubicBezTo>
                    <a:pt x="7311" y="0"/>
                    <a:pt x="4799" y="992"/>
                    <a:pt x="2879" y="3002"/>
                  </a:cubicBezTo>
                  <a:cubicBezTo>
                    <a:pt x="-960" y="7022"/>
                    <a:pt x="-960" y="13559"/>
                    <a:pt x="2879" y="17580"/>
                  </a:cubicBezTo>
                  <a:cubicBezTo>
                    <a:pt x="6719" y="21600"/>
                    <a:pt x="12961" y="21600"/>
                    <a:pt x="16801" y="17580"/>
                  </a:cubicBezTo>
                  <a:cubicBezTo>
                    <a:pt x="20640" y="13559"/>
                    <a:pt x="20640" y="7022"/>
                    <a:pt x="16801" y="3002"/>
                  </a:cubicBezTo>
                  <a:cubicBezTo>
                    <a:pt x="14881" y="992"/>
                    <a:pt x="12343" y="0"/>
                    <a:pt x="9827" y="0"/>
                  </a:cubicBezTo>
                  <a:close/>
                  <a:moveTo>
                    <a:pt x="9827" y="3435"/>
                  </a:moveTo>
                  <a:cubicBezTo>
                    <a:pt x="11504" y="3435"/>
                    <a:pt x="13196" y="4096"/>
                    <a:pt x="14476" y="5436"/>
                  </a:cubicBezTo>
                  <a:cubicBezTo>
                    <a:pt x="17036" y="8116"/>
                    <a:pt x="17036" y="12465"/>
                    <a:pt x="14476" y="15146"/>
                  </a:cubicBezTo>
                  <a:cubicBezTo>
                    <a:pt x="11917" y="17826"/>
                    <a:pt x="7763" y="17826"/>
                    <a:pt x="5204" y="15146"/>
                  </a:cubicBezTo>
                  <a:cubicBezTo>
                    <a:pt x="2644" y="12465"/>
                    <a:pt x="2644" y="8116"/>
                    <a:pt x="5204" y="5436"/>
                  </a:cubicBezTo>
                  <a:cubicBezTo>
                    <a:pt x="6484" y="4096"/>
                    <a:pt x="8150" y="3435"/>
                    <a:pt x="9827" y="3435"/>
                  </a:cubicBezTo>
                  <a:close/>
                  <a:moveTo>
                    <a:pt x="9827" y="6870"/>
                  </a:moveTo>
                  <a:cubicBezTo>
                    <a:pt x="8988" y="6870"/>
                    <a:pt x="8168" y="7200"/>
                    <a:pt x="7528" y="7870"/>
                  </a:cubicBezTo>
                  <a:cubicBezTo>
                    <a:pt x="6249" y="9210"/>
                    <a:pt x="6249" y="11371"/>
                    <a:pt x="7528" y="12711"/>
                  </a:cubicBezTo>
                  <a:cubicBezTo>
                    <a:pt x="8808" y="14052"/>
                    <a:pt x="10872" y="14052"/>
                    <a:pt x="12152" y="12711"/>
                  </a:cubicBezTo>
                  <a:cubicBezTo>
                    <a:pt x="13431" y="11371"/>
                    <a:pt x="13431" y="9210"/>
                    <a:pt x="12152" y="7870"/>
                  </a:cubicBezTo>
                  <a:cubicBezTo>
                    <a:pt x="11512" y="7200"/>
                    <a:pt x="10666" y="6870"/>
                    <a:pt x="9827" y="687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91432" tIns="45715" rIns="91432" bIns="45715" anchor="ctr"/>
            <a:lstStyle/>
            <a:p>
              <a:pPr algn="ctr"/>
              <a:endParaRPr sz="2400"/>
            </a:p>
          </p:txBody>
        </p:sp>
        <p:sp>
          <p:nvSpPr>
            <p:cNvPr id="7" name="Rectangle 12">
              <a:extLst>
                <a:ext uri="{FF2B5EF4-FFF2-40B4-BE49-F238E27FC236}">
                  <a16:creationId xmlns="" xmlns:a16="http://schemas.microsoft.com/office/drawing/2014/main" id="{A256604B-8356-4C78-A764-26A952AF0DF2}"/>
                </a:ext>
              </a:extLst>
            </p:cNvPr>
            <p:cNvSpPr/>
            <p:nvPr/>
          </p:nvSpPr>
          <p:spPr>
            <a:xfrm>
              <a:off x="5003793" y="1287148"/>
              <a:ext cx="534201" cy="2363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</a:rPr>
                <a:t>2028</a:t>
              </a:r>
            </a:p>
          </p:txBody>
        </p:sp>
        <p:sp>
          <p:nvSpPr>
            <p:cNvPr id="8" name="Rectangle: Rounded Corners 14">
              <a:extLst>
                <a:ext uri="{FF2B5EF4-FFF2-40B4-BE49-F238E27FC236}">
                  <a16:creationId xmlns="" xmlns:a16="http://schemas.microsoft.com/office/drawing/2014/main" id="{8BFE5760-501A-406F-B218-CA2538FA85C1}"/>
                </a:ext>
              </a:extLst>
            </p:cNvPr>
            <p:cNvSpPr/>
            <p:nvPr/>
          </p:nvSpPr>
          <p:spPr>
            <a:xfrm>
              <a:off x="2354796" y="1235328"/>
              <a:ext cx="2566512" cy="35328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91432" tIns="45715" rIns="91432" bIns="45715" anchor="ctr"/>
            <a:lstStyle/>
            <a:p>
              <a:pPr algn="ctr"/>
              <a:endParaRPr sz="2400"/>
            </a:p>
          </p:txBody>
        </p:sp>
        <p:sp>
          <p:nvSpPr>
            <p:cNvPr id="9" name="Freeform: Shape 15">
              <a:extLst>
                <a:ext uri="{FF2B5EF4-FFF2-40B4-BE49-F238E27FC236}">
                  <a16:creationId xmlns="" xmlns:a16="http://schemas.microsoft.com/office/drawing/2014/main" id="{3FDF8696-E898-4103-BB6B-4D01B4582EF5}"/>
                </a:ext>
              </a:extLst>
            </p:cNvPr>
            <p:cNvSpPr/>
            <p:nvPr/>
          </p:nvSpPr>
          <p:spPr>
            <a:xfrm>
              <a:off x="4614381" y="1278953"/>
              <a:ext cx="266203" cy="266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0595" extrusionOk="0">
                  <a:moveTo>
                    <a:pt x="9827" y="0"/>
                  </a:moveTo>
                  <a:cubicBezTo>
                    <a:pt x="7311" y="0"/>
                    <a:pt x="4799" y="992"/>
                    <a:pt x="2879" y="3002"/>
                  </a:cubicBezTo>
                  <a:cubicBezTo>
                    <a:pt x="-960" y="7022"/>
                    <a:pt x="-960" y="13559"/>
                    <a:pt x="2879" y="17580"/>
                  </a:cubicBezTo>
                  <a:cubicBezTo>
                    <a:pt x="6719" y="21600"/>
                    <a:pt x="12961" y="21600"/>
                    <a:pt x="16801" y="17580"/>
                  </a:cubicBezTo>
                  <a:cubicBezTo>
                    <a:pt x="20640" y="13559"/>
                    <a:pt x="20640" y="7022"/>
                    <a:pt x="16801" y="3002"/>
                  </a:cubicBezTo>
                  <a:cubicBezTo>
                    <a:pt x="14881" y="992"/>
                    <a:pt x="12343" y="0"/>
                    <a:pt x="9827" y="0"/>
                  </a:cubicBezTo>
                  <a:close/>
                  <a:moveTo>
                    <a:pt x="9827" y="3435"/>
                  </a:moveTo>
                  <a:cubicBezTo>
                    <a:pt x="11504" y="3435"/>
                    <a:pt x="13196" y="4096"/>
                    <a:pt x="14476" y="5436"/>
                  </a:cubicBezTo>
                  <a:cubicBezTo>
                    <a:pt x="17036" y="8116"/>
                    <a:pt x="17036" y="12465"/>
                    <a:pt x="14476" y="15146"/>
                  </a:cubicBezTo>
                  <a:cubicBezTo>
                    <a:pt x="11917" y="17826"/>
                    <a:pt x="7763" y="17826"/>
                    <a:pt x="5204" y="15146"/>
                  </a:cubicBezTo>
                  <a:cubicBezTo>
                    <a:pt x="2644" y="12465"/>
                    <a:pt x="2644" y="8116"/>
                    <a:pt x="5204" y="5436"/>
                  </a:cubicBezTo>
                  <a:cubicBezTo>
                    <a:pt x="6484" y="4096"/>
                    <a:pt x="8150" y="3435"/>
                    <a:pt x="9827" y="3435"/>
                  </a:cubicBezTo>
                  <a:close/>
                  <a:moveTo>
                    <a:pt x="9827" y="6870"/>
                  </a:moveTo>
                  <a:cubicBezTo>
                    <a:pt x="8988" y="6870"/>
                    <a:pt x="8168" y="7200"/>
                    <a:pt x="7528" y="7870"/>
                  </a:cubicBezTo>
                  <a:cubicBezTo>
                    <a:pt x="6249" y="9210"/>
                    <a:pt x="6249" y="11371"/>
                    <a:pt x="7528" y="12711"/>
                  </a:cubicBezTo>
                  <a:cubicBezTo>
                    <a:pt x="8808" y="14052"/>
                    <a:pt x="10872" y="14052"/>
                    <a:pt x="12152" y="12711"/>
                  </a:cubicBezTo>
                  <a:cubicBezTo>
                    <a:pt x="13431" y="11371"/>
                    <a:pt x="13431" y="9210"/>
                    <a:pt x="12152" y="7870"/>
                  </a:cubicBezTo>
                  <a:cubicBezTo>
                    <a:pt x="11512" y="7200"/>
                    <a:pt x="10666" y="6870"/>
                    <a:pt x="9827" y="687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91432" tIns="45715" rIns="91432" bIns="45715" anchor="ctr"/>
            <a:lstStyle/>
            <a:p>
              <a:pPr algn="ctr"/>
              <a:endParaRPr sz="2400"/>
            </a:p>
          </p:txBody>
        </p:sp>
        <p:sp>
          <p:nvSpPr>
            <p:cNvPr id="10" name="Rectangle 16">
              <a:extLst>
                <a:ext uri="{FF2B5EF4-FFF2-40B4-BE49-F238E27FC236}">
                  <a16:creationId xmlns="" xmlns:a16="http://schemas.microsoft.com/office/drawing/2014/main" id="{6C2018BA-1C2E-41A8-87B9-551D259222E4}"/>
                </a:ext>
              </a:extLst>
            </p:cNvPr>
            <p:cNvSpPr/>
            <p:nvPr/>
          </p:nvSpPr>
          <p:spPr>
            <a:xfrm>
              <a:off x="2793089" y="1287148"/>
              <a:ext cx="534201" cy="2363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</a:rPr>
                <a:t>2026</a:t>
              </a:r>
            </a:p>
          </p:txBody>
        </p:sp>
        <p:sp>
          <p:nvSpPr>
            <p:cNvPr id="11" name="Rectangle: Rounded Corners 18">
              <a:extLst>
                <a:ext uri="{FF2B5EF4-FFF2-40B4-BE49-F238E27FC236}">
                  <a16:creationId xmlns="" xmlns:a16="http://schemas.microsoft.com/office/drawing/2014/main" id="{16944D73-5E9B-418D-B527-47624B173205}"/>
                </a:ext>
              </a:extLst>
            </p:cNvPr>
            <p:cNvSpPr/>
            <p:nvPr/>
          </p:nvSpPr>
          <p:spPr>
            <a:xfrm rot="19200000">
              <a:off x="900695" y="1740553"/>
              <a:ext cx="1965952" cy="35328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91432" tIns="45715" rIns="91432" bIns="45715" anchor="ctr"/>
            <a:lstStyle/>
            <a:p>
              <a:pPr algn="ctr"/>
              <a:endParaRPr sz="2400" dirty="0"/>
            </a:p>
          </p:txBody>
        </p:sp>
        <p:sp>
          <p:nvSpPr>
            <p:cNvPr id="12" name="Freeform: Shape 19">
              <a:extLst>
                <a:ext uri="{FF2B5EF4-FFF2-40B4-BE49-F238E27FC236}">
                  <a16:creationId xmlns="" xmlns:a16="http://schemas.microsoft.com/office/drawing/2014/main" id="{47574B3F-E763-4432-BA12-BEC8722243BA}"/>
                </a:ext>
              </a:extLst>
            </p:cNvPr>
            <p:cNvSpPr/>
            <p:nvPr/>
          </p:nvSpPr>
          <p:spPr>
            <a:xfrm>
              <a:off x="2392773" y="1277848"/>
              <a:ext cx="266203" cy="2660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0595" extrusionOk="0">
                  <a:moveTo>
                    <a:pt x="9827" y="0"/>
                  </a:moveTo>
                  <a:cubicBezTo>
                    <a:pt x="7311" y="0"/>
                    <a:pt x="4799" y="992"/>
                    <a:pt x="2879" y="3002"/>
                  </a:cubicBezTo>
                  <a:cubicBezTo>
                    <a:pt x="-960" y="7022"/>
                    <a:pt x="-960" y="13559"/>
                    <a:pt x="2879" y="17580"/>
                  </a:cubicBezTo>
                  <a:cubicBezTo>
                    <a:pt x="6719" y="21600"/>
                    <a:pt x="12961" y="21600"/>
                    <a:pt x="16801" y="17580"/>
                  </a:cubicBezTo>
                  <a:cubicBezTo>
                    <a:pt x="20640" y="13559"/>
                    <a:pt x="20640" y="7022"/>
                    <a:pt x="16801" y="3002"/>
                  </a:cubicBezTo>
                  <a:cubicBezTo>
                    <a:pt x="14881" y="992"/>
                    <a:pt x="12343" y="0"/>
                    <a:pt x="9827" y="0"/>
                  </a:cubicBezTo>
                  <a:close/>
                  <a:moveTo>
                    <a:pt x="9827" y="3435"/>
                  </a:moveTo>
                  <a:cubicBezTo>
                    <a:pt x="11504" y="3435"/>
                    <a:pt x="13196" y="4096"/>
                    <a:pt x="14476" y="5436"/>
                  </a:cubicBezTo>
                  <a:cubicBezTo>
                    <a:pt x="17036" y="8116"/>
                    <a:pt x="17036" y="12465"/>
                    <a:pt x="14476" y="15146"/>
                  </a:cubicBezTo>
                  <a:cubicBezTo>
                    <a:pt x="11917" y="17826"/>
                    <a:pt x="7763" y="17826"/>
                    <a:pt x="5204" y="15146"/>
                  </a:cubicBezTo>
                  <a:cubicBezTo>
                    <a:pt x="2644" y="12465"/>
                    <a:pt x="2644" y="8116"/>
                    <a:pt x="5204" y="5436"/>
                  </a:cubicBezTo>
                  <a:cubicBezTo>
                    <a:pt x="6484" y="4096"/>
                    <a:pt x="8150" y="3435"/>
                    <a:pt x="9827" y="3435"/>
                  </a:cubicBezTo>
                  <a:close/>
                  <a:moveTo>
                    <a:pt x="9827" y="6870"/>
                  </a:moveTo>
                  <a:cubicBezTo>
                    <a:pt x="8988" y="6870"/>
                    <a:pt x="8168" y="7200"/>
                    <a:pt x="7528" y="7870"/>
                  </a:cubicBezTo>
                  <a:cubicBezTo>
                    <a:pt x="6249" y="9210"/>
                    <a:pt x="6249" y="11371"/>
                    <a:pt x="7528" y="12711"/>
                  </a:cubicBezTo>
                  <a:cubicBezTo>
                    <a:pt x="8808" y="14052"/>
                    <a:pt x="10872" y="14052"/>
                    <a:pt x="12152" y="12711"/>
                  </a:cubicBezTo>
                  <a:cubicBezTo>
                    <a:pt x="13431" y="11371"/>
                    <a:pt x="13431" y="9210"/>
                    <a:pt x="12152" y="7870"/>
                  </a:cubicBezTo>
                  <a:cubicBezTo>
                    <a:pt x="11512" y="7200"/>
                    <a:pt x="10666" y="6870"/>
                    <a:pt x="9827" y="687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91432" tIns="45715" rIns="91432" bIns="45715" anchor="ctr"/>
            <a:lstStyle/>
            <a:p>
              <a:pPr algn="ctr"/>
              <a:endParaRPr sz="2400"/>
            </a:p>
          </p:txBody>
        </p:sp>
        <p:sp>
          <p:nvSpPr>
            <p:cNvPr id="13" name="Rectangle 20">
              <a:extLst>
                <a:ext uri="{FF2B5EF4-FFF2-40B4-BE49-F238E27FC236}">
                  <a16:creationId xmlns="" xmlns:a16="http://schemas.microsoft.com/office/drawing/2014/main" id="{C49BCEC7-DAC4-485E-B365-79B12283634D}"/>
                </a:ext>
              </a:extLst>
            </p:cNvPr>
            <p:cNvSpPr/>
            <p:nvPr/>
          </p:nvSpPr>
          <p:spPr>
            <a:xfrm rot="19200000">
              <a:off x="1414551" y="1988356"/>
              <a:ext cx="534201" cy="2363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</a:rPr>
                <a:t>2022</a:t>
              </a:r>
            </a:p>
          </p:txBody>
        </p:sp>
        <p:sp>
          <p:nvSpPr>
            <p:cNvPr id="14" name="Rectangle: Rounded Corners 22">
              <a:extLst>
                <a:ext uri="{FF2B5EF4-FFF2-40B4-BE49-F238E27FC236}">
                  <a16:creationId xmlns="" xmlns:a16="http://schemas.microsoft.com/office/drawing/2014/main" id="{DB1EC12A-9E6F-4448-AA15-734F49C70263}"/>
                </a:ext>
              </a:extLst>
            </p:cNvPr>
            <p:cNvSpPr/>
            <p:nvPr/>
          </p:nvSpPr>
          <p:spPr>
            <a:xfrm rot="2400000">
              <a:off x="-324630" y="1759075"/>
              <a:ext cx="1965951" cy="3532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91432" tIns="45715" rIns="91432" bIns="45715" anchor="ctr"/>
            <a:lstStyle/>
            <a:p>
              <a:pPr algn="ctr"/>
              <a:endParaRPr sz="2400" dirty="0"/>
            </a:p>
          </p:txBody>
        </p:sp>
        <p:sp>
          <p:nvSpPr>
            <p:cNvPr id="15" name="Freeform: Shape 23">
              <a:extLst>
                <a:ext uri="{FF2B5EF4-FFF2-40B4-BE49-F238E27FC236}">
                  <a16:creationId xmlns="" xmlns:a16="http://schemas.microsoft.com/office/drawing/2014/main" id="{1A4DAAD0-5BB1-47C4-9E2A-1A782A820726}"/>
                </a:ext>
              </a:extLst>
            </p:cNvPr>
            <p:cNvSpPr/>
            <p:nvPr/>
          </p:nvSpPr>
          <p:spPr>
            <a:xfrm>
              <a:off x="1143573" y="2324385"/>
              <a:ext cx="266203" cy="266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0595" extrusionOk="0">
                  <a:moveTo>
                    <a:pt x="9827" y="0"/>
                  </a:moveTo>
                  <a:cubicBezTo>
                    <a:pt x="7311" y="0"/>
                    <a:pt x="4799" y="992"/>
                    <a:pt x="2879" y="3002"/>
                  </a:cubicBezTo>
                  <a:cubicBezTo>
                    <a:pt x="-960" y="7022"/>
                    <a:pt x="-960" y="13559"/>
                    <a:pt x="2879" y="17580"/>
                  </a:cubicBezTo>
                  <a:cubicBezTo>
                    <a:pt x="6719" y="21600"/>
                    <a:pt x="12961" y="21600"/>
                    <a:pt x="16801" y="17580"/>
                  </a:cubicBezTo>
                  <a:cubicBezTo>
                    <a:pt x="20640" y="13559"/>
                    <a:pt x="20640" y="7022"/>
                    <a:pt x="16801" y="3002"/>
                  </a:cubicBezTo>
                  <a:cubicBezTo>
                    <a:pt x="14881" y="992"/>
                    <a:pt x="12343" y="0"/>
                    <a:pt x="9827" y="0"/>
                  </a:cubicBezTo>
                  <a:close/>
                  <a:moveTo>
                    <a:pt x="9827" y="3435"/>
                  </a:moveTo>
                  <a:cubicBezTo>
                    <a:pt x="11504" y="3435"/>
                    <a:pt x="13196" y="4096"/>
                    <a:pt x="14476" y="5436"/>
                  </a:cubicBezTo>
                  <a:cubicBezTo>
                    <a:pt x="17036" y="8116"/>
                    <a:pt x="17036" y="12465"/>
                    <a:pt x="14476" y="15146"/>
                  </a:cubicBezTo>
                  <a:cubicBezTo>
                    <a:pt x="11917" y="17826"/>
                    <a:pt x="7763" y="17826"/>
                    <a:pt x="5204" y="15146"/>
                  </a:cubicBezTo>
                  <a:cubicBezTo>
                    <a:pt x="2644" y="12465"/>
                    <a:pt x="2644" y="8116"/>
                    <a:pt x="5204" y="5436"/>
                  </a:cubicBezTo>
                  <a:cubicBezTo>
                    <a:pt x="6484" y="4096"/>
                    <a:pt x="8150" y="3435"/>
                    <a:pt x="9827" y="3435"/>
                  </a:cubicBezTo>
                  <a:close/>
                  <a:moveTo>
                    <a:pt x="9827" y="6870"/>
                  </a:moveTo>
                  <a:cubicBezTo>
                    <a:pt x="8988" y="6870"/>
                    <a:pt x="8168" y="7200"/>
                    <a:pt x="7528" y="7870"/>
                  </a:cubicBezTo>
                  <a:cubicBezTo>
                    <a:pt x="6249" y="9210"/>
                    <a:pt x="6249" y="11371"/>
                    <a:pt x="7528" y="12711"/>
                  </a:cubicBezTo>
                  <a:cubicBezTo>
                    <a:pt x="8808" y="14052"/>
                    <a:pt x="10872" y="14052"/>
                    <a:pt x="12152" y="12711"/>
                  </a:cubicBezTo>
                  <a:cubicBezTo>
                    <a:pt x="13431" y="11371"/>
                    <a:pt x="13431" y="9210"/>
                    <a:pt x="12152" y="7870"/>
                  </a:cubicBezTo>
                  <a:cubicBezTo>
                    <a:pt x="11512" y="7200"/>
                    <a:pt x="10666" y="6870"/>
                    <a:pt x="9827" y="687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91432" tIns="45715" rIns="91432" bIns="45715" anchor="ctr"/>
            <a:lstStyle/>
            <a:p>
              <a:pPr algn="ctr"/>
              <a:endParaRPr sz="2400"/>
            </a:p>
          </p:txBody>
        </p:sp>
        <p:sp>
          <p:nvSpPr>
            <p:cNvPr id="16" name="Rectangle 24">
              <a:extLst>
                <a:ext uri="{FF2B5EF4-FFF2-40B4-BE49-F238E27FC236}">
                  <a16:creationId xmlns="" xmlns:a16="http://schemas.microsoft.com/office/drawing/2014/main" id="{C6010EC6-8736-4246-951E-DD923962A156}"/>
                </a:ext>
              </a:extLst>
            </p:cNvPr>
            <p:cNvSpPr/>
            <p:nvPr/>
          </p:nvSpPr>
          <p:spPr>
            <a:xfrm rot="2400000">
              <a:off x="-8073" y="1461482"/>
              <a:ext cx="534201" cy="2363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altLang="zh-CN" sz="1867" b="1" dirty="0">
                  <a:solidFill>
                    <a:schemeClr val="bg1"/>
                  </a:solidFill>
                </a:rPr>
                <a:t>2020</a:t>
              </a:r>
            </a:p>
          </p:txBody>
        </p:sp>
        <p:sp>
          <p:nvSpPr>
            <p:cNvPr id="17" name="TextBox 36">
              <a:extLst>
                <a:ext uri="{FF2B5EF4-FFF2-40B4-BE49-F238E27FC236}">
                  <a16:creationId xmlns="" xmlns:a16="http://schemas.microsoft.com/office/drawing/2014/main" id="{A24D6F71-2C32-4EF1-AC08-84085D3CFB20}"/>
                </a:ext>
              </a:extLst>
            </p:cNvPr>
            <p:cNvSpPr txBox="1"/>
            <p:nvPr/>
          </p:nvSpPr>
          <p:spPr>
            <a:xfrm>
              <a:off x="-1020591" y="3311661"/>
              <a:ext cx="1286292" cy="39175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标题文本</a:t>
              </a:r>
            </a:p>
          </p:txBody>
        </p:sp>
        <p:sp>
          <p:nvSpPr>
            <p:cNvPr id="18" name="TextBox 34">
              <a:extLst>
                <a:ext uri="{FF2B5EF4-FFF2-40B4-BE49-F238E27FC236}">
                  <a16:creationId xmlns="" xmlns:a16="http://schemas.microsoft.com/office/drawing/2014/main" id="{05FCAF71-4CD8-4355-AF61-3D2A3942B901}"/>
                </a:ext>
              </a:extLst>
            </p:cNvPr>
            <p:cNvSpPr txBox="1"/>
            <p:nvPr/>
          </p:nvSpPr>
          <p:spPr>
            <a:xfrm>
              <a:off x="1588625" y="3311659"/>
              <a:ext cx="1286292" cy="381477"/>
            </a:xfrm>
            <a:prstGeom prst="roundRect">
              <a:avLst/>
            </a:prstGeom>
            <a:solidFill>
              <a:schemeClr val="bg2">
                <a:lumMod val="10000"/>
              </a:schemeClr>
            </a:solidFill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标题文本</a:t>
              </a:r>
            </a:p>
          </p:txBody>
        </p:sp>
        <p:sp>
          <p:nvSpPr>
            <p:cNvPr id="19" name="TextBox 32">
              <a:extLst>
                <a:ext uri="{FF2B5EF4-FFF2-40B4-BE49-F238E27FC236}">
                  <a16:creationId xmlns="" xmlns:a16="http://schemas.microsoft.com/office/drawing/2014/main" id="{C1234615-66FD-4FC3-B8D1-A5F8338CD808}"/>
                </a:ext>
              </a:extLst>
            </p:cNvPr>
            <p:cNvSpPr txBox="1"/>
            <p:nvPr/>
          </p:nvSpPr>
          <p:spPr>
            <a:xfrm>
              <a:off x="4287470" y="3311661"/>
              <a:ext cx="1286292" cy="39175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标题文本</a:t>
              </a:r>
            </a:p>
          </p:txBody>
        </p:sp>
        <p:sp>
          <p:nvSpPr>
            <p:cNvPr id="20" name="TextBox 30">
              <a:extLst>
                <a:ext uri="{FF2B5EF4-FFF2-40B4-BE49-F238E27FC236}">
                  <a16:creationId xmlns="" xmlns:a16="http://schemas.microsoft.com/office/drawing/2014/main" id="{232B4EE8-0BCB-4030-891A-00D9073E91A6}"/>
                </a:ext>
              </a:extLst>
            </p:cNvPr>
            <p:cNvSpPr txBox="1"/>
            <p:nvPr/>
          </p:nvSpPr>
          <p:spPr>
            <a:xfrm>
              <a:off x="6896686" y="3311659"/>
              <a:ext cx="1286292" cy="381477"/>
            </a:xfrm>
            <a:prstGeom prst="roundRect">
              <a:avLst/>
            </a:prstGeom>
            <a:solidFill>
              <a:schemeClr val="bg2">
                <a:lumMod val="10000"/>
              </a:schemeClr>
            </a:solidFill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标题文本</a:t>
              </a: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D455083-C9C8-4BAC-B618-D713E150231B}"/>
              </a:ext>
            </a:extLst>
          </p:cNvPr>
          <p:cNvSpPr/>
          <p:nvPr/>
        </p:nvSpPr>
        <p:spPr>
          <a:xfrm>
            <a:off x="1308877" y="4549549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单击此处添加标题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E00CBF70-508B-4CD5-8560-F8E8EC386522}"/>
              </a:ext>
            </a:extLst>
          </p:cNvPr>
          <p:cNvSpPr txBox="1"/>
          <p:nvPr/>
        </p:nvSpPr>
        <p:spPr>
          <a:xfrm>
            <a:off x="1172257" y="4981787"/>
            <a:ext cx="2530528" cy="53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7546E46C-92C8-4DB3-A99D-61819E1580C9}"/>
              </a:ext>
            </a:extLst>
          </p:cNvPr>
          <p:cNvSpPr/>
          <p:nvPr/>
        </p:nvSpPr>
        <p:spPr>
          <a:xfrm>
            <a:off x="3739382" y="4549549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单击此处添加标题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21B17E63-93EB-49DE-BD1C-52A977C74CF5}"/>
              </a:ext>
            </a:extLst>
          </p:cNvPr>
          <p:cNvSpPr txBox="1"/>
          <p:nvPr/>
        </p:nvSpPr>
        <p:spPr>
          <a:xfrm>
            <a:off x="3602762" y="4981787"/>
            <a:ext cx="2530528" cy="53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BC9F3876-24A2-437E-AA6F-F9C57A7CEF74}"/>
              </a:ext>
            </a:extLst>
          </p:cNvPr>
          <p:cNvSpPr/>
          <p:nvPr/>
        </p:nvSpPr>
        <p:spPr>
          <a:xfrm>
            <a:off x="6363770" y="4549549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单击此处添加标题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61FD1D2A-F443-4D6C-87BD-28D40CF11A33}"/>
              </a:ext>
            </a:extLst>
          </p:cNvPr>
          <p:cNvSpPr txBox="1"/>
          <p:nvPr/>
        </p:nvSpPr>
        <p:spPr>
          <a:xfrm>
            <a:off x="6227150" y="4981787"/>
            <a:ext cx="2530528" cy="53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1E1106AE-B8A2-4D67-A3C4-AC8CAF17BC6C}"/>
              </a:ext>
            </a:extLst>
          </p:cNvPr>
          <p:cNvSpPr/>
          <p:nvPr/>
        </p:nvSpPr>
        <p:spPr>
          <a:xfrm>
            <a:off x="8904681" y="4549549"/>
            <a:ext cx="2031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单击此处添加标题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BD13746E-EC7F-4D99-A637-08D212D089F8}"/>
              </a:ext>
            </a:extLst>
          </p:cNvPr>
          <p:cNvSpPr txBox="1"/>
          <p:nvPr/>
        </p:nvSpPr>
        <p:spPr>
          <a:xfrm>
            <a:off x="8768061" y="4981787"/>
            <a:ext cx="2530528" cy="538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242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ED1FD104-E4EF-4D41-96DD-A298DA5FC4E1}"/>
              </a:ext>
            </a:extLst>
          </p:cNvPr>
          <p:cNvGrpSpPr/>
          <p:nvPr/>
        </p:nvGrpSpPr>
        <p:grpSpPr>
          <a:xfrm rot="19379825">
            <a:off x="1307157" y="1214531"/>
            <a:ext cx="4100532" cy="4094812"/>
            <a:chOff x="1637731" y="1040030"/>
            <a:chExt cx="4567454" cy="4561083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B5A1FD74-9EE5-4622-8687-B6F723B65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37731" y="1135565"/>
              <a:ext cx="3721290" cy="4465548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606B5D70-4009-4E2C-8880-90274E92EA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111766" y="667901"/>
              <a:ext cx="3721290" cy="4465548"/>
            </a:xfrm>
            <a:prstGeom prst="rect">
              <a:avLst/>
            </a:prstGeom>
          </p:spPr>
        </p:pic>
      </p:grp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AFF826FB-D13F-4C91-8708-5E739882D704}"/>
              </a:ext>
            </a:extLst>
          </p:cNvPr>
          <p:cNvSpPr/>
          <p:nvPr/>
        </p:nvSpPr>
        <p:spPr>
          <a:xfrm>
            <a:off x="6931297" y="857728"/>
            <a:ext cx="492187" cy="477054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6931297" y="2168656"/>
            <a:ext cx="492187" cy="477054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0C5D9A93-105F-4E3E-9E59-D9B458CED93F}"/>
              </a:ext>
            </a:extLst>
          </p:cNvPr>
          <p:cNvSpPr/>
          <p:nvPr/>
        </p:nvSpPr>
        <p:spPr>
          <a:xfrm>
            <a:off x="6931297" y="3479584"/>
            <a:ext cx="492187" cy="477054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4DF9CF6E-EF63-4156-8707-A49EED315FD6}"/>
              </a:ext>
            </a:extLst>
          </p:cNvPr>
          <p:cNvSpPr/>
          <p:nvPr/>
        </p:nvSpPr>
        <p:spPr>
          <a:xfrm>
            <a:off x="6931297" y="4790511"/>
            <a:ext cx="492187" cy="477054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2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7615319" y="764664"/>
            <a:ext cx="2569934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5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A177F9C-E166-4C36-B599-E940E5F1A2CB}"/>
              </a:ext>
            </a:extLst>
          </p:cNvPr>
          <p:cNvSpPr/>
          <p:nvPr/>
        </p:nvSpPr>
        <p:spPr>
          <a:xfrm>
            <a:off x="7654975" y="1130062"/>
            <a:ext cx="4020693" cy="27699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</a:t>
            </a:r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3886D957-0F5C-424D-AC8A-C87382382E77}"/>
              </a:ext>
            </a:extLst>
          </p:cNvPr>
          <p:cNvSpPr/>
          <p:nvPr/>
        </p:nvSpPr>
        <p:spPr>
          <a:xfrm>
            <a:off x="7615319" y="2114064"/>
            <a:ext cx="2569934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5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43364A3B-11EB-4931-B9F9-CB8FC72D7026}"/>
              </a:ext>
            </a:extLst>
          </p:cNvPr>
          <p:cNvSpPr/>
          <p:nvPr/>
        </p:nvSpPr>
        <p:spPr>
          <a:xfrm>
            <a:off x="7654975" y="2479462"/>
            <a:ext cx="4020693" cy="27699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</a:t>
            </a:r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632AD858-8BC9-43D4-B698-6D348A19A22F}"/>
              </a:ext>
            </a:extLst>
          </p:cNvPr>
          <p:cNvSpPr/>
          <p:nvPr/>
        </p:nvSpPr>
        <p:spPr>
          <a:xfrm>
            <a:off x="7615319" y="3377380"/>
            <a:ext cx="2569934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5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C549E041-6F1B-492C-9578-1E6154443B2F}"/>
              </a:ext>
            </a:extLst>
          </p:cNvPr>
          <p:cNvSpPr/>
          <p:nvPr/>
        </p:nvSpPr>
        <p:spPr>
          <a:xfrm>
            <a:off x="7654975" y="3742778"/>
            <a:ext cx="4020693" cy="27699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</a:t>
            </a:r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F6FBFDE2-6F22-42FD-AAB9-942F4FC35CE1}"/>
              </a:ext>
            </a:extLst>
          </p:cNvPr>
          <p:cNvSpPr/>
          <p:nvPr/>
        </p:nvSpPr>
        <p:spPr>
          <a:xfrm>
            <a:off x="7615319" y="4716208"/>
            <a:ext cx="2569934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5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DDFCD488-BF91-48B3-9F1E-70CBB9B6C177}"/>
              </a:ext>
            </a:extLst>
          </p:cNvPr>
          <p:cNvSpPr/>
          <p:nvPr/>
        </p:nvSpPr>
        <p:spPr>
          <a:xfrm>
            <a:off x="7654975" y="5081606"/>
            <a:ext cx="4020693" cy="27699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</a:t>
            </a:r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44F6EAE1-8F32-4793-84E7-12C73FB4A637}"/>
              </a:ext>
            </a:extLst>
          </p:cNvPr>
          <p:cNvSpPr/>
          <p:nvPr/>
        </p:nvSpPr>
        <p:spPr>
          <a:xfrm>
            <a:off x="3038226" y="2617810"/>
            <a:ext cx="1620958" cy="86177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5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6073963B-B5F0-487B-BD60-E099CD7D9902}"/>
              </a:ext>
            </a:extLst>
          </p:cNvPr>
          <p:cNvSpPr/>
          <p:nvPr/>
        </p:nvSpPr>
        <p:spPr>
          <a:xfrm>
            <a:off x="3167071" y="3479584"/>
            <a:ext cx="2105163" cy="477054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2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472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20" grpId="0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D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1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5" name="Chevron 82">
            <a:extLst>
              <a:ext uri="{FF2B5EF4-FFF2-40B4-BE49-F238E27FC236}">
                <a16:creationId xmlns="" xmlns:a16="http://schemas.microsoft.com/office/drawing/2014/main" id="{4E00BB5D-E571-449B-A188-B17901202780}"/>
              </a:ext>
            </a:extLst>
          </p:cNvPr>
          <p:cNvSpPr/>
          <p:nvPr/>
        </p:nvSpPr>
        <p:spPr>
          <a:xfrm>
            <a:off x="6241434" y="2657121"/>
            <a:ext cx="2252206" cy="2286141"/>
          </a:xfrm>
          <a:prstGeom prst="chevron">
            <a:avLst/>
          </a:prstGeom>
          <a:solidFill>
            <a:schemeClr val="bg2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hevron 110">
            <a:extLst>
              <a:ext uri="{FF2B5EF4-FFF2-40B4-BE49-F238E27FC236}">
                <a16:creationId xmlns="" xmlns:a16="http://schemas.microsoft.com/office/drawing/2014/main" id="{838FE923-E2BB-4401-B62E-4541329039AB}"/>
              </a:ext>
            </a:extLst>
          </p:cNvPr>
          <p:cNvSpPr/>
          <p:nvPr/>
        </p:nvSpPr>
        <p:spPr>
          <a:xfrm rot="10800000" flipH="1">
            <a:off x="7958344" y="2937346"/>
            <a:ext cx="1588170" cy="1612101"/>
          </a:xfrm>
          <a:prstGeom prst="chevron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hevron 28">
            <a:extLst>
              <a:ext uri="{FF2B5EF4-FFF2-40B4-BE49-F238E27FC236}">
                <a16:creationId xmlns="" xmlns:a16="http://schemas.microsoft.com/office/drawing/2014/main" id="{AD9C8E8B-CE8D-49A6-B296-ECF6686CEF82}"/>
              </a:ext>
            </a:extLst>
          </p:cNvPr>
          <p:cNvSpPr/>
          <p:nvPr/>
        </p:nvSpPr>
        <p:spPr>
          <a:xfrm flipH="1">
            <a:off x="3917690" y="2657121"/>
            <a:ext cx="2252206" cy="2286141"/>
          </a:xfrm>
          <a:prstGeom prst="chevron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hevron 29">
            <a:extLst>
              <a:ext uri="{FF2B5EF4-FFF2-40B4-BE49-F238E27FC236}">
                <a16:creationId xmlns="" xmlns:a16="http://schemas.microsoft.com/office/drawing/2014/main" id="{03BE42C2-2EEC-42F7-A7EA-9D5F2C61FABD}"/>
              </a:ext>
            </a:extLst>
          </p:cNvPr>
          <p:cNvSpPr/>
          <p:nvPr/>
        </p:nvSpPr>
        <p:spPr>
          <a:xfrm rot="10800000">
            <a:off x="2864816" y="2947994"/>
            <a:ext cx="1588170" cy="1612101"/>
          </a:xfrm>
          <a:prstGeom prst="chevron">
            <a:avLst/>
          </a:prstGeom>
          <a:solidFill>
            <a:schemeClr val="bg1">
              <a:lumMod val="8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157">
            <a:extLst>
              <a:ext uri="{FF2B5EF4-FFF2-40B4-BE49-F238E27FC236}">
                <a16:creationId xmlns="" xmlns:a16="http://schemas.microsoft.com/office/drawing/2014/main" id="{BF5C6840-D07C-4F78-ABFE-2D5FCCD368B5}"/>
              </a:ext>
            </a:extLst>
          </p:cNvPr>
          <p:cNvGrpSpPr/>
          <p:nvPr/>
        </p:nvGrpSpPr>
        <p:grpSpPr>
          <a:xfrm>
            <a:off x="5245705" y="2812941"/>
            <a:ext cx="1880129" cy="1880812"/>
            <a:chOff x="3899266" y="1250711"/>
            <a:chExt cx="1032272" cy="1032272"/>
          </a:xfrm>
        </p:grpSpPr>
        <p:sp>
          <p:nvSpPr>
            <p:cNvPr id="30" name="Diamond 33">
              <a:extLst>
                <a:ext uri="{FF2B5EF4-FFF2-40B4-BE49-F238E27FC236}">
                  <a16:creationId xmlns="" xmlns:a16="http://schemas.microsoft.com/office/drawing/2014/main" id="{6CEBCC7B-4CC8-4A84-B724-F260993CB92A}"/>
                </a:ext>
              </a:extLst>
            </p:cNvPr>
            <p:cNvSpPr/>
            <p:nvPr/>
          </p:nvSpPr>
          <p:spPr>
            <a:xfrm>
              <a:off x="3899266" y="1250711"/>
              <a:ext cx="1032272" cy="1032272"/>
            </a:xfrm>
            <a:prstGeom prst="diamond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23">
              <a:extLst>
                <a:ext uri="{FF2B5EF4-FFF2-40B4-BE49-F238E27FC236}">
                  <a16:creationId xmlns="" xmlns:a16="http://schemas.microsoft.com/office/drawing/2014/main" id="{FD9C1652-F836-43F4-B71A-151E34AC44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8358" y="1613067"/>
              <a:ext cx="266942" cy="252414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" name="Group 37">
            <a:extLst>
              <a:ext uri="{FF2B5EF4-FFF2-40B4-BE49-F238E27FC236}">
                <a16:creationId xmlns="" xmlns:a16="http://schemas.microsoft.com/office/drawing/2014/main" id="{7DB85914-2CA0-44C6-843D-D00CAC96ED00}"/>
              </a:ext>
            </a:extLst>
          </p:cNvPr>
          <p:cNvGrpSpPr/>
          <p:nvPr/>
        </p:nvGrpSpPr>
        <p:grpSpPr>
          <a:xfrm>
            <a:off x="4473032" y="3356831"/>
            <a:ext cx="314831" cy="420543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28" name="Freeform 9">
              <a:extLst>
                <a:ext uri="{FF2B5EF4-FFF2-40B4-BE49-F238E27FC236}">
                  <a16:creationId xmlns="" xmlns:a16="http://schemas.microsoft.com/office/drawing/2014/main" id="{A0459626-2004-4B5E-8BCD-19A13CA7B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">
              <a:extLst>
                <a:ext uri="{FF2B5EF4-FFF2-40B4-BE49-F238E27FC236}">
                  <a16:creationId xmlns="" xmlns:a16="http://schemas.microsoft.com/office/drawing/2014/main" id="{53908BD1-4165-4C94-8F1F-C8EDE11F22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Freeform 72">
            <a:extLst>
              <a:ext uri="{FF2B5EF4-FFF2-40B4-BE49-F238E27FC236}">
                <a16:creationId xmlns="" xmlns:a16="http://schemas.microsoft.com/office/drawing/2014/main" id="{9F802110-D73C-4529-A571-1B2EF0D02FCB}"/>
              </a:ext>
            </a:extLst>
          </p:cNvPr>
          <p:cNvSpPr>
            <a:spLocks noEditPoints="1"/>
          </p:cNvSpPr>
          <p:nvPr/>
        </p:nvSpPr>
        <p:spPr bwMode="auto">
          <a:xfrm>
            <a:off x="7403664" y="3269639"/>
            <a:ext cx="472946" cy="473113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41">
            <a:extLst>
              <a:ext uri="{FF2B5EF4-FFF2-40B4-BE49-F238E27FC236}">
                <a16:creationId xmlns="" xmlns:a16="http://schemas.microsoft.com/office/drawing/2014/main" id="{E5E884C9-FB2B-484A-B94F-DA3A97DAD28B}"/>
              </a:ext>
            </a:extLst>
          </p:cNvPr>
          <p:cNvGrpSpPr/>
          <p:nvPr/>
        </p:nvGrpSpPr>
        <p:grpSpPr>
          <a:xfrm>
            <a:off x="3288054" y="3417010"/>
            <a:ext cx="267121" cy="269592"/>
            <a:chOff x="0" y="2706688"/>
            <a:chExt cx="357188" cy="360363"/>
          </a:xfrm>
          <a:solidFill>
            <a:schemeClr val="bg1"/>
          </a:solidFill>
        </p:grpSpPr>
        <p:sp>
          <p:nvSpPr>
            <p:cNvPr id="18" name="Freeform 107">
              <a:extLst>
                <a:ext uri="{FF2B5EF4-FFF2-40B4-BE49-F238E27FC236}">
                  <a16:creationId xmlns="" xmlns:a16="http://schemas.microsoft.com/office/drawing/2014/main" id="{AC20BD63-C32A-4B97-9281-649BAE6EE3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08">
              <a:extLst>
                <a:ext uri="{FF2B5EF4-FFF2-40B4-BE49-F238E27FC236}">
                  <a16:creationId xmlns="" xmlns:a16="http://schemas.microsoft.com/office/drawing/2014/main" id="{EDBE8DD0-D52D-4DC7-86C7-EB50095E5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09">
              <a:extLst>
                <a:ext uri="{FF2B5EF4-FFF2-40B4-BE49-F238E27FC236}">
                  <a16:creationId xmlns="" xmlns:a16="http://schemas.microsoft.com/office/drawing/2014/main" id="{7F96DB31-2099-4113-AB7F-7D967AE08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10">
              <a:extLst>
                <a:ext uri="{FF2B5EF4-FFF2-40B4-BE49-F238E27FC236}">
                  <a16:creationId xmlns="" xmlns:a16="http://schemas.microsoft.com/office/drawing/2014/main" id="{8D054498-5EE6-472A-B32E-33DCB2C9C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11">
              <a:extLst>
                <a:ext uri="{FF2B5EF4-FFF2-40B4-BE49-F238E27FC236}">
                  <a16:creationId xmlns="" xmlns:a16="http://schemas.microsoft.com/office/drawing/2014/main" id="{2862E572-FD2F-4088-9029-4335AD2FE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12">
              <a:extLst>
                <a:ext uri="{FF2B5EF4-FFF2-40B4-BE49-F238E27FC236}">
                  <a16:creationId xmlns="" xmlns:a16="http://schemas.microsoft.com/office/drawing/2014/main" id="{D72458F7-C341-4CFA-AB58-FCB7B5371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113">
              <a:extLst>
                <a:ext uri="{FF2B5EF4-FFF2-40B4-BE49-F238E27FC236}">
                  <a16:creationId xmlns="" xmlns:a16="http://schemas.microsoft.com/office/drawing/2014/main" id="{D237DBCF-9926-416F-9AC9-70804668F2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114">
              <a:extLst>
                <a:ext uri="{FF2B5EF4-FFF2-40B4-BE49-F238E27FC236}">
                  <a16:creationId xmlns="" xmlns:a16="http://schemas.microsoft.com/office/drawing/2014/main" id="{129E473A-95FB-4947-9DC6-3F41CAB3D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15">
              <a:extLst>
                <a:ext uri="{FF2B5EF4-FFF2-40B4-BE49-F238E27FC236}">
                  <a16:creationId xmlns="" xmlns:a16="http://schemas.microsoft.com/office/drawing/2014/main" id="{D72E831D-09CC-41B7-9A09-134D9548F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116">
              <a:extLst>
                <a:ext uri="{FF2B5EF4-FFF2-40B4-BE49-F238E27FC236}">
                  <a16:creationId xmlns="" xmlns:a16="http://schemas.microsoft.com/office/drawing/2014/main" id="{A2CDF6FE-F911-4582-AA8E-4D4948322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53">
            <a:extLst>
              <a:ext uri="{FF2B5EF4-FFF2-40B4-BE49-F238E27FC236}">
                <a16:creationId xmlns="" xmlns:a16="http://schemas.microsoft.com/office/drawing/2014/main" id="{6135065B-7195-4070-8324-B7A46D74C15C}"/>
              </a:ext>
            </a:extLst>
          </p:cNvPr>
          <p:cNvSpPr>
            <a:spLocks noEditPoints="1"/>
          </p:cNvSpPr>
          <p:nvPr/>
        </p:nvSpPr>
        <p:spPr bwMode="auto">
          <a:xfrm>
            <a:off x="8771471" y="3391396"/>
            <a:ext cx="321452" cy="305384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TextBox 143">
            <a:extLst>
              <a:ext uri="{FF2B5EF4-FFF2-40B4-BE49-F238E27FC236}">
                <a16:creationId xmlns="" xmlns:a16="http://schemas.microsoft.com/office/drawing/2014/main" id="{7AF6AF8A-F07D-4F7A-98BE-0209CF8432A7}"/>
              </a:ext>
            </a:extLst>
          </p:cNvPr>
          <p:cNvSpPr txBox="1"/>
          <p:nvPr/>
        </p:nvSpPr>
        <p:spPr>
          <a:xfrm>
            <a:off x="2595228" y="1320854"/>
            <a:ext cx="2448565" cy="1141026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添加标题内容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在这里输入您的文字内容，在这里输入您的文字内容，在这里输入您的文字内容</a:t>
            </a:r>
            <a:endParaRPr lang="en-GB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143">
            <a:extLst>
              <a:ext uri="{FF2B5EF4-FFF2-40B4-BE49-F238E27FC236}">
                <a16:creationId xmlns="" xmlns:a16="http://schemas.microsoft.com/office/drawing/2014/main" id="{9B1C2CA9-212B-4F63-8122-8E1143D8B77E}"/>
              </a:ext>
            </a:extLst>
          </p:cNvPr>
          <p:cNvSpPr txBox="1"/>
          <p:nvPr/>
        </p:nvSpPr>
        <p:spPr>
          <a:xfrm>
            <a:off x="1240205" y="4943262"/>
            <a:ext cx="2448565" cy="1141026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添加标题内容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在这里输入您的文字内容，在这里输入您的文字内容，在这里输入您的文字内容</a:t>
            </a:r>
            <a:endParaRPr lang="en-GB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43">
            <a:extLst>
              <a:ext uri="{FF2B5EF4-FFF2-40B4-BE49-F238E27FC236}">
                <a16:creationId xmlns="" xmlns:a16="http://schemas.microsoft.com/office/drawing/2014/main" id="{EADB4B44-C8CB-4EBB-8F77-CF50FEA6F2A4}"/>
              </a:ext>
            </a:extLst>
          </p:cNvPr>
          <p:cNvSpPr txBox="1"/>
          <p:nvPr/>
        </p:nvSpPr>
        <p:spPr>
          <a:xfrm>
            <a:off x="8932197" y="4943262"/>
            <a:ext cx="2448565" cy="1141026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添加标题内容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在这里输入您的文字内容，在这里输入您的文字内容，在这里输入您的文字内容</a:t>
            </a:r>
            <a:endParaRPr lang="en-GB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TextBox 143">
            <a:extLst>
              <a:ext uri="{FF2B5EF4-FFF2-40B4-BE49-F238E27FC236}">
                <a16:creationId xmlns="" xmlns:a16="http://schemas.microsoft.com/office/drawing/2014/main" id="{065CDD7A-C312-47F3-BC8C-96E5D73525B3}"/>
              </a:ext>
            </a:extLst>
          </p:cNvPr>
          <p:cNvSpPr txBox="1"/>
          <p:nvPr/>
        </p:nvSpPr>
        <p:spPr>
          <a:xfrm>
            <a:off x="8322231" y="1320854"/>
            <a:ext cx="2448565" cy="1141026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添加标题内容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在这里输入您的文字内容，在这里输入您的文字内容，在这里输入您的文字内容</a:t>
            </a:r>
            <a:endParaRPr lang="en-GB" altLang="zh-CN"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481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D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1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4" name="Oval 74">
            <a:extLst>
              <a:ext uri="{FF2B5EF4-FFF2-40B4-BE49-F238E27FC236}">
                <a16:creationId xmlns="" xmlns:a16="http://schemas.microsoft.com/office/drawing/2014/main" id="{0245303F-E501-4BE7-A5C3-F08FC59B4494}"/>
              </a:ext>
            </a:extLst>
          </p:cNvPr>
          <p:cNvSpPr/>
          <p:nvPr/>
        </p:nvSpPr>
        <p:spPr bwMode="auto">
          <a:xfrm>
            <a:off x="9729062" y="3515293"/>
            <a:ext cx="390724" cy="39072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Freeform: Shape 75">
            <a:extLst>
              <a:ext uri="{FF2B5EF4-FFF2-40B4-BE49-F238E27FC236}">
                <a16:creationId xmlns="" xmlns:a16="http://schemas.microsoft.com/office/drawing/2014/main" id="{1360C4FE-AB72-4BA2-9AEF-5FDC9463740D}"/>
              </a:ext>
            </a:extLst>
          </p:cNvPr>
          <p:cNvSpPr/>
          <p:nvPr/>
        </p:nvSpPr>
        <p:spPr bwMode="auto">
          <a:xfrm rot="5400000" flipH="1">
            <a:off x="8401485" y="2189049"/>
            <a:ext cx="1107553" cy="1938325"/>
          </a:xfrm>
          <a:custGeom>
            <a:avLst/>
            <a:gdLst>
              <a:gd name="connsiteX0" fmla="*/ 0 w 1066164"/>
              <a:gd name="connsiteY0" fmla="*/ 533082 h 1066164"/>
              <a:gd name="connsiteX1" fmla="*/ 533082 w 1066164"/>
              <a:gd name="connsiteY1" fmla="*/ 0 h 1066164"/>
              <a:gd name="connsiteX2" fmla="*/ 1066164 w 1066164"/>
              <a:gd name="connsiteY2" fmla="*/ 533082 h 1066164"/>
              <a:gd name="connsiteX3" fmla="*/ 533082 w 1066164"/>
              <a:gd name="connsiteY3" fmla="*/ 1066164 h 1066164"/>
              <a:gd name="connsiteX4" fmla="*/ 0 w 1066164"/>
              <a:gd name="connsiteY4" fmla="*/ 533082 h 1066164"/>
              <a:gd name="connsiteX0" fmla="*/ 0 w 1066164"/>
              <a:gd name="connsiteY0" fmla="*/ 533082 h 1066164"/>
              <a:gd name="connsiteX1" fmla="*/ 533082 w 1066164"/>
              <a:gd name="connsiteY1" fmla="*/ 0 h 1066164"/>
              <a:gd name="connsiteX2" fmla="*/ 1066164 w 1066164"/>
              <a:gd name="connsiteY2" fmla="*/ 533082 h 1066164"/>
              <a:gd name="connsiteX3" fmla="*/ 533082 w 1066164"/>
              <a:gd name="connsiteY3" fmla="*/ 1066164 h 1066164"/>
              <a:gd name="connsiteX4" fmla="*/ 91440 w 1066164"/>
              <a:gd name="connsiteY4" fmla="*/ 624522 h 1066164"/>
              <a:gd name="connsiteX0" fmla="*/ 461439 w 994521"/>
              <a:gd name="connsiteY0" fmla="*/ 0 h 1066164"/>
              <a:gd name="connsiteX1" fmla="*/ 994521 w 994521"/>
              <a:gd name="connsiteY1" fmla="*/ 533082 h 1066164"/>
              <a:gd name="connsiteX2" fmla="*/ 461439 w 994521"/>
              <a:gd name="connsiteY2" fmla="*/ 1066164 h 1066164"/>
              <a:gd name="connsiteX3" fmla="*/ 19797 w 994521"/>
              <a:gd name="connsiteY3" fmla="*/ 624522 h 1066164"/>
              <a:gd name="connsiteX0" fmla="*/ 0 w 533082"/>
              <a:gd name="connsiteY0" fmla="*/ 0 h 1066164"/>
              <a:gd name="connsiteX1" fmla="*/ 533082 w 533082"/>
              <a:gd name="connsiteY1" fmla="*/ 533082 h 1066164"/>
              <a:gd name="connsiteX2" fmla="*/ 0 w 533082"/>
              <a:gd name="connsiteY2" fmla="*/ 1066164 h 1066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3082" h="1066164">
                <a:moveTo>
                  <a:pt x="0" y="0"/>
                </a:moveTo>
                <a:cubicBezTo>
                  <a:pt x="294413" y="0"/>
                  <a:pt x="533082" y="238669"/>
                  <a:pt x="533082" y="533082"/>
                </a:cubicBezTo>
                <a:cubicBezTo>
                  <a:pt x="533082" y="827495"/>
                  <a:pt x="294413" y="1066164"/>
                  <a:pt x="0" y="1066164"/>
                </a:cubicBezTo>
              </a:path>
            </a:pathLst>
          </a:custGeom>
          <a:noFill/>
          <a:ln w="381000">
            <a:solidFill>
              <a:schemeClr val="bg1">
                <a:lumMod val="65000"/>
              </a:schemeClr>
            </a:solidFill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Freeform: Shape 76">
            <a:extLst>
              <a:ext uri="{FF2B5EF4-FFF2-40B4-BE49-F238E27FC236}">
                <a16:creationId xmlns="" xmlns:a16="http://schemas.microsoft.com/office/drawing/2014/main" id="{C19A1D7E-0F2D-49D1-A068-BFAFCFADDF81}"/>
              </a:ext>
            </a:extLst>
          </p:cNvPr>
          <p:cNvSpPr/>
          <p:nvPr/>
        </p:nvSpPr>
        <p:spPr>
          <a:xfrm>
            <a:off x="7986099" y="2589929"/>
            <a:ext cx="1938325" cy="1260003"/>
          </a:xfrm>
          <a:custGeom>
            <a:avLst/>
            <a:gdLst>
              <a:gd name="connsiteX0" fmla="*/ 1214556 w 2429112"/>
              <a:gd name="connsiteY0" fmla="*/ 0 h 1200150"/>
              <a:gd name="connsiteX1" fmla="*/ 2423604 w 2429112"/>
              <a:gd name="connsiteY1" fmla="*/ 1091063 h 1200150"/>
              <a:gd name="connsiteX2" fmla="*/ 2429112 w 2429112"/>
              <a:gd name="connsiteY2" fmla="*/ 1200150 h 1200150"/>
              <a:gd name="connsiteX3" fmla="*/ 0 w 2429112"/>
              <a:gd name="connsiteY3" fmla="*/ 1200150 h 1200150"/>
              <a:gd name="connsiteX4" fmla="*/ 5509 w 2429112"/>
              <a:gd name="connsiteY4" fmla="*/ 1091063 h 1200150"/>
              <a:gd name="connsiteX5" fmla="*/ 1214556 w 2429112"/>
              <a:gd name="connsiteY5" fmla="*/ 0 h 1200150"/>
              <a:gd name="connsiteX0" fmla="*/ 1214556 w 2429112"/>
              <a:gd name="connsiteY0" fmla="*/ 0 h 1420283"/>
              <a:gd name="connsiteX1" fmla="*/ 2423604 w 2429112"/>
              <a:gd name="connsiteY1" fmla="*/ 1091063 h 1420283"/>
              <a:gd name="connsiteX2" fmla="*/ 2429112 w 2429112"/>
              <a:gd name="connsiteY2" fmla="*/ 1200150 h 1420283"/>
              <a:gd name="connsiteX3" fmla="*/ 0 w 2429112"/>
              <a:gd name="connsiteY3" fmla="*/ 1200150 h 1420283"/>
              <a:gd name="connsiteX4" fmla="*/ 5509 w 2429112"/>
              <a:gd name="connsiteY4" fmla="*/ 1091063 h 1420283"/>
              <a:gd name="connsiteX5" fmla="*/ 1214556 w 2429112"/>
              <a:gd name="connsiteY5" fmla="*/ 0 h 1420283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91440 w 2429112"/>
              <a:gd name="connsiteY5" fmla="*/ 1291590 h 1450099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43815 w 2429112"/>
              <a:gd name="connsiteY5" fmla="*/ 1291590 h 1450099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34290 w 2429112"/>
              <a:gd name="connsiteY5" fmla="*/ 1291590 h 1450099"/>
              <a:gd name="connsiteX0" fmla="*/ 0 w 2429112"/>
              <a:gd name="connsiteY0" fmla="*/ 1200150 h 1442532"/>
              <a:gd name="connsiteX1" fmla="*/ 5509 w 2429112"/>
              <a:gd name="connsiteY1" fmla="*/ 1091063 h 1442532"/>
              <a:gd name="connsiteX2" fmla="*/ 1214556 w 2429112"/>
              <a:gd name="connsiteY2" fmla="*/ 0 h 1442532"/>
              <a:gd name="connsiteX3" fmla="*/ 2423604 w 2429112"/>
              <a:gd name="connsiteY3" fmla="*/ 1091063 h 1442532"/>
              <a:gd name="connsiteX4" fmla="*/ 2429112 w 2429112"/>
              <a:gd name="connsiteY4" fmla="*/ 1200150 h 1442532"/>
              <a:gd name="connsiteX5" fmla="*/ 34290 w 2429112"/>
              <a:gd name="connsiteY5" fmla="*/ 1282065 h 1442532"/>
              <a:gd name="connsiteX0" fmla="*/ 0 w 2429112"/>
              <a:gd name="connsiteY0" fmla="*/ 1200150 h 1442532"/>
              <a:gd name="connsiteX1" fmla="*/ 5509 w 2429112"/>
              <a:gd name="connsiteY1" fmla="*/ 1091063 h 1442532"/>
              <a:gd name="connsiteX2" fmla="*/ 1214556 w 2429112"/>
              <a:gd name="connsiteY2" fmla="*/ 0 h 1442532"/>
              <a:gd name="connsiteX3" fmla="*/ 2423604 w 2429112"/>
              <a:gd name="connsiteY3" fmla="*/ 1091063 h 1442532"/>
              <a:gd name="connsiteX4" fmla="*/ 2429112 w 2429112"/>
              <a:gd name="connsiteY4" fmla="*/ 1200150 h 1442532"/>
              <a:gd name="connsiteX5" fmla="*/ 53340 w 2429112"/>
              <a:gd name="connsiteY5" fmla="*/ 1282065 h 1442532"/>
              <a:gd name="connsiteX0" fmla="*/ 0 w 2429112"/>
              <a:gd name="connsiteY0" fmla="*/ 1200150 h 1617722"/>
              <a:gd name="connsiteX1" fmla="*/ 5509 w 2429112"/>
              <a:gd name="connsiteY1" fmla="*/ 1091063 h 1617722"/>
              <a:gd name="connsiteX2" fmla="*/ 1214556 w 2429112"/>
              <a:gd name="connsiteY2" fmla="*/ 0 h 1617722"/>
              <a:gd name="connsiteX3" fmla="*/ 2423604 w 2429112"/>
              <a:gd name="connsiteY3" fmla="*/ 1091063 h 1617722"/>
              <a:gd name="connsiteX4" fmla="*/ 2429112 w 2429112"/>
              <a:gd name="connsiteY4" fmla="*/ 1200150 h 1617722"/>
              <a:gd name="connsiteX5" fmla="*/ 186690 w 2429112"/>
              <a:gd name="connsiteY5" fmla="*/ 1491615 h 1617722"/>
              <a:gd name="connsiteX0" fmla="*/ 0 w 2429112"/>
              <a:gd name="connsiteY0" fmla="*/ 1200150 h 1200150"/>
              <a:gd name="connsiteX1" fmla="*/ 5509 w 2429112"/>
              <a:gd name="connsiteY1" fmla="*/ 1091063 h 1200150"/>
              <a:gd name="connsiteX2" fmla="*/ 1214556 w 2429112"/>
              <a:gd name="connsiteY2" fmla="*/ 0 h 1200150"/>
              <a:gd name="connsiteX3" fmla="*/ 2423604 w 2429112"/>
              <a:gd name="connsiteY3" fmla="*/ 1091063 h 1200150"/>
              <a:gd name="connsiteX4" fmla="*/ 2429112 w 2429112"/>
              <a:gd name="connsiteY4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9112" h="1200150">
                <a:moveTo>
                  <a:pt x="0" y="1200150"/>
                </a:moveTo>
                <a:lnTo>
                  <a:pt x="5509" y="1091063"/>
                </a:lnTo>
                <a:cubicBezTo>
                  <a:pt x="67745" y="478229"/>
                  <a:pt x="585302" y="0"/>
                  <a:pt x="1214556" y="0"/>
                </a:cubicBezTo>
                <a:cubicBezTo>
                  <a:pt x="1843810" y="0"/>
                  <a:pt x="2361367" y="478229"/>
                  <a:pt x="2423604" y="1091063"/>
                </a:cubicBezTo>
                <a:lnTo>
                  <a:pt x="2429112" y="1200150"/>
                </a:lnTo>
              </a:path>
            </a:pathLst>
          </a:custGeom>
          <a:noFill/>
          <a:ln w="28575" cap="rnd">
            <a:solidFill>
              <a:schemeClr val="bg1">
                <a:lumMod val="95000"/>
              </a:schemeClr>
            </a:solidFill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Oval 71">
            <a:extLst>
              <a:ext uri="{FF2B5EF4-FFF2-40B4-BE49-F238E27FC236}">
                <a16:creationId xmlns="" xmlns:a16="http://schemas.microsoft.com/office/drawing/2014/main" id="{BD53BC23-CB87-4358-BB24-D4381F42E2F1}"/>
              </a:ext>
            </a:extLst>
          </p:cNvPr>
          <p:cNvSpPr/>
          <p:nvPr/>
        </p:nvSpPr>
        <p:spPr bwMode="auto">
          <a:xfrm>
            <a:off x="7790737" y="3515293"/>
            <a:ext cx="390724" cy="39072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Freeform: Shape 65">
            <a:extLst>
              <a:ext uri="{FF2B5EF4-FFF2-40B4-BE49-F238E27FC236}">
                <a16:creationId xmlns="" xmlns:a16="http://schemas.microsoft.com/office/drawing/2014/main" id="{85445252-9A75-422C-A395-D4B628D23F13}"/>
              </a:ext>
            </a:extLst>
          </p:cNvPr>
          <p:cNvSpPr/>
          <p:nvPr/>
        </p:nvSpPr>
        <p:spPr bwMode="auto">
          <a:xfrm rot="5400000" flipH="1">
            <a:off x="6463160" y="2189049"/>
            <a:ext cx="1107553" cy="1938325"/>
          </a:xfrm>
          <a:custGeom>
            <a:avLst/>
            <a:gdLst>
              <a:gd name="connsiteX0" fmla="*/ 0 w 1066164"/>
              <a:gd name="connsiteY0" fmla="*/ 533082 h 1066164"/>
              <a:gd name="connsiteX1" fmla="*/ 533082 w 1066164"/>
              <a:gd name="connsiteY1" fmla="*/ 0 h 1066164"/>
              <a:gd name="connsiteX2" fmla="*/ 1066164 w 1066164"/>
              <a:gd name="connsiteY2" fmla="*/ 533082 h 1066164"/>
              <a:gd name="connsiteX3" fmla="*/ 533082 w 1066164"/>
              <a:gd name="connsiteY3" fmla="*/ 1066164 h 1066164"/>
              <a:gd name="connsiteX4" fmla="*/ 0 w 1066164"/>
              <a:gd name="connsiteY4" fmla="*/ 533082 h 1066164"/>
              <a:gd name="connsiteX0" fmla="*/ 0 w 1066164"/>
              <a:gd name="connsiteY0" fmla="*/ 533082 h 1066164"/>
              <a:gd name="connsiteX1" fmla="*/ 533082 w 1066164"/>
              <a:gd name="connsiteY1" fmla="*/ 0 h 1066164"/>
              <a:gd name="connsiteX2" fmla="*/ 1066164 w 1066164"/>
              <a:gd name="connsiteY2" fmla="*/ 533082 h 1066164"/>
              <a:gd name="connsiteX3" fmla="*/ 533082 w 1066164"/>
              <a:gd name="connsiteY3" fmla="*/ 1066164 h 1066164"/>
              <a:gd name="connsiteX4" fmla="*/ 91440 w 1066164"/>
              <a:gd name="connsiteY4" fmla="*/ 624522 h 1066164"/>
              <a:gd name="connsiteX0" fmla="*/ 461439 w 994521"/>
              <a:gd name="connsiteY0" fmla="*/ 0 h 1066164"/>
              <a:gd name="connsiteX1" fmla="*/ 994521 w 994521"/>
              <a:gd name="connsiteY1" fmla="*/ 533082 h 1066164"/>
              <a:gd name="connsiteX2" fmla="*/ 461439 w 994521"/>
              <a:gd name="connsiteY2" fmla="*/ 1066164 h 1066164"/>
              <a:gd name="connsiteX3" fmla="*/ 19797 w 994521"/>
              <a:gd name="connsiteY3" fmla="*/ 624522 h 1066164"/>
              <a:gd name="connsiteX0" fmla="*/ 0 w 533082"/>
              <a:gd name="connsiteY0" fmla="*/ 0 h 1066164"/>
              <a:gd name="connsiteX1" fmla="*/ 533082 w 533082"/>
              <a:gd name="connsiteY1" fmla="*/ 533082 h 1066164"/>
              <a:gd name="connsiteX2" fmla="*/ 0 w 533082"/>
              <a:gd name="connsiteY2" fmla="*/ 1066164 h 1066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3082" h="1066164">
                <a:moveTo>
                  <a:pt x="0" y="0"/>
                </a:moveTo>
                <a:cubicBezTo>
                  <a:pt x="294413" y="0"/>
                  <a:pt x="533082" y="238669"/>
                  <a:pt x="533082" y="533082"/>
                </a:cubicBezTo>
                <a:cubicBezTo>
                  <a:pt x="533082" y="827495"/>
                  <a:pt x="294413" y="1066164"/>
                  <a:pt x="0" y="1066164"/>
                </a:cubicBezTo>
              </a:path>
            </a:pathLst>
          </a:custGeom>
          <a:noFill/>
          <a:ln w="381000">
            <a:solidFill>
              <a:schemeClr val="bg1">
                <a:lumMod val="65000"/>
              </a:schemeClr>
            </a:solidFill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Freeform: Shape 64">
            <a:extLst>
              <a:ext uri="{FF2B5EF4-FFF2-40B4-BE49-F238E27FC236}">
                <a16:creationId xmlns="" xmlns:a16="http://schemas.microsoft.com/office/drawing/2014/main" id="{4FD94407-B9C3-4F2A-926B-95D219DD8732}"/>
              </a:ext>
            </a:extLst>
          </p:cNvPr>
          <p:cNvSpPr/>
          <p:nvPr/>
        </p:nvSpPr>
        <p:spPr>
          <a:xfrm>
            <a:off x="6047774" y="2589929"/>
            <a:ext cx="1938325" cy="1260003"/>
          </a:xfrm>
          <a:custGeom>
            <a:avLst/>
            <a:gdLst>
              <a:gd name="connsiteX0" fmla="*/ 1214556 w 2429112"/>
              <a:gd name="connsiteY0" fmla="*/ 0 h 1200150"/>
              <a:gd name="connsiteX1" fmla="*/ 2423604 w 2429112"/>
              <a:gd name="connsiteY1" fmla="*/ 1091063 h 1200150"/>
              <a:gd name="connsiteX2" fmla="*/ 2429112 w 2429112"/>
              <a:gd name="connsiteY2" fmla="*/ 1200150 h 1200150"/>
              <a:gd name="connsiteX3" fmla="*/ 0 w 2429112"/>
              <a:gd name="connsiteY3" fmla="*/ 1200150 h 1200150"/>
              <a:gd name="connsiteX4" fmla="*/ 5509 w 2429112"/>
              <a:gd name="connsiteY4" fmla="*/ 1091063 h 1200150"/>
              <a:gd name="connsiteX5" fmla="*/ 1214556 w 2429112"/>
              <a:gd name="connsiteY5" fmla="*/ 0 h 1200150"/>
              <a:gd name="connsiteX0" fmla="*/ 1214556 w 2429112"/>
              <a:gd name="connsiteY0" fmla="*/ 0 h 1420283"/>
              <a:gd name="connsiteX1" fmla="*/ 2423604 w 2429112"/>
              <a:gd name="connsiteY1" fmla="*/ 1091063 h 1420283"/>
              <a:gd name="connsiteX2" fmla="*/ 2429112 w 2429112"/>
              <a:gd name="connsiteY2" fmla="*/ 1200150 h 1420283"/>
              <a:gd name="connsiteX3" fmla="*/ 0 w 2429112"/>
              <a:gd name="connsiteY3" fmla="*/ 1200150 h 1420283"/>
              <a:gd name="connsiteX4" fmla="*/ 5509 w 2429112"/>
              <a:gd name="connsiteY4" fmla="*/ 1091063 h 1420283"/>
              <a:gd name="connsiteX5" fmla="*/ 1214556 w 2429112"/>
              <a:gd name="connsiteY5" fmla="*/ 0 h 1420283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91440 w 2429112"/>
              <a:gd name="connsiteY5" fmla="*/ 1291590 h 1450099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43815 w 2429112"/>
              <a:gd name="connsiteY5" fmla="*/ 1291590 h 1450099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34290 w 2429112"/>
              <a:gd name="connsiteY5" fmla="*/ 1291590 h 1450099"/>
              <a:gd name="connsiteX0" fmla="*/ 0 w 2429112"/>
              <a:gd name="connsiteY0" fmla="*/ 1200150 h 1442532"/>
              <a:gd name="connsiteX1" fmla="*/ 5509 w 2429112"/>
              <a:gd name="connsiteY1" fmla="*/ 1091063 h 1442532"/>
              <a:gd name="connsiteX2" fmla="*/ 1214556 w 2429112"/>
              <a:gd name="connsiteY2" fmla="*/ 0 h 1442532"/>
              <a:gd name="connsiteX3" fmla="*/ 2423604 w 2429112"/>
              <a:gd name="connsiteY3" fmla="*/ 1091063 h 1442532"/>
              <a:gd name="connsiteX4" fmla="*/ 2429112 w 2429112"/>
              <a:gd name="connsiteY4" fmla="*/ 1200150 h 1442532"/>
              <a:gd name="connsiteX5" fmla="*/ 34290 w 2429112"/>
              <a:gd name="connsiteY5" fmla="*/ 1282065 h 1442532"/>
              <a:gd name="connsiteX0" fmla="*/ 0 w 2429112"/>
              <a:gd name="connsiteY0" fmla="*/ 1200150 h 1442532"/>
              <a:gd name="connsiteX1" fmla="*/ 5509 w 2429112"/>
              <a:gd name="connsiteY1" fmla="*/ 1091063 h 1442532"/>
              <a:gd name="connsiteX2" fmla="*/ 1214556 w 2429112"/>
              <a:gd name="connsiteY2" fmla="*/ 0 h 1442532"/>
              <a:gd name="connsiteX3" fmla="*/ 2423604 w 2429112"/>
              <a:gd name="connsiteY3" fmla="*/ 1091063 h 1442532"/>
              <a:gd name="connsiteX4" fmla="*/ 2429112 w 2429112"/>
              <a:gd name="connsiteY4" fmla="*/ 1200150 h 1442532"/>
              <a:gd name="connsiteX5" fmla="*/ 53340 w 2429112"/>
              <a:gd name="connsiteY5" fmla="*/ 1282065 h 1442532"/>
              <a:gd name="connsiteX0" fmla="*/ 0 w 2429112"/>
              <a:gd name="connsiteY0" fmla="*/ 1200150 h 1617722"/>
              <a:gd name="connsiteX1" fmla="*/ 5509 w 2429112"/>
              <a:gd name="connsiteY1" fmla="*/ 1091063 h 1617722"/>
              <a:gd name="connsiteX2" fmla="*/ 1214556 w 2429112"/>
              <a:gd name="connsiteY2" fmla="*/ 0 h 1617722"/>
              <a:gd name="connsiteX3" fmla="*/ 2423604 w 2429112"/>
              <a:gd name="connsiteY3" fmla="*/ 1091063 h 1617722"/>
              <a:gd name="connsiteX4" fmla="*/ 2429112 w 2429112"/>
              <a:gd name="connsiteY4" fmla="*/ 1200150 h 1617722"/>
              <a:gd name="connsiteX5" fmla="*/ 186690 w 2429112"/>
              <a:gd name="connsiteY5" fmla="*/ 1491615 h 1617722"/>
              <a:gd name="connsiteX0" fmla="*/ 0 w 2429112"/>
              <a:gd name="connsiteY0" fmla="*/ 1200150 h 1200150"/>
              <a:gd name="connsiteX1" fmla="*/ 5509 w 2429112"/>
              <a:gd name="connsiteY1" fmla="*/ 1091063 h 1200150"/>
              <a:gd name="connsiteX2" fmla="*/ 1214556 w 2429112"/>
              <a:gd name="connsiteY2" fmla="*/ 0 h 1200150"/>
              <a:gd name="connsiteX3" fmla="*/ 2423604 w 2429112"/>
              <a:gd name="connsiteY3" fmla="*/ 1091063 h 1200150"/>
              <a:gd name="connsiteX4" fmla="*/ 2429112 w 2429112"/>
              <a:gd name="connsiteY4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9112" h="1200150">
                <a:moveTo>
                  <a:pt x="0" y="1200150"/>
                </a:moveTo>
                <a:lnTo>
                  <a:pt x="5509" y="1091063"/>
                </a:lnTo>
                <a:cubicBezTo>
                  <a:pt x="67745" y="478229"/>
                  <a:pt x="585302" y="0"/>
                  <a:pt x="1214556" y="0"/>
                </a:cubicBezTo>
                <a:cubicBezTo>
                  <a:pt x="1843810" y="0"/>
                  <a:pt x="2361367" y="478229"/>
                  <a:pt x="2423604" y="1091063"/>
                </a:cubicBezTo>
                <a:lnTo>
                  <a:pt x="2429112" y="1200150"/>
                </a:lnTo>
              </a:path>
            </a:pathLst>
          </a:custGeom>
          <a:noFill/>
          <a:ln w="28575" cap="rnd">
            <a:solidFill>
              <a:schemeClr val="bg1">
                <a:lumMod val="95000"/>
              </a:schemeClr>
            </a:solidFill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Oval 70">
            <a:extLst>
              <a:ext uri="{FF2B5EF4-FFF2-40B4-BE49-F238E27FC236}">
                <a16:creationId xmlns="" xmlns:a16="http://schemas.microsoft.com/office/drawing/2014/main" id="{49C1D008-D036-450C-89E0-468BB3E7A7BF}"/>
              </a:ext>
            </a:extLst>
          </p:cNvPr>
          <p:cNvSpPr/>
          <p:nvPr/>
        </p:nvSpPr>
        <p:spPr bwMode="auto">
          <a:xfrm>
            <a:off x="5851773" y="3515293"/>
            <a:ext cx="390724" cy="39072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Freeform: Shape 59">
            <a:extLst>
              <a:ext uri="{FF2B5EF4-FFF2-40B4-BE49-F238E27FC236}">
                <a16:creationId xmlns="" xmlns:a16="http://schemas.microsoft.com/office/drawing/2014/main" id="{0FA0E015-8606-4F17-BD81-47925CDA8B6C}"/>
              </a:ext>
            </a:extLst>
          </p:cNvPr>
          <p:cNvSpPr/>
          <p:nvPr/>
        </p:nvSpPr>
        <p:spPr bwMode="auto">
          <a:xfrm rot="5400000" flipH="1">
            <a:off x="4523557" y="2189049"/>
            <a:ext cx="1107553" cy="1938325"/>
          </a:xfrm>
          <a:custGeom>
            <a:avLst/>
            <a:gdLst>
              <a:gd name="connsiteX0" fmla="*/ 0 w 1066164"/>
              <a:gd name="connsiteY0" fmla="*/ 533082 h 1066164"/>
              <a:gd name="connsiteX1" fmla="*/ 533082 w 1066164"/>
              <a:gd name="connsiteY1" fmla="*/ 0 h 1066164"/>
              <a:gd name="connsiteX2" fmla="*/ 1066164 w 1066164"/>
              <a:gd name="connsiteY2" fmla="*/ 533082 h 1066164"/>
              <a:gd name="connsiteX3" fmla="*/ 533082 w 1066164"/>
              <a:gd name="connsiteY3" fmla="*/ 1066164 h 1066164"/>
              <a:gd name="connsiteX4" fmla="*/ 0 w 1066164"/>
              <a:gd name="connsiteY4" fmla="*/ 533082 h 1066164"/>
              <a:gd name="connsiteX0" fmla="*/ 0 w 1066164"/>
              <a:gd name="connsiteY0" fmla="*/ 533082 h 1066164"/>
              <a:gd name="connsiteX1" fmla="*/ 533082 w 1066164"/>
              <a:gd name="connsiteY1" fmla="*/ 0 h 1066164"/>
              <a:gd name="connsiteX2" fmla="*/ 1066164 w 1066164"/>
              <a:gd name="connsiteY2" fmla="*/ 533082 h 1066164"/>
              <a:gd name="connsiteX3" fmla="*/ 533082 w 1066164"/>
              <a:gd name="connsiteY3" fmla="*/ 1066164 h 1066164"/>
              <a:gd name="connsiteX4" fmla="*/ 91440 w 1066164"/>
              <a:gd name="connsiteY4" fmla="*/ 624522 h 1066164"/>
              <a:gd name="connsiteX0" fmla="*/ 461439 w 994521"/>
              <a:gd name="connsiteY0" fmla="*/ 0 h 1066164"/>
              <a:gd name="connsiteX1" fmla="*/ 994521 w 994521"/>
              <a:gd name="connsiteY1" fmla="*/ 533082 h 1066164"/>
              <a:gd name="connsiteX2" fmla="*/ 461439 w 994521"/>
              <a:gd name="connsiteY2" fmla="*/ 1066164 h 1066164"/>
              <a:gd name="connsiteX3" fmla="*/ 19797 w 994521"/>
              <a:gd name="connsiteY3" fmla="*/ 624522 h 1066164"/>
              <a:gd name="connsiteX0" fmla="*/ 0 w 533082"/>
              <a:gd name="connsiteY0" fmla="*/ 0 h 1066164"/>
              <a:gd name="connsiteX1" fmla="*/ 533082 w 533082"/>
              <a:gd name="connsiteY1" fmla="*/ 533082 h 1066164"/>
              <a:gd name="connsiteX2" fmla="*/ 0 w 533082"/>
              <a:gd name="connsiteY2" fmla="*/ 1066164 h 1066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3082" h="1066164">
                <a:moveTo>
                  <a:pt x="0" y="0"/>
                </a:moveTo>
                <a:cubicBezTo>
                  <a:pt x="294413" y="0"/>
                  <a:pt x="533082" y="238669"/>
                  <a:pt x="533082" y="533082"/>
                </a:cubicBezTo>
                <a:cubicBezTo>
                  <a:pt x="533082" y="827495"/>
                  <a:pt x="294413" y="1066164"/>
                  <a:pt x="0" y="1066164"/>
                </a:cubicBezTo>
              </a:path>
            </a:pathLst>
          </a:custGeom>
          <a:noFill/>
          <a:ln w="381000">
            <a:solidFill>
              <a:schemeClr val="bg1">
                <a:lumMod val="65000"/>
              </a:schemeClr>
            </a:solidFill>
          </a:ln>
          <a:effectLst/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12" name="Freeform: Shape 58">
            <a:extLst>
              <a:ext uri="{FF2B5EF4-FFF2-40B4-BE49-F238E27FC236}">
                <a16:creationId xmlns="" xmlns:a16="http://schemas.microsoft.com/office/drawing/2014/main" id="{0165C071-3DE2-4D15-B9EA-99E7E6D0A924}"/>
              </a:ext>
            </a:extLst>
          </p:cNvPr>
          <p:cNvSpPr/>
          <p:nvPr/>
        </p:nvSpPr>
        <p:spPr>
          <a:xfrm>
            <a:off x="4108171" y="2589929"/>
            <a:ext cx="1938325" cy="1260003"/>
          </a:xfrm>
          <a:custGeom>
            <a:avLst/>
            <a:gdLst>
              <a:gd name="connsiteX0" fmla="*/ 1214556 w 2429112"/>
              <a:gd name="connsiteY0" fmla="*/ 0 h 1200150"/>
              <a:gd name="connsiteX1" fmla="*/ 2423604 w 2429112"/>
              <a:gd name="connsiteY1" fmla="*/ 1091063 h 1200150"/>
              <a:gd name="connsiteX2" fmla="*/ 2429112 w 2429112"/>
              <a:gd name="connsiteY2" fmla="*/ 1200150 h 1200150"/>
              <a:gd name="connsiteX3" fmla="*/ 0 w 2429112"/>
              <a:gd name="connsiteY3" fmla="*/ 1200150 h 1200150"/>
              <a:gd name="connsiteX4" fmla="*/ 5509 w 2429112"/>
              <a:gd name="connsiteY4" fmla="*/ 1091063 h 1200150"/>
              <a:gd name="connsiteX5" fmla="*/ 1214556 w 2429112"/>
              <a:gd name="connsiteY5" fmla="*/ 0 h 1200150"/>
              <a:gd name="connsiteX0" fmla="*/ 1214556 w 2429112"/>
              <a:gd name="connsiteY0" fmla="*/ 0 h 1420283"/>
              <a:gd name="connsiteX1" fmla="*/ 2423604 w 2429112"/>
              <a:gd name="connsiteY1" fmla="*/ 1091063 h 1420283"/>
              <a:gd name="connsiteX2" fmla="*/ 2429112 w 2429112"/>
              <a:gd name="connsiteY2" fmla="*/ 1200150 h 1420283"/>
              <a:gd name="connsiteX3" fmla="*/ 0 w 2429112"/>
              <a:gd name="connsiteY3" fmla="*/ 1200150 h 1420283"/>
              <a:gd name="connsiteX4" fmla="*/ 5509 w 2429112"/>
              <a:gd name="connsiteY4" fmla="*/ 1091063 h 1420283"/>
              <a:gd name="connsiteX5" fmla="*/ 1214556 w 2429112"/>
              <a:gd name="connsiteY5" fmla="*/ 0 h 1420283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91440 w 2429112"/>
              <a:gd name="connsiteY5" fmla="*/ 1291590 h 1450099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43815 w 2429112"/>
              <a:gd name="connsiteY5" fmla="*/ 1291590 h 1450099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34290 w 2429112"/>
              <a:gd name="connsiteY5" fmla="*/ 1291590 h 1450099"/>
              <a:gd name="connsiteX0" fmla="*/ 0 w 2429112"/>
              <a:gd name="connsiteY0" fmla="*/ 1200150 h 1442532"/>
              <a:gd name="connsiteX1" fmla="*/ 5509 w 2429112"/>
              <a:gd name="connsiteY1" fmla="*/ 1091063 h 1442532"/>
              <a:gd name="connsiteX2" fmla="*/ 1214556 w 2429112"/>
              <a:gd name="connsiteY2" fmla="*/ 0 h 1442532"/>
              <a:gd name="connsiteX3" fmla="*/ 2423604 w 2429112"/>
              <a:gd name="connsiteY3" fmla="*/ 1091063 h 1442532"/>
              <a:gd name="connsiteX4" fmla="*/ 2429112 w 2429112"/>
              <a:gd name="connsiteY4" fmla="*/ 1200150 h 1442532"/>
              <a:gd name="connsiteX5" fmla="*/ 34290 w 2429112"/>
              <a:gd name="connsiteY5" fmla="*/ 1282065 h 1442532"/>
              <a:gd name="connsiteX0" fmla="*/ 0 w 2429112"/>
              <a:gd name="connsiteY0" fmla="*/ 1200150 h 1442532"/>
              <a:gd name="connsiteX1" fmla="*/ 5509 w 2429112"/>
              <a:gd name="connsiteY1" fmla="*/ 1091063 h 1442532"/>
              <a:gd name="connsiteX2" fmla="*/ 1214556 w 2429112"/>
              <a:gd name="connsiteY2" fmla="*/ 0 h 1442532"/>
              <a:gd name="connsiteX3" fmla="*/ 2423604 w 2429112"/>
              <a:gd name="connsiteY3" fmla="*/ 1091063 h 1442532"/>
              <a:gd name="connsiteX4" fmla="*/ 2429112 w 2429112"/>
              <a:gd name="connsiteY4" fmla="*/ 1200150 h 1442532"/>
              <a:gd name="connsiteX5" fmla="*/ 53340 w 2429112"/>
              <a:gd name="connsiteY5" fmla="*/ 1282065 h 1442532"/>
              <a:gd name="connsiteX0" fmla="*/ 0 w 2429112"/>
              <a:gd name="connsiteY0" fmla="*/ 1200150 h 1617722"/>
              <a:gd name="connsiteX1" fmla="*/ 5509 w 2429112"/>
              <a:gd name="connsiteY1" fmla="*/ 1091063 h 1617722"/>
              <a:gd name="connsiteX2" fmla="*/ 1214556 w 2429112"/>
              <a:gd name="connsiteY2" fmla="*/ 0 h 1617722"/>
              <a:gd name="connsiteX3" fmla="*/ 2423604 w 2429112"/>
              <a:gd name="connsiteY3" fmla="*/ 1091063 h 1617722"/>
              <a:gd name="connsiteX4" fmla="*/ 2429112 w 2429112"/>
              <a:gd name="connsiteY4" fmla="*/ 1200150 h 1617722"/>
              <a:gd name="connsiteX5" fmla="*/ 186690 w 2429112"/>
              <a:gd name="connsiteY5" fmla="*/ 1491615 h 1617722"/>
              <a:gd name="connsiteX0" fmla="*/ 0 w 2429112"/>
              <a:gd name="connsiteY0" fmla="*/ 1200150 h 1200150"/>
              <a:gd name="connsiteX1" fmla="*/ 5509 w 2429112"/>
              <a:gd name="connsiteY1" fmla="*/ 1091063 h 1200150"/>
              <a:gd name="connsiteX2" fmla="*/ 1214556 w 2429112"/>
              <a:gd name="connsiteY2" fmla="*/ 0 h 1200150"/>
              <a:gd name="connsiteX3" fmla="*/ 2423604 w 2429112"/>
              <a:gd name="connsiteY3" fmla="*/ 1091063 h 1200150"/>
              <a:gd name="connsiteX4" fmla="*/ 2429112 w 2429112"/>
              <a:gd name="connsiteY4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9112" h="1200150">
                <a:moveTo>
                  <a:pt x="0" y="1200150"/>
                </a:moveTo>
                <a:lnTo>
                  <a:pt x="5509" y="1091063"/>
                </a:lnTo>
                <a:cubicBezTo>
                  <a:pt x="67745" y="478229"/>
                  <a:pt x="585302" y="0"/>
                  <a:pt x="1214556" y="0"/>
                </a:cubicBezTo>
                <a:cubicBezTo>
                  <a:pt x="1843810" y="0"/>
                  <a:pt x="2361367" y="478229"/>
                  <a:pt x="2423604" y="1091063"/>
                </a:cubicBezTo>
                <a:lnTo>
                  <a:pt x="2429112" y="1200150"/>
                </a:lnTo>
              </a:path>
            </a:pathLst>
          </a:custGeom>
          <a:noFill/>
          <a:ln w="28575" cap="rnd">
            <a:solidFill>
              <a:schemeClr val="bg1">
                <a:lumMod val="95000"/>
              </a:schemeClr>
            </a:solidFill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Oval 69">
            <a:extLst>
              <a:ext uri="{FF2B5EF4-FFF2-40B4-BE49-F238E27FC236}">
                <a16:creationId xmlns="" xmlns:a16="http://schemas.microsoft.com/office/drawing/2014/main" id="{5EA66C24-ED00-42DF-9203-2B27EAEEA4CB}"/>
              </a:ext>
            </a:extLst>
          </p:cNvPr>
          <p:cNvSpPr/>
          <p:nvPr/>
        </p:nvSpPr>
        <p:spPr bwMode="auto">
          <a:xfrm>
            <a:off x="3912170" y="3515293"/>
            <a:ext cx="390724" cy="39072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Freeform: Shape 50">
            <a:extLst>
              <a:ext uri="{FF2B5EF4-FFF2-40B4-BE49-F238E27FC236}">
                <a16:creationId xmlns="" xmlns:a16="http://schemas.microsoft.com/office/drawing/2014/main" id="{026AB199-B547-4E57-A0E1-38D07F06FA47}"/>
              </a:ext>
            </a:extLst>
          </p:cNvPr>
          <p:cNvSpPr/>
          <p:nvPr/>
        </p:nvSpPr>
        <p:spPr bwMode="auto">
          <a:xfrm rot="5400000" flipH="1">
            <a:off x="2594302" y="2189049"/>
            <a:ext cx="1107553" cy="1938325"/>
          </a:xfrm>
          <a:custGeom>
            <a:avLst/>
            <a:gdLst>
              <a:gd name="connsiteX0" fmla="*/ 0 w 1066164"/>
              <a:gd name="connsiteY0" fmla="*/ 533082 h 1066164"/>
              <a:gd name="connsiteX1" fmla="*/ 533082 w 1066164"/>
              <a:gd name="connsiteY1" fmla="*/ 0 h 1066164"/>
              <a:gd name="connsiteX2" fmla="*/ 1066164 w 1066164"/>
              <a:gd name="connsiteY2" fmla="*/ 533082 h 1066164"/>
              <a:gd name="connsiteX3" fmla="*/ 533082 w 1066164"/>
              <a:gd name="connsiteY3" fmla="*/ 1066164 h 1066164"/>
              <a:gd name="connsiteX4" fmla="*/ 0 w 1066164"/>
              <a:gd name="connsiteY4" fmla="*/ 533082 h 1066164"/>
              <a:gd name="connsiteX0" fmla="*/ 0 w 1066164"/>
              <a:gd name="connsiteY0" fmla="*/ 533082 h 1066164"/>
              <a:gd name="connsiteX1" fmla="*/ 533082 w 1066164"/>
              <a:gd name="connsiteY1" fmla="*/ 0 h 1066164"/>
              <a:gd name="connsiteX2" fmla="*/ 1066164 w 1066164"/>
              <a:gd name="connsiteY2" fmla="*/ 533082 h 1066164"/>
              <a:gd name="connsiteX3" fmla="*/ 533082 w 1066164"/>
              <a:gd name="connsiteY3" fmla="*/ 1066164 h 1066164"/>
              <a:gd name="connsiteX4" fmla="*/ 91440 w 1066164"/>
              <a:gd name="connsiteY4" fmla="*/ 624522 h 1066164"/>
              <a:gd name="connsiteX0" fmla="*/ 461439 w 994521"/>
              <a:gd name="connsiteY0" fmla="*/ 0 h 1066164"/>
              <a:gd name="connsiteX1" fmla="*/ 994521 w 994521"/>
              <a:gd name="connsiteY1" fmla="*/ 533082 h 1066164"/>
              <a:gd name="connsiteX2" fmla="*/ 461439 w 994521"/>
              <a:gd name="connsiteY2" fmla="*/ 1066164 h 1066164"/>
              <a:gd name="connsiteX3" fmla="*/ 19797 w 994521"/>
              <a:gd name="connsiteY3" fmla="*/ 624522 h 1066164"/>
              <a:gd name="connsiteX0" fmla="*/ 0 w 533082"/>
              <a:gd name="connsiteY0" fmla="*/ 0 h 1066164"/>
              <a:gd name="connsiteX1" fmla="*/ 533082 w 533082"/>
              <a:gd name="connsiteY1" fmla="*/ 533082 h 1066164"/>
              <a:gd name="connsiteX2" fmla="*/ 0 w 533082"/>
              <a:gd name="connsiteY2" fmla="*/ 1066164 h 1066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3082" h="1066164">
                <a:moveTo>
                  <a:pt x="0" y="0"/>
                </a:moveTo>
                <a:cubicBezTo>
                  <a:pt x="294413" y="0"/>
                  <a:pt x="533082" y="238669"/>
                  <a:pt x="533082" y="533082"/>
                </a:cubicBezTo>
                <a:cubicBezTo>
                  <a:pt x="533082" y="827495"/>
                  <a:pt x="294413" y="1066164"/>
                  <a:pt x="0" y="1066164"/>
                </a:cubicBezTo>
              </a:path>
            </a:pathLst>
          </a:custGeom>
          <a:noFill/>
          <a:ln w="381000">
            <a:solidFill>
              <a:schemeClr val="bg1">
                <a:lumMod val="65000"/>
              </a:schemeClr>
            </a:solidFill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" name="Oval 52">
            <a:extLst>
              <a:ext uri="{FF2B5EF4-FFF2-40B4-BE49-F238E27FC236}">
                <a16:creationId xmlns="" xmlns:a16="http://schemas.microsoft.com/office/drawing/2014/main" id="{77711998-5EA7-4924-94D4-5BAD6CCA26E4}"/>
              </a:ext>
            </a:extLst>
          </p:cNvPr>
          <p:cNvSpPr/>
          <p:nvPr/>
        </p:nvSpPr>
        <p:spPr bwMode="auto">
          <a:xfrm>
            <a:off x="1982276" y="3515293"/>
            <a:ext cx="390724" cy="39072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Freeform: Shape 6">
            <a:extLst>
              <a:ext uri="{FF2B5EF4-FFF2-40B4-BE49-F238E27FC236}">
                <a16:creationId xmlns="" xmlns:a16="http://schemas.microsoft.com/office/drawing/2014/main" id="{D340FA65-52B0-494A-A9AD-7F6651A14DA8}"/>
              </a:ext>
            </a:extLst>
          </p:cNvPr>
          <p:cNvSpPr/>
          <p:nvPr/>
        </p:nvSpPr>
        <p:spPr>
          <a:xfrm>
            <a:off x="2178916" y="2589929"/>
            <a:ext cx="1938325" cy="1260003"/>
          </a:xfrm>
          <a:custGeom>
            <a:avLst/>
            <a:gdLst>
              <a:gd name="connsiteX0" fmla="*/ 1214556 w 2429112"/>
              <a:gd name="connsiteY0" fmla="*/ 0 h 1200150"/>
              <a:gd name="connsiteX1" fmla="*/ 2423604 w 2429112"/>
              <a:gd name="connsiteY1" fmla="*/ 1091063 h 1200150"/>
              <a:gd name="connsiteX2" fmla="*/ 2429112 w 2429112"/>
              <a:gd name="connsiteY2" fmla="*/ 1200150 h 1200150"/>
              <a:gd name="connsiteX3" fmla="*/ 0 w 2429112"/>
              <a:gd name="connsiteY3" fmla="*/ 1200150 h 1200150"/>
              <a:gd name="connsiteX4" fmla="*/ 5509 w 2429112"/>
              <a:gd name="connsiteY4" fmla="*/ 1091063 h 1200150"/>
              <a:gd name="connsiteX5" fmla="*/ 1214556 w 2429112"/>
              <a:gd name="connsiteY5" fmla="*/ 0 h 1200150"/>
              <a:gd name="connsiteX0" fmla="*/ 1214556 w 2429112"/>
              <a:gd name="connsiteY0" fmla="*/ 0 h 1420283"/>
              <a:gd name="connsiteX1" fmla="*/ 2423604 w 2429112"/>
              <a:gd name="connsiteY1" fmla="*/ 1091063 h 1420283"/>
              <a:gd name="connsiteX2" fmla="*/ 2429112 w 2429112"/>
              <a:gd name="connsiteY2" fmla="*/ 1200150 h 1420283"/>
              <a:gd name="connsiteX3" fmla="*/ 0 w 2429112"/>
              <a:gd name="connsiteY3" fmla="*/ 1200150 h 1420283"/>
              <a:gd name="connsiteX4" fmla="*/ 5509 w 2429112"/>
              <a:gd name="connsiteY4" fmla="*/ 1091063 h 1420283"/>
              <a:gd name="connsiteX5" fmla="*/ 1214556 w 2429112"/>
              <a:gd name="connsiteY5" fmla="*/ 0 h 1420283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91440 w 2429112"/>
              <a:gd name="connsiteY5" fmla="*/ 1291590 h 1450099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43815 w 2429112"/>
              <a:gd name="connsiteY5" fmla="*/ 1291590 h 1450099"/>
              <a:gd name="connsiteX0" fmla="*/ 0 w 2429112"/>
              <a:gd name="connsiteY0" fmla="*/ 1200150 h 1450099"/>
              <a:gd name="connsiteX1" fmla="*/ 5509 w 2429112"/>
              <a:gd name="connsiteY1" fmla="*/ 1091063 h 1450099"/>
              <a:gd name="connsiteX2" fmla="*/ 1214556 w 2429112"/>
              <a:gd name="connsiteY2" fmla="*/ 0 h 1450099"/>
              <a:gd name="connsiteX3" fmla="*/ 2423604 w 2429112"/>
              <a:gd name="connsiteY3" fmla="*/ 1091063 h 1450099"/>
              <a:gd name="connsiteX4" fmla="*/ 2429112 w 2429112"/>
              <a:gd name="connsiteY4" fmla="*/ 1200150 h 1450099"/>
              <a:gd name="connsiteX5" fmla="*/ 34290 w 2429112"/>
              <a:gd name="connsiteY5" fmla="*/ 1291590 h 1450099"/>
              <a:gd name="connsiteX0" fmla="*/ 0 w 2429112"/>
              <a:gd name="connsiteY0" fmla="*/ 1200150 h 1442532"/>
              <a:gd name="connsiteX1" fmla="*/ 5509 w 2429112"/>
              <a:gd name="connsiteY1" fmla="*/ 1091063 h 1442532"/>
              <a:gd name="connsiteX2" fmla="*/ 1214556 w 2429112"/>
              <a:gd name="connsiteY2" fmla="*/ 0 h 1442532"/>
              <a:gd name="connsiteX3" fmla="*/ 2423604 w 2429112"/>
              <a:gd name="connsiteY3" fmla="*/ 1091063 h 1442532"/>
              <a:gd name="connsiteX4" fmla="*/ 2429112 w 2429112"/>
              <a:gd name="connsiteY4" fmla="*/ 1200150 h 1442532"/>
              <a:gd name="connsiteX5" fmla="*/ 34290 w 2429112"/>
              <a:gd name="connsiteY5" fmla="*/ 1282065 h 1442532"/>
              <a:gd name="connsiteX0" fmla="*/ 0 w 2429112"/>
              <a:gd name="connsiteY0" fmla="*/ 1200150 h 1442532"/>
              <a:gd name="connsiteX1" fmla="*/ 5509 w 2429112"/>
              <a:gd name="connsiteY1" fmla="*/ 1091063 h 1442532"/>
              <a:gd name="connsiteX2" fmla="*/ 1214556 w 2429112"/>
              <a:gd name="connsiteY2" fmla="*/ 0 h 1442532"/>
              <a:gd name="connsiteX3" fmla="*/ 2423604 w 2429112"/>
              <a:gd name="connsiteY3" fmla="*/ 1091063 h 1442532"/>
              <a:gd name="connsiteX4" fmla="*/ 2429112 w 2429112"/>
              <a:gd name="connsiteY4" fmla="*/ 1200150 h 1442532"/>
              <a:gd name="connsiteX5" fmla="*/ 53340 w 2429112"/>
              <a:gd name="connsiteY5" fmla="*/ 1282065 h 1442532"/>
              <a:gd name="connsiteX0" fmla="*/ 0 w 2429112"/>
              <a:gd name="connsiteY0" fmla="*/ 1200150 h 1617722"/>
              <a:gd name="connsiteX1" fmla="*/ 5509 w 2429112"/>
              <a:gd name="connsiteY1" fmla="*/ 1091063 h 1617722"/>
              <a:gd name="connsiteX2" fmla="*/ 1214556 w 2429112"/>
              <a:gd name="connsiteY2" fmla="*/ 0 h 1617722"/>
              <a:gd name="connsiteX3" fmla="*/ 2423604 w 2429112"/>
              <a:gd name="connsiteY3" fmla="*/ 1091063 h 1617722"/>
              <a:gd name="connsiteX4" fmla="*/ 2429112 w 2429112"/>
              <a:gd name="connsiteY4" fmla="*/ 1200150 h 1617722"/>
              <a:gd name="connsiteX5" fmla="*/ 186690 w 2429112"/>
              <a:gd name="connsiteY5" fmla="*/ 1491615 h 1617722"/>
              <a:gd name="connsiteX0" fmla="*/ 0 w 2429112"/>
              <a:gd name="connsiteY0" fmla="*/ 1200150 h 1200150"/>
              <a:gd name="connsiteX1" fmla="*/ 5509 w 2429112"/>
              <a:gd name="connsiteY1" fmla="*/ 1091063 h 1200150"/>
              <a:gd name="connsiteX2" fmla="*/ 1214556 w 2429112"/>
              <a:gd name="connsiteY2" fmla="*/ 0 h 1200150"/>
              <a:gd name="connsiteX3" fmla="*/ 2423604 w 2429112"/>
              <a:gd name="connsiteY3" fmla="*/ 1091063 h 1200150"/>
              <a:gd name="connsiteX4" fmla="*/ 2429112 w 2429112"/>
              <a:gd name="connsiteY4" fmla="*/ 120015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9112" h="1200150">
                <a:moveTo>
                  <a:pt x="0" y="1200150"/>
                </a:moveTo>
                <a:lnTo>
                  <a:pt x="5509" y="1091063"/>
                </a:lnTo>
                <a:cubicBezTo>
                  <a:pt x="67745" y="478229"/>
                  <a:pt x="585302" y="0"/>
                  <a:pt x="1214556" y="0"/>
                </a:cubicBezTo>
                <a:cubicBezTo>
                  <a:pt x="1843810" y="0"/>
                  <a:pt x="2361367" y="478229"/>
                  <a:pt x="2423604" y="1091063"/>
                </a:cubicBezTo>
                <a:lnTo>
                  <a:pt x="2429112" y="1200150"/>
                </a:lnTo>
              </a:path>
            </a:pathLst>
          </a:custGeom>
          <a:noFill/>
          <a:ln w="28575" cap="rnd">
            <a:solidFill>
              <a:schemeClr val="bg1">
                <a:lumMod val="95000"/>
              </a:schemeClr>
            </a:solidFill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Teardrop 11">
            <a:extLst>
              <a:ext uri="{FF2B5EF4-FFF2-40B4-BE49-F238E27FC236}">
                <a16:creationId xmlns="" xmlns:a16="http://schemas.microsoft.com/office/drawing/2014/main" id="{D203E9EC-44FE-4698-BE8B-754C55A2A17A}"/>
              </a:ext>
            </a:extLst>
          </p:cNvPr>
          <p:cNvSpPr/>
          <p:nvPr/>
        </p:nvSpPr>
        <p:spPr>
          <a:xfrm rot="8100000">
            <a:off x="2827228" y="1718824"/>
            <a:ext cx="656407" cy="656407"/>
          </a:xfrm>
          <a:prstGeom prst="teardrop">
            <a:avLst/>
          </a:prstGeom>
          <a:solidFill>
            <a:schemeClr val="dk1">
              <a:lumMod val="100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8" name="Teardrop 14">
            <a:extLst>
              <a:ext uri="{FF2B5EF4-FFF2-40B4-BE49-F238E27FC236}">
                <a16:creationId xmlns="" xmlns:a16="http://schemas.microsoft.com/office/drawing/2014/main" id="{2DA2FA8A-AC50-49DB-9850-C9F99E3945EE}"/>
              </a:ext>
            </a:extLst>
          </p:cNvPr>
          <p:cNvSpPr/>
          <p:nvPr/>
        </p:nvSpPr>
        <p:spPr>
          <a:xfrm rot="8100000">
            <a:off x="8690322" y="1718824"/>
            <a:ext cx="656407" cy="656407"/>
          </a:xfrm>
          <a:prstGeom prst="teardrop">
            <a:avLst/>
          </a:prstGeom>
          <a:solidFill>
            <a:schemeClr val="dk1">
              <a:lumMod val="100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Teardrop 17">
            <a:extLst>
              <a:ext uri="{FF2B5EF4-FFF2-40B4-BE49-F238E27FC236}">
                <a16:creationId xmlns="" xmlns:a16="http://schemas.microsoft.com/office/drawing/2014/main" id="{E0B2FFEB-B8B5-46E1-AB14-CAE44394533F}"/>
              </a:ext>
            </a:extLst>
          </p:cNvPr>
          <p:cNvSpPr/>
          <p:nvPr/>
        </p:nvSpPr>
        <p:spPr>
          <a:xfrm rot="8100000">
            <a:off x="4780363" y="1718824"/>
            <a:ext cx="656407" cy="656407"/>
          </a:xfrm>
          <a:prstGeom prst="teardrop">
            <a:avLst/>
          </a:prstGeom>
          <a:solidFill>
            <a:schemeClr val="dk1">
              <a:lumMod val="100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Teardrop 20">
            <a:extLst>
              <a:ext uri="{FF2B5EF4-FFF2-40B4-BE49-F238E27FC236}">
                <a16:creationId xmlns="" xmlns:a16="http://schemas.microsoft.com/office/drawing/2014/main" id="{4825D4BD-8B01-403C-9F9F-C6DA215CE286}"/>
              </a:ext>
            </a:extLst>
          </p:cNvPr>
          <p:cNvSpPr/>
          <p:nvPr/>
        </p:nvSpPr>
        <p:spPr>
          <a:xfrm rot="8100000">
            <a:off x="6733498" y="1718824"/>
            <a:ext cx="656407" cy="656407"/>
          </a:xfrm>
          <a:prstGeom prst="teardrop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Freeform: Shape 79">
            <a:extLst>
              <a:ext uri="{FF2B5EF4-FFF2-40B4-BE49-F238E27FC236}">
                <a16:creationId xmlns="" xmlns:a16="http://schemas.microsoft.com/office/drawing/2014/main" id="{B99EF6CC-A872-4EDC-B959-77744C2FBD74}"/>
              </a:ext>
            </a:extLst>
          </p:cNvPr>
          <p:cNvSpPr>
            <a:spLocks/>
          </p:cNvSpPr>
          <p:nvPr/>
        </p:nvSpPr>
        <p:spPr bwMode="auto">
          <a:xfrm>
            <a:off x="4833184" y="3210628"/>
            <a:ext cx="609329" cy="609329"/>
          </a:xfrm>
          <a:custGeom>
            <a:avLst/>
            <a:gdLst>
              <a:gd name="T0" fmla="*/ 184 w 260"/>
              <a:gd name="T1" fmla="*/ 106 h 260"/>
              <a:gd name="T2" fmla="*/ 193 w 260"/>
              <a:gd name="T3" fmla="*/ 143 h 260"/>
              <a:gd name="T4" fmla="*/ 117 w 260"/>
              <a:gd name="T5" fmla="*/ 219 h 260"/>
              <a:gd name="T6" fmla="*/ 42 w 260"/>
              <a:gd name="T7" fmla="*/ 143 h 260"/>
              <a:gd name="T8" fmla="*/ 117 w 260"/>
              <a:gd name="T9" fmla="*/ 66 h 260"/>
              <a:gd name="T10" fmla="*/ 154 w 260"/>
              <a:gd name="T11" fmla="*/ 76 h 260"/>
              <a:gd name="T12" fmla="*/ 183 w 260"/>
              <a:gd name="T13" fmla="*/ 46 h 260"/>
              <a:gd name="T14" fmla="*/ 117 w 260"/>
              <a:gd name="T15" fmla="*/ 25 h 260"/>
              <a:gd name="T16" fmla="*/ 0 w 260"/>
              <a:gd name="T17" fmla="*/ 143 h 260"/>
              <a:gd name="T18" fmla="*/ 117 w 260"/>
              <a:gd name="T19" fmla="*/ 260 h 260"/>
              <a:gd name="T20" fmla="*/ 233 w 260"/>
              <a:gd name="T21" fmla="*/ 143 h 260"/>
              <a:gd name="T22" fmla="*/ 213 w 260"/>
              <a:gd name="T23" fmla="*/ 77 h 260"/>
              <a:gd name="T24" fmla="*/ 184 w 260"/>
              <a:gd name="T25" fmla="*/ 106 h 260"/>
              <a:gd name="T26" fmla="*/ 225 w 260"/>
              <a:gd name="T27" fmla="*/ 35 h 260"/>
              <a:gd name="T28" fmla="*/ 225 w 260"/>
              <a:gd name="T29" fmla="*/ 35 h 260"/>
              <a:gd name="T30" fmla="*/ 225 w 260"/>
              <a:gd name="T31" fmla="*/ 0 h 260"/>
              <a:gd name="T32" fmla="*/ 203 w 260"/>
              <a:gd name="T33" fmla="*/ 23 h 260"/>
              <a:gd name="T34" fmla="*/ 203 w 260"/>
              <a:gd name="T35" fmla="*/ 46 h 260"/>
              <a:gd name="T36" fmla="*/ 139 w 260"/>
              <a:gd name="T37" fmla="*/ 111 h 260"/>
              <a:gd name="T38" fmla="*/ 117 w 260"/>
              <a:gd name="T39" fmla="*/ 104 h 260"/>
              <a:gd name="T40" fmla="*/ 79 w 260"/>
              <a:gd name="T41" fmla="*/ 143 h 260"/>
              <a:gd name="T42" fmla="*/ 117 w 260"/>
              <a:gd name="T43" fmla="*/ 181 h 260"/>
              <a:gd name="T44" fmla="*/ 155 w 260"/>
              <a:gd name="T45" fmla="*/ 143 h 260"/>
              <a:gd name="T46" fmla="*/ 150 w 260"/>
              <a:gd name="T47" fmla="*/ 123 h 260"/>
              <a:gd name="T48" fmla="*/ 215 w 260"/>
              <a:gd name="T49" fmla="*/ 58 h 260"/>
              <a:gd name="T50" fmla="*/ 237 w 260"/>
              <a:gd name="T51" fmla="*/ 58 h 260"/>
              <a:gd name="T52" fmla="*/ 260 w 260"/>
              <a:gd name="T53" fmla="*/ 35 h 260"/>
              <a:gd name="T54" fmla="*/ 225 w 260"/>
              <a:gd name="T55" fmla="*/ 3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0" h="260">
                <a:moveTo>
                  <a:pt x="184" y="106"/>
                </a:moveTo>
                <a:cubicBezTo>
                  <a:pt x="190" y="117"/>
                  <a:pt x="193" y="129"/>
                  <a:pt x="193" y="143"/>
                </a:cubicBezTo>
                <a:cubicBezTo>
                  <a:pt x="193" y="185"/>
                  <a:pt x="159" y="219"/>
                  <a:pt x="117" y="219"/>
                </a:cubicBezTo>
                <a:cubicBezTo>
                  <a:pt x="76" y="219"/>
                  <a:pt x="42" y="185"/>
                  <a:pt x="42" y="143"/>
                </a:cubicBezTo>
                <a:cubicBezTo>
                  <a:pt x="42" y="100"/>
                  <a:pt x="76" y="66"/>
                  <a:pt x="117" y="66"/>
                </a:cubicBezTo>
                <a:cubicBezTo>
                  <a:pt x="131" y="66"/>
                  <a:pt x="143" y="70"/>
                  <a:pt x="154" y="76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65" y="33"/>
                  <a:pt x="141" y="25"/>
                  <a:pt x="117" y="25"/>
                </a:cubicBezTo>
                <a:cubicBezTo>
                  <a:pt x="52" y="25"/>
                  <a:pt x="0" y="78"/>
                  <a:pt x="0" y="143"/>
                </a:cubicBezTo>
                <a:cubicBezTo>
                  <a:pt x="0" y="207"/>
                  <a:pt x="52" y="260"/>
                  <a:pt x="117" y="260"/>
                </a:cubicBezTo>
                <a:cubicBezTo>
                  <a:pt x="181" y="260"/>
                  <a:pt x="233" y="207"/>
                  <a:pt x="233" y="143"/>
                </a:cubicBezTo>
                <a:cubicBezTo>
                  <a:pt x="233" y="118"/>
                  <a:pt x="226" y="96"/>
                  <a:pt x="213" y="77"/>
                </a:cubicBezTo>
                <a:cubicBezTo>
                  <a:pt x="184" y="106"/>
                  <a:pt x="184" y="106"/>
                  <a:pt x="184" y="106"/>
                </a:cubicBezTo>
                <a:close/>
                <a:moveTo>
                  <a:pt x="225" y="35"/>
                </a:moveTo>
                <a:cubicBezTo>
                  <a:pt x="225" y="35"/>
                  <a:pt x="225" y="35"/>
                  <a:pt x="225" y="35"/>
                </a:cubicBezTo>
                <a:cubicBezTo>
                  <a:pt x="225" y="0"/>
                  <a:pt x="225" y="0"/>
                  <a:pt x="225" y="0"/>
                </a:cubicBezTo>
                <a:cubicBezTo>
                  <a:pt x="203" y="23"/>
                  <a:pt x="203" y="23"/>
                  <a:pt x="203" y="23"/>
                </a:cubicBezTo>
                <a:cubicBezTo>
                  <a:pt x="203" y="46"/>
                  <a:pt x="203" y="46"/>
                  <a:pt x="203" y="46"/>
                </a:cubicBezTo>
                <a:cubicBezTo>
                  <a:pt x="139" y="111"/>
                  <a:pt x="139" y="111"/>
                  <a:pt x="139" y="111"/>
                </a:cubicBezTo>
                <a:cubicBezTo>
                  <a:pt x="133" y="106"/>
                  <a:pt x="125" y="104"/>
                  <a:pt x="117" y="104"/>
                </a:cubicBezTo>
                <a:cubicBezTo>
                  <a:pt x="96" y="104"/>
                  <a:pt x="79" y="121"/>
                  <a:pt x="79" y="143"/>
                </a:cubicBezTo>
                <a:cubicBezTo>
                  <a:pt x="79" y="164"/>
                  <a:pt x="96" y="181"/>
                  <a:pt x="117" y="181"/>
                </a:cubicBezTo>
                <a:cubicBezTo>
                  <a:pt x="138" y="181"/>
                  <a:pt x="155" y="164"/>
                  <a:pt x="155" y="143"/>
                </a:cubicBezTo>
                <a:cubicBezTo>
                  <a:pt x="155" y="136"/>
                  <a:pt x="154" y="129"/>
                  <a:pt x="150" y="123"/>
                </a:cubicBezTo>
                <a:cubicBezTo>
                  <a:pt x="215" y="58"/>
                  <a:pt x="215" y="58"/>
                  <a:pt x="215" y="58"/>
                </a:cubicBezTo>
                <a:cubicBezTo>
                  <a:pt x="237" y="58"/>
                  <a:pt x="237" y="58"/>
                  <a:pt x="237" y="58"/>
                </a:cubicBezTo>
                <a:cubicBezTo>
                  <a:pt x="260" y="35"/>
                  <a:pt x="260" y="35"/>
                  <a:pt x="260" y="35"/>
                </a:cubicBezTo>
                <a:cubicBezTo>
                  <a:pt x="225" y="35"/>
                  <a:pt x="225" y="35"/>
                  <a:pt x="225" y="35"/>
                </a:cubicBezTo>
                <a:close/>
              </a:path>
            </a:pathLst>
          </a:custGeom>
          <a:solidFill>
            <a:schemeClr val="dk1">
              <a:lumMod val="100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Freeform: Shape 80">
            <a:extLst>
              <a:ext uri="{FF2B5EF4-FFF2-40B4-BE49-F238E27FC236}">
                <a16:creationId xmlns="" xmlns:a16="http://schemas.microsoft.com/office/drawing/2014/main" id="{9EF6486A-3C6A-45E6-9A9F-E9486DF82D45}"/>
              </a:ext>
            </a:extLst>
          </p:cNvPr>
          <p:cNvSpPr>
            <a:spLocks/>
          </p:cNvSpPr>
          <p:nvPr/>
        </p:nvSpPr>
        <p:spPr bwMode="auto">
          <a:xfrm>
            <a:off x="2846956" y="3240603"/>
            <a:ext cx="609329" cy="609329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29 w 232"/>
              <a:gd name="T11" fmla="*/ 208 h 232"/>
              <a:gd name="T12" fmla="*/ 129 w 232"/>
              <a:gd name="T13" fmla="*/ 190 h 232"/>
              <a:gd name="T14" fmla="*/ 117 w 232"/>
              <a:gd name="T15" fmla="*/ 178 h 232"/>
              <a:gd name="T16" fmla="*/ 105 w 232"/>
              <a:gd name="T17" fmla="*/ 190 h 232"/>
              <a:gd name="T18" fmla="*/ 105 w 232"/>
              <a:gd name="T19" fmla="*/ 208 h 232"/>
              <a:gd name="T20" fmla="*/ 25 w 232"/>
              <a:gd name="T21" fmla="*/ 129 h 232"/>
              <a:gd name="T22" fmla="*/ 42 w 232"/>
              <a:gd name="T23" fmla="*/ 129 h 232"/>
              <a:gd name="T24" fmla="*/ 53 w 232"/>
              <a:gd name="T25" fmla="*/ 117 h 232"/>
              <a:gd name="T26" fmla="*/ 42 w 232"/>
              <a:gd name="T27" fmla="*/ 105 h 232"/>
              <a:gd name="T28" fmla="*/ 24 w 232"/>
              <a:gd name="T29" fmla="*/ 105 h 232"/>
              <a:gd name="T30" fmla="*/ 104 w 232"/>
              <a:gd name="T31" fmla="*/ 25 h 232"/>
              <a:gd name="T32" fmla="*/ 104 w 232"/>
              <a:gd name="T33" fmla="*/ 41 h 232"/>
              <a:gd name="T34" fmla="*/ 116 w 232"/>
              <a:gd name="T35" fmla="*/ 53 h 232"/>
              <a:gd name="T36" fmla="*/ 128 w 232"/>
              <a:gd name="T37" fmla="*/ 41 h 232"/>
              <a:gd name="T38" fmla="*/ 128 w 232"/>
              <a:gd name="T39" fmla="*/ 25 h 232"/>
              <a:gd name="T40" fmla="*/ 208 w 232"/>
              <a:gd name="T41" fmla="*/ 104 h 232"/>
              <a:gd name="T42" fmla="*/ 190 w 232"/>
              <a:gd name="T43" fmla="*/ 104 h 232"/>
              <a:gd name="T44" fmla="*/ 179 w 232"/>
              <a:gd name="T45" fmla="*/ 116 h 232"/>
              <a:gd name="T46" fmla="*/ 190 w 232"/>
              <a:gd name="T47" fmla="*/ 128 h 232"/>
              <a:gd name="T48" fmla="*/ 208 w 232"/>
              <a:gd name="T49" fmla="*/ 128 h 232"/>
              <a:gd name="T50" fmla="*/ 129 w 232"/>
              <a:gd name="T51" fmla="*/ 208 h 232"/>
              <a:gd name="T52" fmla="*/ 124 w 232"/>
              <a:gd name="T53" fmla="*/ 94 h 232"/>
              <a:gd name="T54" fmla="*/ 70 w 232"/>
              <a:gd name="T55" fmla="*/ 69 h 232"/>
              <a:gd name="T56" fmla="*/ 94 w 232"/>
              <a:gd name="T57" fmla="*/ 124 h 232"/>
              <a:gd name="T58" fmla="*/ 109 w 232"/>
              <a:gd name="T59" fmla="*/ 138 h 232"/>
              <a:gd name="T60" fmla="*/ 163 w 232"/>
              <a:gd name="T61" fmla="*/ 163 h 232"/>
              <a:gd name="T62" fmla="*/ 138 w 232"/>
              <a:gd name="T63" fmla="*/ 108 h 232"/>
              <a:gd name="T64" fmla="*/ 124 w 232"/>
              <a:gd name="T65" fmla="*/ 94 h 232"/>
              <a:gd name="T66" fmla="*/ 123 w 232"/>
              <a:gd name="T67" fmla="*/ 123 h 232"/>
              <a:gd name="T68" fmla="*/ 110 w 232"/>
              <a:gd name="T69" fmla="*/ 123 h 232"/>
              <a:gd name="T70" fmla="*/ 110 w 232"/>
              <a:gd name="T71" fmla="*/ 109 h 232"/>
              <a:gd name="T72" fmla="*/ 123 w 232"/>
              <a:gd name="T73" fmla="*/ 109 h 232"/>
              <a:gd name="T74" fmla="*/ 123 w 232"/>
              <a:gd name="T75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29" y="208"/>
                </a:moveTo>
                <a:cubicBezTo>
                  <a:pt x="129" y="190"/>
                  <a:pt x="129" y="190"/>
                  <a:pt x="129" y="190"/>
                </a:cubicBezTo>
                <a:cubicBezTo>
                  <a:pt x="129" y="183"/>
                  <a:pt x="123" y="178"/>
                  <a:pt x="117" y="178"/>
                </a:cubicBezTo>
                <a:cubicBezTo>
                  <a:pt x="110" y="178"/>
                  <a:pt x="105" y="183"/>
                  <a:pt x="105" y="190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63" y="203"/>
                  <a:pt x="30" y="170"/>
                  <a:pt x="25" y="129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48" y="129"/>
                  <a:pt x="53" y="123"/>
                  <a:pt x="53" y="117"/>
                </a:cubicBezTo>
                <a:cubicBezTo>
                  <a:pt x="53" y="110"/>
                  <a:pt x="48" y="105"/>
                  <a:pt x="42" y="105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9" y="63"/>
                  <a:pt x="63" y="30"/>
                  <a:pt x="104" y="25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7"/>
                  <a:pt x="109" y="53"/>
                  <a:pt x="116" y="53"/>
                </a:cubicBezTo>
                <a:cubicBezTo>
                  <a:pt x="122" y="53"/>
                  <a:pt x="128" y="47"/>
                  <a:pt x="128" y="41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69" y="30"/>
                  <a:pt x="202" y="63"/>
                  <a:pt x="208" y="104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84" y="104"/>
                  <a:pt x="179" y="109"/>
                  <a:pt x="179" y="116"/>
                </a:cubicBezTo>
                <a:cubicBezTo>
                  <a:pt x="179" y="122"/>
                  <a:pt x="184" y="128"/>
                  <a:pt x="190" y="128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3" y="169"/>
                  <a:pt x="170" y="202"/>
                  <a:pt x="129" y="208"/>
                </a:cubicBezTo>
                <a:close/>
                <a:moveTo>
                  <a:pt x="124" y="94"/>
                </a:moveTo>
                <a:cubicBezTo>
                  <a:pt x="70" y="69"/>
                  <a:pt x="70" y="69"/>
                  <a:pt x="70" y="69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97" y="129"/>
                  <a:pt x="103" y="136"/>
                  <a:pt x="109" y="138"/>
                </a:cubicBezTo>
                <a:cubicBezTo>
                  <a:pt x="163" y="163"/>
                  <a:pt x="163" y="163"/>
                  <a:pt x="163" y="163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136" y="103"/>
                  <a:pt x="130" y="96"/>
                  <a:pt x="124" y="94"/>
                </a:cubicBezTo>
                <a:close/>
                <a:moveTo>
                  <a:pt x="123" y="123"/>
                </a:moveTo>
                <a:cubicBezTo>
                  <a:pt x="119" y="126"/>
                  <a:pt x="113" y="126"/>
                  <a:pt x="110" y="123"/>
                </a:cubicBezTo>
                <a:cubicBezTo>
                  <a:pt x="106" y="119"/>
                  <a:pt x="106" y="113"/>
                  <a:pt x="110" y="109"/>
                </a:cubicBezTo>
                <a:cubicBezTo>
                  <a:pt x="113" y="106"/>
                  <a:pt x="119" y="106"/>
                  <a:pt x="123" y="109"/>
                </a:cubicBezTo>
                <a:cubicBezTo>
                  <a:pt x="127" y="113"/>
                  <a:pt x="127" y="119"/>
                  <a:pt x="123" y="123"/>
                </a:cubicBezTo>
                <a:close/>
              </a:path>
            </a:pathLst>
          </a:custGeom>
          <a:solidFill>
            <a:schemeClr val="dk1">
              <a:lumMod val="100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Freeform: Shape 81">
            <a:extLst>
              <a:ext uri="{FF2B5EF4-FFF2-40B4-BE49-F238E27FC236}">
                <a16:creationId xmlns="" xmlns:a16="http://schemas.microsoft.com/office/drawing/2014/main" id="{1A9978EE-5AE5-4526-B179-B67DD7EF5EF5}"/>
              </a:ext>
            </a:extLst>
          </p:cNvPr>
          <p:cNvSpPr>
            <a:spLocks/>
          </p:cNvSpPr>
          <p:nvPr/>
        </p:nvSpPr>
        <p:spPr bwMode="auto">
          <a:xfrm>
            <a:off x="6726539" y="3219930"/>
            <a:ext cx="609329" cy="609329"/>
          </a:xfrm>
          <a:custGeom>
            <a:avLst/>
            <a:gdLst>
              <a:gd name="T0" fmla="*/ 182 w 236"/>
              <a:gd name="T1" fmla="*/ 109 h 236"/>
              <a:gd name="T2" fmla="*/ 157 w 236"/>
              <a:gd name="T3" fmla="*/ 103 h 236"/>
              <a:gd name="T4" fmla="*/ 134 w 236"/>
              <a:gd name="T5" fmla="*/ 102 h 236"/>
              <a:gd name="T6" fmla="*/ 120 w 236"/>
              <a:gd name="T7" fmla="*/ 114 h 236"/>
              <a:gd name="T8" fmla="*/ 118 w 236"/>
              <a:gd name="T9" fmla="*/ 129 h 236"/>
              <a:gd name="T10" fmla="*/ 122 w 236"/>
              <a:gd name="T11" fmla="*/ 141 h 236"/>
              <a:gd name="T12" fmla="*/ 135 w 236"/>
              <a:gd name="T13" fmla="*/ 156 h 236"/>
              <a:gd name="T14" fmla="*/ 139 w 236"/>
              <a:gd name="T15" fmla="*/ 185 h 236"/>
              <a:gd name="T16" fmla="*/ 152 w 236"/>
              <a:gd name="T17" fmla="*/ 198 h 236"/>
              <a:gd name="T18" fmla="*/ 169 w 236"/>
              <a:gd name="T19" fmla="*/ 180 h 236"/>
              <a:gd name="T20" fmla="*/ 187 w 236"/>
              <a:gd name="T21" fmla="*/ 150 h 236"/>
              <a:gd name="T22" fmla="*/ 200 w 236"/>
              <a:gd name="T23" fmla="*/ 122 h 236"/>
              <a:gd name="T24" fmla="*/ 182 w 236"/>
              <a:gd name="T25" fmla="*/ 109 h 236"/>
              <a:gd name="T26" fmla="*/ 118 w 236"/>
              <a:gd name="T27" fmla="*/ 0 h 236"/>
              <a:gd name="T28" fmla="*/ 0 w 236"/>
              <a:gd name="T29" fmla="*/ 118 h 236"/>
              <a:gd name="T30" fmla="*/ 118 w 236"/>
              <a:gd name="T31" fmla="*/ 236 h 236"/>
              <a:gd name="T32" fmla="*/ 236 w 236"/>
              <a:gd name="T33" fmla="*/ 118 h 236"/>
              <a:gd name="T34" fmla="*/ 118 w 236"/>
              <a:gd name="T35" fmla="*/ 0 h 236"/>
              <a:gd name="T36" fmla="*/ 126 w 236"/>
              <a:gd name="T37" fmla="*/ 212 h 236"/>
              <a:gd name="T38" fmla="*/ 128 w 236"/>
              <a:gd name="T39" fmla="*/ 208 h 236"/>
              <a:gd name="T40" fmla="*/ 125 w 236"/>
              <a:gd name="T41" fmla="*/ 186 h 236"/>
              <a:gd name="T42" fmla="*/ 105 w 236"/>
              <a:gd name="T43" fmla="*/ 186 h 236"/>
              <a:gd name="T44" fmla="*/ 98 w 236"/>
              <a:gd name="T45" fmla="*/ 207 h 236"/>
              <a:gd name="T46" fmla="*/ 102 w 236"/>
              <a:gd name="T47" fmla="*/ 211 h 236"/>
              <a:gd name="T48" fmla="*/ 34 w 236"/>
              <a:gd name="T49" fmla="*/ 161 h 236"/>
              <a:gd name="T50" fmla="*/ 44 w 236"/>
              <a:gd name="T51" fmla="*/ 157 h 236"/>
              <a:gd name="T52" fmla="*/ 44 w 236"/>
              <a:gd name="T53" fmla="*/ 157 h 236"/>
              <a:gd name="T54" fmla="*/ 81 w 236"/>
              <a:gd name="T55" fmla="*/ 142 h 236"/>
              <a:gd name="T56" fmla="*/ 81 w 236"/>
              <a:gd name="T57" fmla="*/ 118 h 236"/>
              <a:gd name="T58" fmla="*/ 55 w 236"/>
              <a:gd name="T59" fmla="*/ 94 h 236"/>
              <a:gd name="T60" fmla="*/ 28 w 236"/>
              <a:gd name="T61" fmla="*/ 90 h 236"/>
              <a:gd name="T62" fmla="*/ 84 w 236"/>
              <a:gd name="T63" fmla="*/ 30 h 236"/>
              <a:gd name="T64" fmla="*/ 84 w 236"/>
              <a:gd name="T65" fmla="*/ 31 h 236"/>
              <a:gd name="T66" fmla="*/ 102 w 236"/>
              <a:gd name="T67" fmla="*/ 56 h 236"/>
              <a:gd name="T68" fmla="*/ 120 w 236"/>
              <a:gd name="T69" fmla="*/ 79 h 236"/>
              <a:gd name="T70" fmla="*/ 131 w 236"/>
              <a:gd name="T71" fmla="*/ 97 h 236"/>
              <a:gd name="T72" fmla="*/ 146 w 236"/>
              <a:gd name="T73" fmla="*/ 88 h 236"/>
              <a:gd name="T74" fmla="*/ 177 w 236"/>
              <a:gd name="T75" fmla="*/ 66 h 236"/>
              <a:gd name="T76" fmla="*/ 190 w 236"/>
              <a:gd name="T77" fmla="*/ 57 h 236"/>
              <a:gd name="T78" fmla="*/ 212 w 236"/>
              <a:gd name="T79" fmla="*/ 118 h 236"/>
              <a:gd name="T80" fmla="*/ 126 w 236"/>
              <a:gd name="T8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6" h="236">
                <a:moveTo>
                  <a:pt x="182" y="109"/>
                </a:moveTo>
                <a:cubicBezTo>
                  <a:pt x="172" y="107"/>
                  <a:pt x="161" y="105"/>
                  <a:pt x="157" y="103"/>
                </a:cubicBezTo>
                <a:cubicBezTo>
                  <a:pt x="153" y="102"/>
                  <a:pt x="143" y="101"/>
                  <a:pt x="134" y="102"/>
                </a:cubicBezTo>
                <a:cubicBezTo>
                  <a:pt x="125" y="103"/>
                  <a:pt x="119" y="109"/>
                  <a:pt x="120" y="114"/>
                </a:cubicBezTo>
                <a:cubicBezTo>
                  <a:pt x="121" y="119"/>
                  <a:pt x="120" y="126"/>
                  <a:pt x="118" y="129"/>
                </a:cubicBezTo>
                <a:cubicBezTo>
                  <a:pt x="117" y="132"/>
                  <a:pt x="118" y="138"/>
                  <a:pt x="122" y="141"/>
                </a:cubicBezTo>
                <a:cubicBezTo>
                  <a:pt x="127" y="144"/>
                  <a:pt x="132" y="151"/>
                  <a:pt x="135" y="156"/>
                </a:cubicBezTo>
                <a:cubicBezTo>
                  <a:pt x="138" y="162"/>
                  <a:pt x="140" y="175"/>
                  <a:pt x="139" y="185"/>
                </a:cubicBezTo>
                <a:cubicBezTo>
                  <a:pt x="139" y="195"/>
                  <a:pt x="145" y="201"/>
                  <a:pt x="152" y="198"/>
                </a:cubicBezTo>
                <a:cubicBezTo>
                  <a:pt x="160" y="195"/>
                  <a:pt x="167" y="187"/>
                  <a:pt x="169" y="180"/>
                </a:cubicBezTo>
                <a:cubicBezTo>
                  <a:pt x="171" y="174"/>
                  <a:pt x="179" y="160"/>
                  <a:pt x="187" y="150"/>
                </a:cubicBezTo>
                <a:cubicBezTo>
                  <a:pt x="195" y="140"/>
                  <a:pt x="201" y="127"/>
                  <a:pt x="200" y="122"/>
                </a:cubicBezTo>
                <a:cubicBezTo>
                  <a:pt x="200" y="116"/>
                  <a:pt x="191" y="111"/>
                  <a:pt x="182" y="109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6" y="212"/>
                </a:moveTo>
                <a:cubicBezTo>
                  <a:pt x="127" y="211"/>
                  <a:pt x="128" y="209"/>
                  <a:pt x="128" y="208"/>
                </a:cubicBezTo>
                <a:cubicBezTo>
                  <a:pt x="130" y="201"/>
                  <a:pt x="128" y="191"/>
                  <a:pt x="125" y="186"/>
                </a:cubicBezTo>
                <a:cubicBezTo>
                  <a:pt x="121" y="181"/>
                  <a:pt x="112" y="181"/>
                  <a:pt x="105" y="186"/>
                </a:cubicBezTo>
                <a:cubicBezTo>
                  <a:pt x="97" y="191"/>
                  <a:pt x="94" y="200"/>
                  <a:pt x="98" y="207"/>
                </a:cubicBezTo>
                <a:cubicBezTo>
                  <a:pt x="99" y="208"/>
                  <a:pt x="100" y="210"/>
                  <a:pt x="102" y="211"/>
                </a:cubicBezTo>
                <a:cubicBezTo>
                  <a:pt x="72" y="206"/>
                  <a:pt x="47" y="187"/>
                  <a:pt x="34" y="161"/>
                </a:cubicBezTo>
                <a:cubicBezTo>
                  <a:pt x="37" y="161"/>
                  <a:pt x="40" y="159"/>
                  <a:pt x="44" y="157"/>
                </a:cubicBezTo>
                <a:cubicBezTo>
                  <a:pt x="44" y="157"/>
                  <a:pt x="44" y="157"/>
                  <a:pt x="44" y="157"/>
                </a:cubicBezTo>
                <a:cubicBezTo>
                  <a:pt x="57" y="148"/>
                  <a:pt x="74" y="141"/>
                  <a:pt x="81" y="142"/>
                </a:cubicBezTo>
                <a:cubicBezTo>
                  <a:pt x="89" y="142"/>
                  <a:pt x="89" y="131"/>
                  <a:pt x="81" y="118"/>
                </a:cubicBezTo>
                <a:cubicBezTo>
                  <a:pt x="74" y="105"/>
                  <a:pt x="62" y="94"/>
                  <a:pt x="55" y="94"/>
                </a:cubicBezTo>
                <a:cubicBezTo>
                  <a:pt x="48" y="94"/>
                  <a:pt x="36" y="92"/>
                  <a:pt x="28" y="90"/>
                </a:cubicBezTo>
                <a:cubicBezTo>
                  <a:pt x="37" y="62"/>
                  <a:pt x="58" y="41"/>
                  <a:pt x="84" y="30"/>
                </a:cubicBezTo>
                <a:cubicBezTo>
                  <a:pt x="84" y="31"/>
                  <a:pt x="84" y="31"/>
                  <a:pt x="84" y="31"/>
                </a:cubicBezTo>
                <a:cubicBezTo>
                  <a:pt x="86" y="39"/>
                  <a:pt x="95" y="50"/>
                  <a:pt x="102" y="56"/>
                </a:cubicBezTo>
                <a:cubicBezTo>
                  <a:pt x="110" y="62"/>
                  <a:pt x="118" y="72"/>
                  <a:pt x="120" y="79"/>
                </a:cubicBezTo>
                <a:cubicBezTo>
                  <a:pt x="122" y="85"/>
                  <a:pt x="127" y="93"/>
                  <a:pt x="131" y="97"/>
                </a:cubicBezTo>
                <a:cubicBezTo>
                  <a:pt x="136" y="100"/>
                  <a:pt x="142" y="96"/>
                  <a:pt x="146" y="88"/>
                </a:cubicBezTo>
                <a:cubicBezTo>
                  <a:pt x="150" y="80"/>
                  <a:pt x="164" y="70"/>
                  <a:pt x="177" y="66"/>
                </a:cubicBezTo>
                <a:cubicBezTo>
                  <a:pt x="183" y="64"/>
                  <a:pt x="187" y="61"/>
                  <a:pt x="190" y="57"/>
                </a:cubicBezTo>
                <a:cubicBezTo>
                  <a:pt x="204" y="74"/>
                  <a:pt x="212" y="95"/>
                  <a:pt x="212" y="118"/>
                </a:cubicBezTo>
                <a:cubicBezTo>
                  <a:pt x="212" y="168"/>
                  <a:pt x="174" y="208"/>
                  <a:pt x="126" y="2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4" name="Freeform: Shape 82">
            <a:extLst>
              <a:ext uri="{FF2B5EF4-FFF2-40B4-BE49-F238E27FC236}">
                <a16:creationId xmlns="" xmlns:a16="http://schemas.microsoft.com/office/drawing/2014/main" id="{D0B8CF25-6A95-4C68-A247-63E57486B6FF}"/>
              </a:ext>
            </a:extLst>
          </p:cNvPr>
          <p:cNvSpPr>
            <a:spLocks/>
          </p:cNvSpPr>
          <p:nvPr/>
        </p:nvSpPr>
        <p:spPr bwMode="auto">
          <a:xfrm>
            <a:off x="8717388" y="3249628"/>
            <a:ext cx="609329" cy="609329"/>
          </a:xfrm>
          <a:custGeom>
            <a:avLst/>
            <a:gdLst>
              <a:gd name="T0" fmla="*/ 0 w 236"/>
              <a:gd name="T1" fmla="*/ 118 h 236"/>
              <a:gd name="T2" fmla="*/ 236 w 236"/>
              <a:gd name="T3" fmla="*/ 118 h 236"/>
              <a:gd name="T4" fmla="*/ 150 w 236"/>
              <a:gd name="T5" fmla="*/ 168 h 236"/>
              <a:gd name="T6" fmla="*/ 128 w 236"/>
              <a:gd name="T7" fmla="*/ 196 h 236"/>
              <a:gd name="T8" fmla="*/ 125 w 236"/>
              <a:gd name="T9" fmla="*/ 199 h 236"/>
              <a:gd name="T10" fmla="*/ 111 w 236"/>
              <a:gd name="T11" fmla="*/ 198 h 236"/>
              <a:gd name="T12" fmla="*/ 110 w 236"/>
              <a:gd name="T13" fmla="*/ 180 h 236"/>
              <a:gd name="T14" fmla="*/ 90 w 236"/>
              <a:gd name="T15" fmla="*/ 173 h 236"/>
              <a:gd name="T16" fmla="*/ 79 w 236"/>
              <a:gd name="T17" fmla="*/ 166 h 236"/>
              <a:gd name="T18" fmla="*/ 78 w 236"/>
              <a:gd name="T19" fmla="*/ 160 h 236"/>
              <a:gd name="T20" fmla="*/ 89 w 236"/>
              <a:gd name="T21" fmla="*/ 147 h 236"/>
              <a:gd name="T22" fmla="*/ 91 w 236"/>
              <a:gd name="T23" fmla="*/ 148 h 236"/>
              <a:gd name="T24" fmla="*/ 119 w 236"/>
              <a:gd name="T25" fmla="*/ 160 h 236"/>
              <a:gd name="T26" fmla="*/ 137 w 236"/>
              <a:gd name="T27" fmla="*/ 145 h 236"/>
              <a:gd name="T28" fmla="*/ 133 w 236"/>
              <a:gd name="T29" fmla="*/ 137 h 236"/>
              <a:gd name="T30" fmla="*/ 122 w 236"/>
              <a:gd name="T31" fmla="*/ 130 h 236"/>
              <a:gd name="T32" fmla="*/ 109 w 236"/>
              <a:gd name="T33" fmla="*/ 125 h 236"/>
              <a:gd name="T34" fmla="*/ 98 w 236"/>
              <a:gd name="T35" fmla="*/ 120 h 236"/>
              <a:gd name="T36" fmla="*/ 89 w 236"/>
              <a:gd name="T37" fmla="*/ 113 h 236"/>
              <a:gd name="T38" fmla="*/ 82 w 236"/>
              <a:gd name="T39" fmla="*/ 103 h 236"/>
              <a:gd name="T40" fmla="*/ 79 w 236"/>
              <a:gd name="T41" fmla="*/ 90 h 236"/>
              <a:gd name="T42" fmla="*/ 110 w 236"/>
              <a:gd name="T43" fmla="*/ 57 h 236"/>
              <a:gd name="T44" fmla="*/ 111 w 236"/>
              <a:gd name="T45" fmla="*/ 38 h 236"/>
              <a:gd name="T46" fmla="*/ 125 w 236"/>
              <a:gd name="T47" fmla="*/ 37 h 236"/>
              <a:gd name="T48" fmla="*/ 128 w 236"/>
              <a:gd name="T49" fmla="*/ 40 h 236"/>
              <a:gd name="T50" fmla="*/ 137 w 236"/>
              <a:gd name="T51" fmla="*/ 58 h 236"/>
              <a:gd name="T52" fmla="*/ 151 w 236"/>
              <a:gd name="T53" fmla="*/ 65 h 236"/>
              <a:gd name="T54" fmla="*/ 155 w 236"/>
              <a:gd name="T55" fmla="*/ 69 h 236"/>
              <a:gd name="T56" fmla="*/ 149 w 236"/>
              <a:gd name="T57" fmla="*/ 85 h 236"/>
              <a:gd name="T58" fmla="*/ 144 w 236"/>
              <a:gd name="T59" fmla="*/ 86 h 236"/>
              <a:gd name="T60" fmla="*/ 140 w 236"/>
              <a:gd name="T61" fmla="*/ 82 h 236"/>
              <a:gd name="T62" fmla="*/ 128 w 236"/>
              <a:gd name="T63" fmla="*/ 77 h 236"/>
              <a:gd name="T64" fmla="*/ 107 w 236"/>
              <a:gd name="T65" fmla="*/ 80 h 236"/>
              <a:gd name="T66" fmla="*/ 102 w 236"/>
              <a:gd name="T67" fmla="*/ 94 h 236"/>
              <a:gd name="T68" fmla="*/ 108 w 236"/>
              <a:gd name="T69" fmla="*/ 101 h 236"/>
              <a:gd name="T70" fmla="*/ 118 w 236"/>
              <a:gd name="T71" fmla="*/ 106 h 236"/>
              <a:gd name="T72" fmla="*/ 132 w 236"/>
              <a:gd name="T73" fmla="*/ 112 h 236"/>
              <a:gd name="T74" fmla="*/ 145 w 236"/>
              <a:gd name="T75" fmla="*/ 119 h 236"/>
              <a:gd name="T76" fmla="*/ 155 w 236"/>
              <a:gd name="T77" fmla="*/ 129 h 236"/>
              <a:gd name="T78" fmla="*/ 159 w 236"/>
              <a:gd name="T79" fmla="*/ 14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moveTo>
                  <a:pt x="150" y="168"/>
                </a:moveTo>
                <a:cubicBezTo>
                  <a:pt x="145" y="175"/>
                  <a:pt x="137" y="179"/>
                  <a:pt x="128" y="180"/>
                </a:cubicBezTo>
                <a:cubicBezTo>
                  <a:pt x="128" y="196"/>
                  <a:pt x="128" y="196"/>
                  <a:pt x="128" y="196"/>
                </a:cubicBezTo>
                <a:cubicBezTo>
                  <a:pt x="128" y="197"/>
                  <a:pt x="127" y="198"/>
                  <a:pt x="127" y="198"/>
                </a:cubicBezTo>
                <a:cubicBezTo>
                  <a:pt x="126" y="199"/>
                  <a:pt x="126" y="199"/>
                  <a:pt x="125" y="199"/>
                </a:cubicBezTo>
                <a:cubicBezTo>
                  <a:pt x="113" y="199"/>
                  <a:pt x="113" y="199"/>
                  <a:pt x="113" y="199"/>
                </a:cubicBezTo>
                <a:cubicBezTo>
                  <a:pt x="112" y="199"/>
                  <a:pt x="111" y="199"/>
                  <a:pt x="111" y="198"/>
                </a:cubicBezTo>
                <a:cubicBezTo>
                  <a:pt x="110" y="197"/>
                  <a:pt x="110" y="197"/>
                  <a:pt x="110" y="196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06" y="180"/>
                  <a:pt x="102" y="179"/>
                  <a:pt x="99" y="177"/>
                </a:cubicBezTo>
                <a:cubicBezTo>
                  <a:pt x="95" y="176"/>
                  <a:pt x="92" y="175"/>
                  <a:pt x="90" y="173"/>
                </a:cubicBezTo>
                <a:cubicBezTo>
                  <a:pt x="88" y="172"/>
                  <a:pt x="85" y="171"/>
                  <a:pt x="83" y="169"/>
                </a:cubicBezTo>
                <a:cubicBezTo>
                  <a:pt x="81" y="168"/>
                  <a:pt x="80" y="166"/>
                  <a:pt x="79" y="166"/>
                </a:cubicBezTo>
                <a:cubicBezTo>
                  <a:pt x="79" y="165"/>
                  <a:pt x="78" y="164"/>
                  <a:pt x="78" y="164"/>
                </a:cubicBezTo>
                <a:cubicBezTo>
                  <a:pt x="77" y="163"/>
                  <a:pt x="77" y="162"/>
                  <a:pt x="78" y="160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7" y="148"/>
                  <a:pt x="88" y="147"/>
                  <a:pt x="89" y="147"/>
                </a:cubicBezTo>
                <a:cubicBezTo>
                  <a:pt x="90" y="147"/>
                  <a:pt x="90" y="147"/>
                  <a:pt x="91" y="14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98" y="154"/>
                  <a:pt x="105" y="158"/>
                  <a:pt x="112" y="159"/>
                </a:cubicBezTo>
                <a:cubicBezTo>
                  <a:pt x="115" y="160"/>
                  <a:pt x="117" y="160"/>
                  <a:pt x="119" y="160"/>
                </a:cubicBezTo>
                <a:cubicBezTo>
                  <a:pt x="124" y="160"/>
                  <a:pt x="128" y="159"/>
                  <a:pt x="131" y="156"/>
                </a:cubicBezTo>
                <a:cubicBezTo>
                  <a:pt x="135" y="154"/>
                  <a:pt x="137" y="150"/>
                  <a:pt x="137" y="145"/>
                </a:cubicBezTo>
                <a:cubicBezTo>
                  <a:pt x="137" y="144"/>
                  <a:pt x="136" y="142"/>
                  <a:pt x="136" y="140"/>
                </a:cubicBezTo>
                <a:cubicBezTo>
                  <a:pt x="135" y="139"/>
                  <a:pt x="134" y="138"/>
                  <a:pt x="133" y="137"/>
                </a:cubicBezTo>
                <a:cubicBezTo>
                  <a:pt x="132" y="136"/>
                  <a:pt x="130" y="135"/>
                  <a:pt x="127" y="133"/>
                </a:cubicBezTo>
                <a:cubicBezTo>
                  <a:pt x="125" y="132"/>
                  <a:pt x="123" y="131"/>
                  <a:pt x="122" y="130"/>
                </a:cubicBezTo>
                <a:cubicBezTo>
                  <a:pt x="120" y="130"/>
                  <a:pt x="118" y="129"/>
                  <a:pt x="115" y="128"/>
                </a:cubicBezTo>
                <a:cubicBezTo>
                  <a:pt x="112" y="127"/>
                  <a:pt x="110" y="126"/>
                  <a:pt x="109" y="125"/>
                </a:cubicBezTo>
                <a:cubicBezTo>
                  <a:pt x="108" y="125"/>
                  <a:pt x="106" y="124"/>
                  <a:pt x="104" y="123"/>
                </a:cubicBezTo>
                <a:cubicBezTo>
                  <a:pt x="101" y="122"/>
                  <a:pt x="100" y="121"/>
                  <a:pt x="98" y="120"/>
                </a:cubicBezTo>
                <a:cubicBezTo>
                  <a:pt x="97" y="119"/>
                  <a:pt x="95" y="118"/>
                  <a:pt x="93" y="117"/>
                </a:cubicBezTo>
                <a:cubicBezTo>
                  <a:pt x="91" y="116"/>
                  <a:pt x="90" y="114"/>
                  <a:pt x="89" y="113"/>
                </a:cubicBezTo>
                <a:cubicBezTo>
                  <a:pt x="87" y="112"/>
                  <a:pt x="86" y="110"/>
                  <a:pt x="85" y="109"/>
                </a:cubicBezTo>
                <a:cubicBezTo>
                  <a:pt x="83" y="107"/>
                  <a:pt x="82" y="105"/>
                  <a:pt x="82" y="103"/>
                </a:cubicBezTo>
                <a:cubicBezTo>
                  <a:pt x="81" y="102"/>
                  <a:pt x="80" y="100"/>
                  <a:pt x="80" y="97"/>
                </a:cubicBezTo>
                <a:cubicBezTo>
                  <a:pt x="79" y="95"/>
                  <a:pt x="79" y="93"/>
                  <a:pt x="79" y="90"/>
                </a:cubicBezTo>
                <a:cubicBezTo>
                  <a:pt x="79" y="82"/>
                  <a:pt x="82" y="75"/>
                  <a:pt x="88" y="69"/>
                </a:cubicBezTo>
                <a:cubicBezTo>
                  <a:pt x="93" y="62"/>
                  <a:pt x="101" y="58"/>
                  <a:pt x="110" y="57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39"/>
                  <a:pt x="111" y="38"/>
                </a:cubicBezTo>
                <a:cubicBezTo>
                  <a:pt x="111" y="38"/>
                  <a:pt x="112" y="37"/>
                  <a:pt x="113" y="3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26" y="37"/>
                  <a:pt x="126" y="38"/>
                  <a:pt x="127" y="38"/>
                </a:cubicBezTo>
                <a:cubicBezTo>
                  <a:pt x="127" y="39"/>
                  <a:pt x="128" y="39"/>
                  <a:pt x="128" y="4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1" y="57"/>
                  <a:pt x="134" y="57"/>
                  <a:pt x="137" y="58"/>
                </a:cubicBezTo>
                <a:cubicBezTo>
                  <a:pt x="140" y="59"/>
                  <a:pt x="143" y="60"/>
                  <a:pt x="145" y="61"/>
                </a:cubicBezTo>
                <a:cubicBezTo>
                  <a:pt x="147" y="62"/>
                  <a:pt x="149" y="63"/>
                  <a:pt x="151" y="65"/>
                </a:cubicBezTo>
                <a:cubicBezTo>
                  <a:pt x="152" y="66"/>
                  <a:pt x="153" y="67"/>
                  <a:pt x="154" y="67"/>
                </a:cubicBezTo>
                <a:cubicBezTo>
                  <a:pt x="155" y="68"/>
                  <a:pt x="155" y="68"/>
                  <a:pt x="155" y="69"/>
                </a:cubicBezTo>
                <a:cubicBezTo>
                  <a:pt x="156" y="70"/>
                  <a:pt x="156" y="71"/>
                  <a:pt x="156" y="72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48" y="86"/>
                  <a:pt x="148" y="86"/>
                  <a:pt x="147" y="87"/>
                </a:cubicBezTo>
                <a:cubicBezTo>
                  <a:pt x="146" y="87"/>
                  <a:pt x="145" y="86"/>
                  <a:pt x="144" y="86"/>
                </a:cubicBezTo>
                <a:cubicBezTo>
                  <a:pt x="144" y="86"/>
                  <a:pt x="144" y="85"/>
                  <a:pt x="143" y="85"/>
                </a:cubicBezTo>
                <a:cubicBezTo>
                  <a:pt x="142" y="84"/>
                  <a:pt x="141" y="83"/>
                  <a:pt x="140" y="82"/>
                </a:cubicBezTo>
                <a:cubicBezTo>
                  <a:pt x="138" y="81"/>
                  <a:pt x="136" y="80"/>
                  <a:pt x="134" y="80"/>
                </a:cubicBezTo>
                <a:cubicBezTo>
                  <a:pt x="133" y="79"/>
                  <a:pt x="130" y="78"/>
                  <a:pt x="128" y="77"/>
                </a:cubicBezTo>
                <a:cubicBezTo>
                  <a:pt x="125" y="77"/>
                  <a:pt x="123" y="76"/>
                  <a:pt x="120" y="76"/>
                </a:cubicBezTo>
                <a:cubicBezTo>
                  <a:pt x="115" y="76"/>
                  <a:pt x="110" y="77"/>
                  <a:pt x="107" y="80"/>
                </a:cubicBezTo>
                <a:cubicBezTo>
                  <a:pt x="103" y="83"/>
                  <a:pt x="101" y="86"/>
                  <a:pt x="101" y="90"/>
                </a:cubicBezTo>
                <a:cubicBezTo>
                  <a:pt x="101" y="92"/>
                  <a:pt x="102" y="93"/>
                  <a:pt x="102" y="94"/>
                </a:cubicBezTo>
                <a:cubicBezTo>
                  <a:pt x="103" y="96"/>
                  <a:pt x="103" y="97"/>
                  <a:pt x="105" y="98"/>
                </a:cubicBezTo>
                <a:cubicBezTo>
                  <a:pt x="106" y="99"/>
                  <a:pt x="107" y="100"/>
                  <a:pt x="108" y="101"/>
                </a:cubicBezTo>
                <a:cubicBezTo>
                  <a:pt x="109" y="102"/>
                  <a:pt x="111" y="103"/>
                  <a:pt x="113" y="104"/>
                </a:cubicBezTo>
                <a:cubicBezTo>
                  <a:pt x="115" y="105"/>
                  <a:pt x="117" y="106"/>
                  <a:pt x="118" y="106"/>
                </a:cubicBezTo>
                <a:cubicBezTo>
                  <a:pt x="120" y="107"/>
                  <a:pt x="122" y="108"/>
                  <a:pt x="125" y="109"/>
                </a:cubicBezTo>
                <a:cubicBezTo>
                  <a:pt x="128" y="110"/>
                  <a:pt x="130" y="111"/>
                  <a:pt x="132" y="112"/>
                </a:cubicBezTo>
                <a:cubicBezTo>
                  <a:pt x="133" y="112"/>
                  <a:pt x="136" y="113"/>
                  <a:pt x="138" y="115"/>
                </a:cubicBezTo>
                <a:cubicBezTo>
                  <a:pt x="141" y="116"/>
                  <a:pt x="143" y="117"/>
                  <a:pt x="145" y="119"/>
                </a:cubicBezTo>
                <a:cubicBezTo>
                  <a:pt x="147" y="120"/>
                  <a:pt x="149" y="121"/>
                  <a:pt x="151" y="123"/>
                </a:cubicBezTo>
                <a:cubicBezTo>
                  <a:pt x="153" y="125"/>
                  <a:pt x="154" y="127"/>
                  <a:pt x="155" y="129"/>
                </a:cubicBezTo>
                <a:cubicBezTo>
                  <a:pt x="156" y="131"/>
                  <a:pt x="157" y="133"/>
                  <a:pt x="158" y="136"/>
                </a:cubicBezTo>
                <a:cubicBezTo>
                  <a:pt x="159" y="138"/>
                  <a:pt x="159" y="141"/>
                  <a:pt x="159" y="144"/>
                </a:cubicBezTo>
                <a:cubicBezTo>
                  <a:pt x="159" y="153"/>
                  <a:pt x="156" y="161"/>
                  <a:pt x="150" y="168"/>
                </a:cubicBezTo>
              </a:path>
            </a:pathLst>
          </a:custGeom>
          <a:solidFill>
            <a:schemeClr val="dk1">
              <a:lumMod val="100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5" name="Group 29">
            <a:extLst>
              <a:ext uri="{FF2B5EF4-FFF2-40B4-BE49-F238E27FC236}">
                <a16:creationId xmlns="" xmlns:a16="http://schemas.microsoft.com/office/drawing/2014/main" id="{AD5F0595-FB7F-42DB-9621-D41BC83D352A}"/>
              </a:ext>
            </a:extLst>
          </p:cNvPr>
          <p:cNvGrpSpPr/>
          <p:nvPr/>
        </p:nvGrpSpPr>
        <p:grpSpPr>
          <a:xfrm>
            <a:off x="2943111" y="6100901"/>
            <a:ext cx="424641" cy="11430"/>
            <a:chOff x="5926470" y="6430886"/>
            <a:chExt cx="339061" cy="11430"/>
          </a:xfrm>
        </p:grpSpPr>
        <p:cxnSp>
          <p:nvCxnSpPr>
            <p:cNvPr id="26" name="Straight Connector 30">
              <a:extLst>
                <a:ext uri="{FF2B5EF4-FFF2-40B4-BE49-F238E27FC236}">
                  <a16:creationId xmlns="" xmlns:a16="http://schemas.microsoft.com/office/drawing/2014/main" id="{A617958B-9DF4-45CF-9210-CCBE9E73DBA9}"/>
                </a:ext>
              </a:extLst>
            </p:cNvPr>
            <p:cNvCxnSpPr/>
            <p:nvPr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31">
              <a:extLst>
                <a:ext uri="{FF2B5EF4-FFF2-40B4-BE49-F238E27FC236}">
                  <a16:creationId xmlns="" xmlns:a16="http://schemas.microsoft.com/office/drawing/2014/main" id="{563DD4E4-F206-4E12-A7D7-42E229203DCA}"/>
                </a:ext>
              </a:extLst>
            </p:cNvPr>
            <p:cNvCxnSpPr/>
            <p:nvPr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35">
            <a:extLst>
              <a:ext uri="{FF2B5EF4-FFF2-40B4-BE49-F238E27FC236}">
                <a16:creationId xmlns="" xmlns:a16="http://schemas.microsoft.com/office/drawing/2014/main" id="{9E652913-D62F-4CDC-9D4D-BDD1EDD0C474}"/>
              </a:ext>
            </a:extLst>
          </p:cNvPr>
          <p:cNvGrpSpPr/>
          <p:nvPr/>
        </p:nvGrpSpPr>
        <p:grpSpPr>
          <a:xfrm>
            <a:off x="4896246" y="6100901"/>
            <a:ext cx="424641" cy="11430"/>
            <a:chOff x="5926470" y="6430886"/>
            <a:chExt cx="339061" cy="11430"/>
          </a:xfrm>
        </p:grpSpPr>
        <p:cxnSp>
          <p:nvCxnSpPr>
            <p:cNvPr id="29" name="Straight Connector 36">
              <a:extLst>
                <a:ext uri="{FF2B5EF4-FFF2-40B4-BE49-F238E27FC236}">
                  <a16:creationId xmlns="" xmlns:a16="http://schemas.microsoft.com/office/drawing/2014/main" id="{CB80D099-66D7-4F67-B6B6-BBAEC989AD50}"/>
                </a:ext>
              </a:extLst>
            </p:cNvPr>
            <p:cNvCxnSpPr/>
            <p:nvPr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7">
              <a:extLst>
                <a:ext uri="{FF2B5EF4-FFF2-40B4-BE49-F238E27FC236}">
                  <a16:creationId xmlns="" xmlns:a16="http://schemas.microsoft.com/office/drawing/2014/main" id="{B7A94170-739D-422F-9A2F-28BF3C60724E}"/>
                </a:ext>
              </a:extLst>
            </p:cNvPr>
            <p:cNvCxnSpPr/>
            <p:nvPr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41">
            <a:extLst>
              <a:ext uri="{FF2B5EF4-FFF2-40B4-BE49-F238E27FC236}">
                <a16:creationId xmlns="" xmlns:a16="http://schemas.microsoft.com/office/drawing/2014/main" id="{F06BA0EA-D49D-4929-BB89-D4A66F3215FA}"/>
              </a:ext>
            </a:extLst>
          </p:cNvPr>
          <p:cNvGrpSpPr/>
          <p:nvPr/>
        </p:nvGrpSpPr>
        <p:grpSpPr>
          <a:xfrm>
            <a:off x="6849381" y="6100901"/>
            <a:ext cx="424641" cy="11430"/>
            <a:chOff x="5926470" y="6430886"/>
            <a:chExt cx="339061" cy="11430"/>
          </a:xfrm>
        </p:grpSpPr>
        <p:cxnSp>
          <p:nvCxnSpPr>
            <p:cNvPr id="32" name="Straight Connector 42">
              <a:extLst>
                <a:ext uri="{FF2B5EF4-FFF2-40B4-BE49-F238E27FC236}">
                  <a16:creationId xmlns="" xmlns:a16="http://schemas.microsoft.com/office/drawing/2014/main" id="{5FD2F342-7802-4BBF-B53F-03925B4CC3A2}"/>
                </a:ext>
              </a:extLst>
            </p:cNvPr>
            <p:cNvCxnSpPr/>
            <p:nvPr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43">
              <a:extLst>
                <a:ext uri="{FF2B5EF4-FFF2-40B4-BE49-F238E27FC236}">
                  <a16:creationId xmlns="" xmlns:a16="http://schemas.microsoft.com/office/drawing/2014/main" id="{493B3497-81F2-4D20-AE80-E3EE269757D7}"/>
                </a:ext>
              </a:extLst>
            </p:cNvPr>
            <p:cNvCxnSpPr/>
            <p:nvPr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47">
            <a:extLst>
              <a:ext uri="{FF2B5EF4-FFF2-40B4-BE49-F238E27FC236}">
                <a16:creationId xmlns="" xmlns:a16="http://schemas.microsoft.com/office/drawing/2014/main" id="{021F21CE-1CB0-4F08-8132-54DEFF4DA717}"/>
              </a:ext>
            </a:extLst>
          </p:cNvPr>
          <p:cNvGrpSpPr/>
          <p:nvPr/>
        </p:nvGrpSpPr>
        <p:grpSpPr>
          <a:xfrm>
            <a:off x="8806205" y="6100901"/>
            <a:ext cx="424641" cy="11430"/>
            <a:chOff x="5926470" y="6430886"/>
            <a:chExt cx="339061" cy="11430"/>
          </a:xfrm>
        </p:grpSpPr>
        <p:cxnSp>
          <p:nvCxnSpPr>
            <p:cNvPr id="36" name="Straight Connector 48">
              <a:extLst>
                <a:ext uri="{FF2B5EF4-FFF2-40B4-BE49-F238E27FC236}">
                  <a16:creationId xmlns="" xmlns:a16="http://schemas.microsoft.com/office/drawing/2014/main" id="{E46615B2-E195-41DE-8F3F-3BC9F6F18608}"/>
                </a:ext>
              </a:extLst>
            </p:cNvPr>
            <p:cNvCxnSpPr/>
            <p:nvPr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49">
              <a:extLst>
                <a:ext uri="{FF2B5EF4-FFF2-40B4-BE49-F238E27FC236}">
                  <a16:creationId xmlns="" xmlns:a16="http://schemas.microsoft.com/office/drawing/2014/main" id="{B115CAD0-8F24-44A1-BB22-C0D7247786E2}"/>
                </a:ext>
              </a:extLst>
            </p:cNvPr>
            <p:cNvCxnSpPr/>
            <p:nvPr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6583D725-D1DC-4BF4-9087-AE9FDB65B7B6}"/>
              </a:ext>
            </a:extLst>
          </p:cNvPr>
          <p:cNvSpPr txBox="1"/>
          <p:nvPr/>
        </p:nvSpPr>
        <p:spPr>
          <a:xfrm>
            <a:off x="1733536" y="4818389"/>
            <a:ext cx="265490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0" name="Rectangle 24">
            <a:extLst>
              <a:ext uri="{FF2B5EF4-FFF2-40B4-BE49-F238E27FC236}">
                <a16:creationId xmlns="" xmlns:a16="http://schemas.microsoft.com/office/drawing/2014/main" id="{E9E57B10-6B2C-4CE1-A2D1-7B44CED990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8916" y="4348156"/>
            <a:ext cx="1695618" cy="34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4D3DD9DE-C1BA-49E3-97EC-7D6EFDE83BEA}"/>
              </a:ext>
            </a:extLst>
          </p:cNvPr>
          <p:cNvSpPr txBox="1"/>
          <p:nvPr/>
        </p:nvSpPr>
        <p:spPr>
          <a:xfrm>
            <a:off x="5733076" y="4818389"/>
            <a:ext cx="265490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2" name="Rectangle 24">
            <a:extLst>
              <a:ext uri="{FF2B5EF4-FFF2-40B4-BE49-F238E27FC236}">
                <a16:creationId xmlns="" xmlns:a16="http://schemas.microsoft.com/office/drawing/2014/main" id="{11D8A448-1AA7-44E2-B090-795804575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8456" y="4348156"/>
            <a:ext cx="1695618" cy="34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6659DDC6-7354-4B00-BEDE-547AD484619F}"/>
              </a:ext>
            </a:extLst>
          </p:cNvPr>
          <p:cNvSpPr txBox="1"/>
          <p:nvPr/>
        </p:nvSpPr>
        <p:spPr>
          <a:xfrm>
            <a:off x="7736081" y="4818389"/>
            <a:ext cx="265490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4" name="Rectangle 24">
            <a:extLst>
              <a:ext uri="{FF2B5EF4-FFF2-40B4-BE49-F238E27FC236}">
                <a16:creationId xmlns="" xmlns:a16="http://schemas.microsoft.com/office/drawing/2014/main" id="{E9535213-9A5C-421D-8800-DE0AA7515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1461" y="4348156"/>
            <a:ext cx="1695618" cy="34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204D8C4F-A979-471C-912F-62EB0472B5BA}"/>
              </a:ext>
            </a:extLst>
          </p:cNvPr>
          <p:cNvSpPr txBox="1"/>
          <p:nvPr/>
        </p:nvSpPr>
        <p:spPr>
          <a:xfrm>
            <a:off x="3710775" y="4818389"/>
            <a:ext cx="265490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46" name="Rectangle 24">
            <a:extLst>
              <a:ext uri="{FF2B5EF4-FFF2-40B4-BE49-F238E27FC236}">
                <a16:creationId xmlns="" xmlns:a16="http://schemas.microsoft.com/office/drawing/2014/main" id="{9CDA744D-E0C3-4702-ACA0-4F56A5038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155" y="4348156"/>
            <a:ext cx="1695618" cy="34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86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D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1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1FBEE92A-3209-4D8C-BB87-607F5731E1D7}"/>
              </a:ext>
            </a:extLst>
          </p:cNvPr>
          <p:cNvGrpSpPr/>
          <p:nvPr/>
        </p:nvGrpSpPr>
        <p:grpSpPr>
          <a:xfrm>
            <a:off x="4488410" y="2132663"/>
            <a:ext cx="3652656" cy="2798859"/>
            <a:chOff x="4398762" y="2135773"/>
            <a:chExt cx="3652656" cy="2798859"/>
          </a:xfrm>
        </p:grpSpPr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86E12F6A-DB53-4F41-A4D9-EFF41557453C}"/>
                </a:ext>
              </a:extLst>
            </p:cNvPr>
            <p:cNvSpPr/>
            <p:nvPr/>
          </p:nvSpPr>
          <p:spPr>
            <a:xfrm>
              <a:off x="4572232" y="4230889"/>
              <a:ext cx="487945" cy="7024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A656715E-CF87-4047-8036-45D05750D97A}"/>
                </a:ext>
              </a:extLst>
            </p:cNvPr>
            <p:cNvSpPr/>
            <p:nvPr/>
          </p:nvSpPr>
          <p:spPr>
            <a:xfrm>
              <a:off x="7390002" y="4266014"/>
              <a:ext cx="487945" cy="70249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70D97628-8362-4A0C-BA11-458E6D63C4B8}"/>
                </a:ext>
              </a:extLst>
            </p:cNvPr>
            <p:cNvSpPr/>
            <p:nvPr/>
          </p:nvSpPr>
          <p:spPr>
            <a:xfrm>
              <a:off x="5816099" y="4816868"/>
              <a:ext cx="817982" cy="11776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" name="Freeform 114">
              <a:extLst>
                <a:ext uri="{FF2B5EF4-FFF2-40B4-BE49-F238E27FC236}">
                  <a16:creationId xmlns="" xmlns:a16="http://schemas.microsoft.com/office/drawing/2014/main" id="{84EC2A9C-4BB1-4328-AEEE-6174DD177C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33649" y="2135773"/>
              <a:ext cx="1982882" cy="2739977"/>
            </a:xfrm>
            <a:custGeom>
              <a:avLst/>
              <a:gdLst>
                <a:gd name="T0" fmla="*/ 37 w 73"/>
                <a:gd name="T1" fmla="*/ 0 h 100"/>
                <a:gd name="T2" fmla="*/ 63 w 73"/>
                <a:gd name="T3" fmla="*/ 9 h 100"/>
                <a:gd name="T4" fmla="*/ 73 w 73"/>
                <a:gd name="T5" fmla="*/ 33 h 100"/>
                <a:gd name="T6" fmla="*/ 73 w 73"/>
                <a:gd name="T7" fmla="*/ 40 h 100"/>
                <a:gd name="T8" fmla="*/ 70 w 73"/>
                <a:gd name="T9" fmla="*/ 47 h 100"/>
                <a:gd name="T10" fmla="*/ 50 w 73"/>
                <a:gd name="T11" fmla="*/ 74 h 100"/>
                <a:gd name="T12" fmla="*/ 48 w 73"/>
                <a:gd name="T13" fmla="*/ 76 h 100"/>
                <a:gd name="T14" fmla="*/ 48 w 73"/>
                <a:gd name="T15" fmla="*/ 80 h 100"/>
                <a:gd name="T16" fmla="*/ 46 w 73"/>
                <a:gd name="T17" fmla="*/ 80 h 100"/>
                <a:gd name="T18" fmla="*/ 44 w 73"/>
                <a:gd name="T19" fmla="*/ 80 h 100"/>
                <a:gd name="T20" fmla="*/ 38 w 73"/>
                <a:gd name="T21" fmla="*/ 80 h 100"/>
                <a:gd name="T22" fmla="*/ 36 w 73"/>
                <a:gd name="T23" fmla="*/ 80 h 100"/>
                <a:gd name="T24" fmla="*/ 31 w 73"/>
                <a:gd name="T25" fmla="*/ 80 h 100"/>
                <a:gd name="T26" fmla="*/ 29 w 73"/>
                <a:gd name="T27" fmla="*/ 80 h 100"/>
                <a:gd name="T28" fmla="*/ 27 w 73"/>
                <a:gd name="T29" fmla="*/ 80 h 100"/>
                <a:gd name="T30" fmla="*/ 27 w 73"/>
                <a:gd name="T31" fmla="*/ 80 h 100"/>
                <a:gd name="T32" fmla="*/ 27 w 73"/>
                <a:gd name="T33" fmla="*/ 76 h 100"/>
                <a:gd name="T34" fmla="*/ 21 w 73"/>
                <a:gd name="T35" fmla="*/ 70 h 100"/>
                <a:gd name="T36" fmla="*/ 0 w 73"/>
                <a:gd name="T37" fmla="*/ 33 h 100"/>
                <a:gd name="T38" fmla="*/ 11 w 73"/>
                <a:gd name="T39" fmla="*/ 9 h 100"/>
                <a:gd name="T40" fmla="*/ 37 w 73"/>
                <a:gd name="T41" fmla="*/ 0 h 100"/>
                <a:gd name="T42" fmla="*/ 45 w 73"/>
                <a:gd name="T43" fmla="*/ 86 h 100"/>
                <a:gd name="T44" fmla="*/ 43 w 73"/>
                <a:gd name="T45" fmla="*/ 100 h 100"/>
                <a:gd name="T46" fmla="*/ 31 w 73"/>
                <a:gd name="T47" fmla="*/ 100 h 100"/>
                <a:gd name="T48" fmla="*/ 30 w 73"/>
                <a:gd name="T49" fmla="*/ 86 h 100"/>
                <a:gd name="T50" fmla="*/ 45 w 73"/>
                <a:gd name="T51" fmla="*/ 86 h 100"/>
                <a:gd name="T52" fmla="*/ 37 w 73"/>
                <a:gd name="T53" fmla="*/ 74 h 100"/>
                <a:gd name="T54" fmla="*/ 43 w 73"/>
                <a:gd name="T55" fmla="*/ 74 h 100"/>
                <a:gd name="T56" fmla="*/ 48 w 73"/>
                <a:gd name="T57" fmla="*/ 6 h 100"/>
                <a:gd name="T58" fmla="*/ 37 w 73"/>
                <a:gd name="T59" fmla="*/ 4 h 100"/>
                <a:gd name="T60" fmla="*/ 36 w 73"/>
                <a:gd name="T61" fmla="*/ 4 h 100"/>
                <a:gd name="T62" fmla="*/ 37 w 73"/>
                <a:gd name="T63" fmla="*/ 74 h 100"/>
                <a:gd name="T64" fmla="*/ 17 w 73"/>
                <a:gd name="T65" fmla="*/ 10 h 100"/>
                <a:gd name="T66" fmla="*/ 16 w 73"/>
                <a:gd name="T67" fmla="*/ 58 h 100"/>
                <a:gd name="T68" fmla="*/ 25 w 73"/>
                <a:gd name="T69" fmla="*/ 67 h 100"/>
                <a:gd name="T70" fmla="*/ 30 w 73"/>
                <a:gd name="T71" fmla="*/ 72 h 100"/>
                <a:gd name="T72" fmla="*/ 27 w 73"/>
                <a:gd name="T73" fmla="*/ 5 h 100"/>
                <a:gd name="T74" fmla="*/ 17 w 73"/>
                <a:gd name="T75" fmla="*/ 10 h 100"/>
                <a:gd name="T76" fmla="*/ 60 w 73"/>
                <a:gd name="T77" fmla="*/ 13 h 100"/>
                <a:gd name="T78" fmla="*/ 56 w 73"/>
                <a:gd name="T79" fmla="*/ 60 h 100"/>
                <a:gd name="T80" fmla="*/ 66 w 73"/>
                <a:gd name="T81" fmla="*/ 45 h 100"/>
                <a:gd name="T82" fmla="*/ 68 w 73"/>
                <a:gd name="T83" fmla="*/ 39 h 100"/>
                <a:gd name="T84" fmla="*/ 69 w 73"/>
                <a:gd name="T85" fmla="*/ 33 h 100"/>
                <a:gd name="T86" fmla="*/ 60 w 73"/>
                <a:gd name="T87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" h="100">
                  <a:moveTo>
                    <a:pt x="37" y="0"/>
                  </a:moveTo>
                  <a:cubicBezTo>
                    <a:pt x="47" y="0"/>
                    <a:pt x="56" y="3"/>
                    <a:pt x="63" y="9"/>
                  </a:cubicBezTo>
                  <a:cubicBezTo>
                    <a:pt x="69" y="15"/>
                    <a:pt x="73" y="24"/>
                    <a:pt x="73" y="33"/>
                  </a:cubicBezTo>
                  <a:cubicBezTo>
                    <a:pt x="73" y="36"/>
                    <a:pt x="73" y="38"/>
                    <a:pt x="73" y="40"/>
                  </a:cubicBezTo>
                  <a:cubicBezTo>
                    <a:pt x="72" y="43"/>
                    <a:pt x="71" y="45"/>
                    <a:pt x="70" y="47"/>
                  </a:cubicBezTo>
                  <a:cubicBezTo>
                    <a:pt x="68" y="53"/>
                    <a:pt x="56" y="67"/>
                    <a:pt x="50" y="74"/>
                  </a:cubicBezTo>
                  <a:cubicBezTo>
                    <a:pt x="49" y="75"/>
                    <a:pt x="48" y="75"/>
                    <a:pt x="48" y="7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5" y="74"/>
                    <a:pt x="23" y="72"/>
                    <a:pt x="21" y="70"/>
                  </a:cubicBezTo>
                  <a:cubicBezTo>
                    <a:pt x="11" y="60"/>
                    <a:pt x="0" y="48"/>
                    <a:pt x="0" y="33"/>
                  </a:cubicBezTo>
                  <a:cubicBezTo>
                    <a:pt x="0" y="24"/>
                    <a:pt x="4" y="15"/>
                    <a:pt x="11" y="9"/>
                  </a:cubicBezTo>
                  <a:cubicBezTo>
                    <a:pt x="18" y="3"/>
                    <a:pt x="27" y="0"/>
                    <a:pt x="37" y="0"/>
                  </a:cubicBezTo>
                  <a:close/>
                  <a:moveTo>
                    <a:pt x="45" y="86"/>
                  </a:moveTo>
                  <a:cubicBezTo>
                    <a:pt x="43" y="100"/>
                    <a:pt x="43" y="100"/>
                    <a:pt x="43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5" y="86"/>
                    <a:pt x="45" y="86"/>
                    <a:pt x="45" y="86"/>
                  </a:cubicBezTo>
                  <a:close/>
                  <a:moveTo>
                    <a:pt x="37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9" y="49"/>
                    <a:pt x="54" y="27"/>
                    <a:pt x="48" y="6"/>
                  </a:cubicBezTo>
                  <a:cubicBezTo>
                    <a:pt x="44" y="5"/>
                    <a:pt x="41" y="4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4" y="27"/>
                    <a:pt x="36" y="51"/>
                    <a:pt x="37" y="74"/>
                  </a:cubicBezTo>
                  <a:close/>
                  <a:moveTo>
                    <a:pt x="17" y="10"/>
                  </a:moveTo>
                  <a:cubicBezTo>
                    <a:pt x="5" y="25"/>
                    <a:pt x="6" y="41"/>
                    <a:pt x="16" y="58"/>
                  </a:cubicBezTo>
                  <a:cubicBezTo>
                    <a:pt x="19" y="61"/>
                    <a:pt x="22" y="64"/>
                    <a:pt x="25" y="67"/>
                  </a:cubicBezTo>
                  <a:cubicBezTo>
                    <a:pt x="26" y="69"/>
                    <a:pt x="28" y="70"/>
                    <a:pt x="30" y="72"/>
                  </a:cubicBezTo>
                  <a:cubicBezTo>
                    <a:pt x="24" y="52"/>
                    <a:pt x="13" y="25"/>
                    <a:pt x="27" y="5"/>
                  </a:cubicBezTo>
                  <a:cubicBezTo>
                    <a:pt x="23" y="6"/>
                    <a:pt x="20" y="8"/>
                    <a:pt x="17" y="10"/>
                  </a:cubicBezTo>
                  <a:close/>
                  <a:moveTo>
                    <a:pt x="60" y="13"/>
                  </a:moveTo>
                  <a:cubicBezTo>
                    <a:pt x="66" y="27"/>
                    <a:pt x="63" y="45"/>
                    <a:pt x="56" y="60"/>
                  </a:cubicBezTo>
                  <a:cubicBezTo>
                    <a:pt x="60" y="54"/>
                    <a:pt x="65" y="49"/>
                    <a:pt x="66" y="45"/>
                  </a:cubicBezTo>
                  <a:cubicBezTo>
                    <a:pt x="67" y="43"/>
                    <a:pt x="67" y="41"/>
                    <a:pt x="68" y="39"/>
                  </a:cubicBezTo>
                  <a:cubicBezTo>
                    <a:pt x="68" y="37"/>
                    <a:pt x="69" y="35"/>
                    <a:pt x="69" y="33"/>
                  </a:cubicBezTo>
                  <a:cubicBezTo>
                    <a:pt x="69" y="25"/>
                    <a:pt x="65" y="18"/>
                    <a:pt x="60" y="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" name="Freeform 114">
              <a:extLst>
                <a:ext uri="{FF2B5EF4-FFF2-40B4-BE49-F238E27FC236}">
                  <a16:creationId xmlns="" xmlns:a16="http://schemas.microsoft.com/office/drawing/2014/main" id="{A6AF4B25-B1E0-48B1-AC65-DCE3D71EDD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6531" y="3112354"/>
              <a:ext cx="834887" cy="1153660"/>
            </a:xfrm>
            <a:custGeom>
              <a:avLst/>
              <a:gdLst>
                <a:gd name="T0" fmla="*/ 37 w 73"/>
                <a:gd name="T1" fmla="*/ 0 h 100"/>
                <a:gd name="T2" fmla="*/ 63 w 73"/>
                <a:gd name="T3" fmla="*/ 9 h 100"/>
                <a:gd name="T4" fmla="*/ 73 w 73"/>
                <a:gd name="T5" fmla="*/ 33 h 100"/>
                <a:gd name="T6" fmla="*/ 73 w 73"/>
                <a:gd name="T7" fmla="*/ 40 h 100"/>
                <a:gd name="T8" fmla="*/ 70 w 73"/>
                <a:gd name="T9" fmla="*/ 47 h 100"/>
                <a:gd name="T10" fmla="*/ 50 w 73"/>
                <a:gd name="T11" fmla="*/ 74 h 100"/>
                <a:gd name="T12" fmla="*/ 48 w 73"/>
                <a:gd name="T13" fmla="*/ 76 h 100"/>
                <a:gd name="T14" fmla="*/ 48 w 73"/>
                <a:gd name="T15" fmla="*/ 80 h 100"/>
                <a:gd name="T16" fmla="*/ 46 w 73"/>
                <a:gd name="T17" fmla="*/ 80 h 100"/>
                <a:gd name="T18" fmla="*/ 44 w 73"/>
                <a:gd name="T19" fmla="*/ 80 h 100"/>
                <a:gd name="T20" fmla="*/ 38 w 73"/>
                <a:gd name="T21" fmla="*/ 80 h 100"/>
                <a:gd name="T22" fmla="*/ 36 w 73"/>
                <a:gd name="T23" fmla="*/ 80 h 100"/>
                <a:gd name="T24" fmla="*/ 31 w 73"/>
                <a:gd name="T25" fmla="*/ 80 h 100"/>
                <a:gd name="T26" fmla="*/ 29 w 73"/>
                <a:gd name="T27" fmla="*/ 80 h 100"/>
                <a:gd name="T28" fmla="*/ 27 w 73"/>
                <a:gd name="T29" fmla="*/ 80 h 100"/>
                <a:gd name="T30" fmla="*/ 27 w 73"/>
                <a:gd name="T31" fmla="*/ 80 h 100"/>
                <a:gd name="T32" fmla="*/ 27 w 73"/>
                <a:gd name="T33" fmla="*/ 76 h 100"/>
                <a:gd name="T34" fmla="*/ 21 w 73"/>
                <a:gd name="T35" fmla="*/ 70 h 100"/>
                <a:gd name="T36" fmla="*/ 0 w 73"/>
                <a:gd name="T37" fmla="*/ 33 h 100"/>
                <a:gd name="T38" fmla="*/ 11 w 73"/>
                <a:gd name="T39" fmla="*/ 9 h 100"/>
                <a:gd name="T40" fmla="*/ 37 w 73"/>
                <a:gd name="T41" fmla="*/ 0 h 100"/>
                <a:gd name="T42" fmla="*/ 45 w 73"/>
                <a:gd name="T43" fmla="*/ 86 h 100"/>
                <a:gd name="T44" fmla="*/ 43 w 73"/>
                <a:gd name="T45" fmla="*/ 100 h 100"/>
                <a:gd name="T46" fmla="*/ 31 w 73"/>
                <a:gd name="T47" fmla="*/ 100 h 100"/>
                <a:gd name="T48" fmla="*/ 30 w 73"/>
                <a:gd name="T49" fmla="*/ 86 h 100"/>
                <a:gd name="T50" fmla="*/ 45 w 73"/>
                <a:gd name="T51" fmla="*/ 86 h 100"/>
                <a:gd name="T52" fmla="*/ 37 w 73"/>
                <a:gd name="T53" fmla="*/ 74 h 100"/>
                <a:gd name="T54" fmla="*/ 43 w 73"/>
                <a:gd name="T55" fmla="*/ 74 h 100"/>
                <a:gd name="T56" fmla="*/ 48 w 73"/>
                <a:gd name="T57" fmla="*/ 6 h 100"/>
                <a:gd name="T58" fmla="*/ 37 w 73"/>
                <a:gd name="T59" fmla="*/ 4 h 100"/>
                <a:gd name="T60" fmla="*/ 36 w 73"/>
                <a:gd name="T61" fmla="*/ 4 h 100"/>
                <a:gd name="T62" fmla="*/ 37 w 73"/>
                <a:gd name="T63" fmla="*/ 74 h 100"/>
                <a:gd name="T64" fmla="*/ 17 w 73"/>
                <a:gd name="T65" fmla="*/ 10 h 100"/>
                <a:gd name="T66" fmla="*/ 16 w 73"/>
                <a:gd name="T67" fmla="*/ 58 h 100"/>
                <a:gd name="T68" fmla="*/ 25 w 73"/>
                <a:gd name="T69" fmla="*/ 67 h 100"/>
                <a:gd name="T70" fmla="*/ 30 w 73"/>
                <a:gd name="T71" fmla="*/ 72 h 100"/>
                <a:gd name="T72" fmla="*/ 27 w 73"/>
                <a:gd name="T73" fmla="*/ 5 h 100"/>
                <a:gd name="T74" fmla="*/ 17 w 73"/>
                <a:gd name="T75" fmla="*/ 10 h 100"/>
                <a:gd name="T76" fmla="*/ 60 w 73"/>
                <a:gd name="T77" fmla="*/ 13 h 100"/>
                <a:gd name="T78" fmla="*/ 56 w 73"/>
                <a:gd name="T79" fmla="*/ 60 h 100"/>
                <a:gd name="T80" fmla="*/ 66 w 73"/>
                <a:gd name="T81" fmla="*/ 45 h 100"/>
                <a:gd name="T82" fmla="*/ 68 w 73"/>
                <a:gd name="T83" fmla="*/ 39 h 100"/>
                <a:gd name="T84" fmla="*/ 69 w 73"/>
                <a:gd name="T85" fmla="*/ 33 h 100"/>
                <a:gd name="T86" fmla="*/ 60 w 73"/>
                <a:gd name="T87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" h="100">
                  <a:moveTo>
                    <a:pt x="37" y="0"/>
                  </a:moveTo>
                  <a:cubicBezTo>
                    <a:pt x="47" y="0"/>
                    <a:pt x="56" y="3"/>
                    <a:pt x="63" y="9"/>
                  </a:cubicBezTo>
                  <a:cubicBezTo>
                    <a:pt x="69" y="15"/>
                    <a:pt x="73" y="24"/>
                    <a:pt x="73" y="33"/>
                  </a:cubicBezTo>
                  <a:cubicBezTo>
                    <a:pt x="73" y="36"/>
                    <a:pt x="73" y="38"/>
                    <a:pt x="73" y="40"/>
                  </a:cubicBezTo>
                  <a:cubicBezTo>
                    <a:pt x="72" y="43"/>
                    <a:pt x="71" y="45"/>
                    <a:pt x="70" y="47"/>
                  </a:cubicBezTo>
                  <a:cubicBezTo>
                    <a:pt x="68" y="53"/>
                    <a:pt x="56" y="67"/>
                    <a:pt x="50" y="74"/>
                  </a:cubicBezTo>
                  <a:cubicBezTo>
                    <a:pt x="49" y="75"/>
                    <a:pt x="48" y="75"/>
                    <a:pt x="48" y="7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5" y="74"/>
                    <a:pt x="23" y="72"/>
                    <a:pt x="21" y="70"/>
                  </a:cubicBezTo>
                  <a:cubicBezTo>
                    <a:pt x="11" y="60"/>
                    <a:pt x="0" y="48"/>
                    <a:pt x="0" y="33"/>
                  </a:cubicBezTo>
                  <a:cubicBezTo>
                    <a:pt x="0" y="24"/>
                    <a:pt x="4" y="15"/>
                    <a:pt x="11" y="9"/>
                  </a:cubicBezTo>
                  <a:cubicBezTo>
                    <a:pt x="18" y="3"/>
                    <a:pt x="27" y="0"/>
                    <a:pt x="37" y="0"/>
                  </a:cubicBezTo>
                  <a:close/>
                  <a:moveTo>
                    <a:pt x="45" y="86"/>
                  </a:moveTo>
                  <a:cubicBezTo>
                    <a:pt x="43" y="100"/>
                    <a:pt x="43" y="100"/>
                    <a:pt x="43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5" y="86"/>
                    <a:pt x="45" y="86"/>
                    <a:pt x="45" y="86"/>
                  </a:cubicBezTo>
                  <a:close/>
                  <a:moveTo>
                    <a:pt x="37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9" y="49"/>
                    <a:pt x="54" y="27"/>
                    <a:pt x="48" y="6"/>
                  </a:cubicBezTo>
                  <a:cubicBezTo>
                    <a:pt x="44" y="5"/>
                    <a:pt x="41" y="4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4" y="27"/>
                    <a:pt x="36" y="51"/>
                    <a:pt x="37" y="74"/>
                  </a:cubicBezTo>
                  <a:close/>
                  <a:moveTo>
                    <a:pt x="17" y="10"/>
                  </a:moveTo>
                  <a:cubicBezTo>
                    <a:pt x="5" y="25"/>
                    <a:pt x="6" y="41"/>
                    <a:pt x="16" y="58"/>
                  </a:cubicBezTo>
                  <a:cubicBezTo>
                    <a:pt x="19" y="61"/>
                    <a:pt x="22" y="64"/>
                    <a:pt x="25" y="67"/>
                  </a:cubicBezTo>
                  <a:cubicBezTo>
                    <a:pt x="26" y="69"/>
                    <a:pt x="28" y="70"/>
                    <a:pt x="30" y="72"/>
                  </a:cubicBezTo>
                  <a:cubicBezTo>
                    <a:pt x="24" y="52"/>
                    <a:pt x="13" y="25"/>
                    <a:pt x="27" y="5"/>
                  </a:cubicBezTo>
                  <a:cubicBezTo>
                    <a:pt x="23" y="6"/>
                    <a:pt x="20" y="8"/>
                    <a:pt x="17" y="10"/>
                  </a:cubicBezTo>
                  <a:close/>
                  <a:moveTo>
                    <a:pt x="60" y="13"/>
                  </a:moveTo>
                  <a:cubicBezTo>
                    <a:pt x="66" y="27"/>
                    <a:pt x="63" y="45"/>
                    <a:pt x="56" y="60"/>
                  </a:cubicBezTo>
                  <a:cubicBezTo>
                    <a:pt x="60" y="54"/>
                    <a:pt x="65" y="49"/>
                    <a:pt x="66" y="45"/>
                  </a:cubicBezTo>
                  <a:cubicBezTo>
                    <a:pt x="67" y="43"/>
                    <a:pt x="67" y="41"/>
                    <a:pt x="68" y="39"/>
                  </a:cubicBezTo>
                  <a:cubicBezTo>
                    <a:pt x="68" y="37"/>
                    <a:pt x="69" y="35"/>
                    <a:pt x="69" y="33"/>
                  </a:cubicBezTo>
                  <a:cubicBezTo>
                    <a:pt x="69" y="25"/>
                    <a:pt x="65" y="18"/>
                    <a:pt x="60" y="1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" name="Freeform 114">
              <a:extLst>
                <a:ext uri="{FF2B5EF4-FFF2-40B4-BE49-F238E27FC236}">
                  <a16:creationId xmlns="" xmlns:a16="http://schemas.microsoft.com/office/drawing/2014/main" id="{D267EF22-EC60-42E1-9BCF-2B5C91997F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8762" y="3112354"/>
              <a:ext cx="834887" cy="1153660"/>
            </a:xfrm>
            <a:custGeom>
              <a:avLst/>
              <a:gdLst>
                <a:gd name="T0" fmla="*/ 37 w 73"/>
                <a:gd name="T1" fmla="*/ 0 h 100"/>
                <a:gd name="T2" fmla="*/ 63 w 73"/>
                <a:gd name="T3" fmla="*/ 9 h 100"/>
                <a:gd name="T4" fmla="*/ 73 w 73"/>
                <a:gd name="T5" fmla="*/ 33 h 100"/>
                <a:gd name="T6" fmla="*/ 73 w 73"/>
                <a:gd name="T7" fmla="*/ 40 h 100"/>
                <a:gd name="T8" fmla="*/ 70 w 73"/>
                <a:gd name="T9" fmla="*/ 47 h 100"/>
                <a:gd name="T10" fmla="*/ 50 w 73"/>
                <a:gd name="T11" fmla="*/ 74 h 100"/>
                <a:gd name="T12" fmla="*/ 48 w 73"/>
                <a:gd name="T13" fmla="*/ 76 h 100"/>
                <a:gd name="T14" fmla="*/ 48 w 73"/>
                <a:gd name="T15" fmla="*/ 80 h 100"/>
                <a:gd name="T16" fmla="*/ 46 w 73"/>
                <a:gd name="T17" fmla="*/ 80 h 100"/>
                <a:gd name="T18" fmla="*/ 44 w 73"/>
                <a:gd name="T19" fmla="*/ 80 h 100"/>
                <a:gd name="T20" fmla="*/ 38 w 73"/>
                <a:gd name="T21" fmla="*/ 80 h 100"/>
                <a:gd name="T22" fmla="*/ 36 w 73"/>
                <a:gd name="T23" fmla="*/ 80 h 100"/>
                <a:gd name="T24" fmla="*/ 31 w 73"/>
                <a:gd name="T25" fmla="*/ 80 h 100"/>
                <a:gd name="T26" fmla="*/ 29 w 73"/>
                <a:gd name="T27" fmla="*/ 80 h 100"/>
                <a:gd name="T28" fmla="*/ 27 w 73"/>
                <a:gd name="T29" fmla="*/ 80 h 100"/>
                <a:gd name="T30" fmla="*/ 27 w 73"/>
                <a:gd name="T31" fmla="*/ 80 h 100"/>
                <a:gd name="T32" fmla="*/ 27 w 73"/>
                <a:gd name="T33" fmla="*/ 76 h 100"/>
                <a:gd name="T34" fmla="*/ 21 w 73"/>
                <a:gd name="T35" fmla="*/ 70 h 100"/>
                <a:gd name="T36" fmla="*/ 0 w 73"/>
                <a:gd name="T37" fmla="*/ 33 h 100"/>
                <a:gd name="T38" fmla="*/ 11 w 73"/>
                <a:gd name="T39" fmla="*/ 9 h 100"/>
                <a:gd name="T40" fmla="*/ 37 w 73"/>
                <a:gd name="T41" fmla="*/ 0 h 100"/>
                <a:gd name="T42" fmla="*/ 45 w 73"/>
                <a:gd name="T43" fmla="*/ 86 h 100"/>
                <a:gd name="T44" fmla="*/ 43 w 73"/>
                <a:gd name="T45" fmla="*/ 100 h 100"/>
                <a:gd name="T46" fmla="*/ 31 w 73"/>
                <a:gd name="T47" fmla="*/ 100 h 100"/>
                <a:gd name="T48" fmla="*/ 30 w 73"/>
                <a:gd name="T49" fmla="*/ 86 h 100"/>
                <a:gd name="T50" fmla="*/ 45 w 73"/>
                <a:gd name="T51" fmla="*/ 86 h 100"/>
                <a:gd name="T52" fmla="*/ 37 w 73"/>
                <a:gd name="T53" fmla="*/ 74 h 100"/>
                <a:gd name="T54" fmla="*/ 43 w 73"/>
                <a:gd name="T55" fmla="*/ 74 h 100"/>
                <a:gd name="T56" fmla="*/ 48 w 73"/>
                <a:gd name="T57" fmla="*/ 6 h 100"/>
                <a:gd name="T58" fmla="*/ 37 w 73"/>
                <a:gd name="T59" fmla="*/ 4 h 100"/>
                <a:gd name="T60" fmla="*/ 36 w 73"/>
                <a:gd name="T61" fmla="*/ 4 h 100"/>
                <a:gd name="T62" fmla="*/ 37 w 73"/>
                <a:gd name="T63" fmla="*/ 74 h 100"/>
                <a:gd name="T64" fmla="*/ 17 w 73"/>
                <a:gd name="T65" fmla="*/ 10 h 100"/>
                <a:gd name="T66" fmla="*/ 16 w 73"/>
                <a:gd name="T67" fmla="*/ 58 h 100"/>
                <a:gd name="T68" fmla="*/ 25 w 73"/>
                <a:gd name="T69" fmla="*/ 67 h 100"/>
                <a:gd name="T70" fmla="*/ 30 w 73"/>
                <a:gd name="T71" fmla="*/ 72 h 100"/>
                <a:gd name="T72" fmla="*/ 27 w 73"/>
                <a:gd name="T73" fmla="*/ 5 h 100"/>
                <a:gd name="T74" fmla="*/ 17 w 73"/>
                <a:gd name="T75" fmla="*/ 10 h 100"/>
                <a:gd name="T76" fmla="*/ 60 w 73"/>
                <a:gd name="T77" fmla="*/ 13 h 100"/>
                <a:gd name="T78" fmla="*/ 56 w 73"/>
                <a:gd name="T79" fmla="*/ 60 h 100"/>
                <a:gd name="T80" fmla="*/ 66 w 73"/>
                <a:gd name="T81" fmla="*/ 45 h 100"/>
                <a:gd name="T82" fmla="*/ 68 w 73"/>
                <a:gd name="T83" fmla="*/ 39 h 100"/>
                <a:gd name="T84" fmla="*/ 69 w 73"/>
                <a:gd name="T85" fmla="*/ 33 h 100"/>
                <a:gd name="T86" fmla="*/ 60 w 73"/>
                <a:gd name="T87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" h="100">
                  <a:moveTo>
                    <a:pt x="37" y="0"/>
                  </a:moveTo>
                  <a:cubicBezTo>
                    <a:pt x="47" y="0"/>
                    <a:pt x="56" y="3"/>
                    <a:pt x="63" y="9"/>
                  </a:cubicBezTo>
                  <a:cubicBezTo>
                    <a:pt x="69" y="15"/>
                    <a:pt x="73" y="24"/>
                    <a:pt x="73" y="33"/>
                  </a:cubicBezTo>
                  <a:cubicBezTo>
                    <a:pt x="73" y="36"/>
                    <a:pt x="73" y="38"/>
                    <a:pt x="73" y="40"/>
                  </a:cubicBezTo>
                  <a:cubicBezTo>
                    <a:pt x="72" y="43"/>
                    <a:pt x="71" y="45"/>
                    <a:pt x="70" y="47"/>
                  </a:cubicBezTo>
                  <a:cubicBezTo>
                    <a:pt x="68" y="53"/>
                    <a:pt x="56" y="67"/>
                    <a:pt x="50" y="74"/>
                  </a:cubicBezTo>
                  <a:cubicBezTo>
                    <a:pt x="49" y="75"/>
                    <a:pt x="48" y="75"/>
                    <a:pt x="48" y="7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5" y="74"/>
                    <a:pt x="23" y="72"/>
                    <a:pt x="21" y="70"/>
                  </a:cubicBezTo>
                  <a:cubicBezTo>
                    <a:pt x="11" y="60"/>
                    <a:pt x="0" y="48"/>
                    <a:pt x="0" y="33"/>
                  </a:cubicBezTo>
                  <a:cubicBezTo>
                    <a:pt x="0" y="24"/>
                    <a:pt x="4" y="15"/>
                    <a:pt x="11" y="9"/>
                  </a:cubicBezTo>
                  <a:cubicBezTo>
                    <a:pt x="18" y="3"/>
                    <a:pt x="27" y="0"/>
                    <a:pt x="37" y="0"/>
                  </a:cubicBezTo>
                  <a:close/>
                  <a:moveTo>
                    <a:pt x="45" y="86"/>
                  </a:moveTo>
                  <a:cubicBezTo>
                    <a:pt x="43" y="100"/>
                    <a:pt x="43" y="100"/>
                    <a:pt x="43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5" y="86"/>
                    <a:pt x="45" y="86"/>
                    <a:pt x="45" y="86"/>
                  </a:cubicBezTo>
                  <a:close/>
                  <a:moveTo>
                    <a:pt x="37" y="74"/>
                  </a:moveTo>
                  <a:cubicBezTo>
                    <a:pt x="43" y="74"/>
                    <a:pt x="43" y="74"/>
                    <a:pt x="43" y="74"/>
                  </a:cubicBezTo>
                  <a:cubicBezTo>
                    <a:pt x="49" y="49"/>
                    <a:pt x="54" y="27"/>
                    <a:pt x="48" y="6"/>
                  </a:cubicBezTo>
                  <a:cubicBezTo>
                    <a:pt x="44" y="5"/>
                    <a:pt x="41" y="4"/>
                    <a:pt x="37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4" y="27"/>
                    <a:pt x="36" y="51"/>
                    <a:pt x="37" y="74"/>
                  </a:cubicBezTo>
                  <a:close/>
                  <a:moveTo>
                    <a:pt x="17" y="10"/>
                  </a:moveTo>
                  <a:cubicBezTo>
                    <a:pt x="5" y="25"/>
                    <a:pt x="6" y="41"/>
                    <a:pt x="16" y="58"/>
                  </a:cubicBezTo>
                  <a:cubicBezTo>
                    <a:pt x="19" y="61"/>
                    <a:pt x="22" y="64"/>
                    <a:pt x="25" y="67"/>
                  </a:cubicBezTo>
                  <a:cubicBezTo>
                    <a:pt x="26" y="69"/>
                    <a:pt x="28" y="70"/>
                    <a:pt x="30" y="72"/>
                  </a:cubicBezTo>
                  <a:cubicBezTo>
                    <a:pt x="24" y="52"/>
                    <a:pt x="13" y="25"/>
                    <a:pt x="27" y="5"/>
                  </a:cubicBezTo>
                  <a:cubicBezTo>
                    <a:pt x="23" y="6"/>
                    <a:pt x="20" y="8"/>
                    <a:pt x="17" y="10"/>
                  </a:cubicBezTo>
                  <a:close/>
                  <a:moveTo>
                    <a:pt x="60" y="13"/>
                  </a:moveTo>
                  <a:cubicBezTo>
                    <a:pt x="66" y="27"/>
                    <a:pt x="63" y="45"/>
                    <a:pt x="56" y="60"/>
                  </a:cubicBezTo>
                  <a:cubicBezTo>
                    <a:pt x="60" y="54"/>
                    <a:pt x="65" y="49"/>
                    <a:pt x="66" y="45"/>
                  </a:cubicBezTo>
                  <a:cubicBezTo>
                    <a:pt x="67" y="43"/>
                    <a:pt x="67" y="41"/>
                    <a:pt x="68" y="39"/>
                  </a:cubicBezTo>
                  <a:cubicBezTo>
                    <a:pt x="68" y="37"/>
                    <a:pt x="69" y="35"/>
                    <a:pt x="69" y="33"/>
                  </a:cubicBezTo>
                  <a:cubicBezTo>
                    <a:pt x="69" y="25"/>
                    <a:pt x="65" y="18"/>
                    <a:pt x="60" y="1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/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1">
                <a:solidFill>
                  <a:prstClr val="black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A9BCFD19-B4F3-49F7-A4C0-8E095B72DF34}"/>
              </a:ext>
            </a:extLst>
          </p:cNvPr>
          <p:cNvCxnSpPr/>
          <p:nvPr/>
        </p:nvCxnSpPr>
        <p:spPr>
          <a:xfrm>
            <a:off x="1062540" y="3600450"/>
            <a:ext cx="27622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A96BF594-3814-46AD-84B2-71BBFD96577C}"/>
              </a:ext>
            </a:extLst>
          </p:cNvPr>
          <p:cNvSpPr/>
          <p:nvPr/>
        </p:nvSpPr>
        <p:spPr>
          <a:xfrm>
            <a:off x="1013327" y="3551237"/>
            <a:ext cx="98425" cy="984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0F16FB5-637A-42AA-9A95-0B92997C961E}"/>
              </a:ext>
            </a:extLst>
          </p:cNvPr>
          <p:cNvSpPr/>
          <p:nvPr/>
        </p:nvSpPr>
        <p:spPr>
          <a:xfrm>
            <a:off x="3750177" y="3551237"/>
            <a:ext cx="98425" cy="984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102079AD-2901-4276-8E37-C3028D81BFC7}"/>
              </a:ext>
            </a:extLst>
          </p:cNvPr>
          <p:cNvSpPr/>
          <p:nvPr/>
        </p:nvSpPr>
        <p:spPr>
          <a:xfrm>
            <a:off x="3311015" y="3493257"/>
            <a:ext cx="192613" cy="192613"/>
          </a:xfrm>
          <a:prstGeom prst="ellipse">
            <a:avLst/>
          </a:prstGeom>
          <a:solidFill>
            <a:schemeClr val="dk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E46844EF-9826-439A-890A-A2A06F8ACD7A}"/>
              </a:ext>
            </a:extLst>
          </p:cNvPr>
          <p:cNvSpPr/>
          <p:nvPr/>
        </p:nvSpPr>
        <p:spPr>
          <a:xfrm>
            <a:off x="1494699" y="3504143"/>
            <a:ext cx="192613" cy="192613"/>
          </a:xfrm>
          <a:prstGeom prst="ellipse">
            <a:avLst/>
          </a:prstGeom>
          <a:solidFill>
            <a:schemeClr val="dk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64EAF55D-4008-4784-8B57-7B7AE8C8B67A}"/>
              </a:ext>
            </a:extLst>
          </p:cNvPr>
          <p:cNvCxnSpPr/>
          <p:nvPr/>
        </p:nvCxnSpPr>
        <p:spPr>
          <a:xfrm>
            <a:off x="8653175" y="3600450"/>
            <a:ext cx="27622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46E61F99-BE18-4A34-99F4-6067BF75E39B}"/>
              </a:ext>
            </a:extLst>
          </p:cNvPr>
          <p:cNvSpPr/>
          <p:nvPr/>
        </p:nvSpPr>
        <p:spPr>
          <a:xfrm>
            <a:off x="8603962" y="3551237"/>
            <a:ext cx="98425" cy="984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9B8EBD12-A377-460B-BB15-7D9123A26C2D}"/>
              </a:ext>
            </a:extLst>
          </p:cNvPr>
          <p:cNvSpPr/>
          <p:nvPr/>
        </p:nvSpPr>
        <p:spPr>
          <a:xfrm>
            <a:off x="11340812" y="3551237"/>
            <a:ext cx="98425" cy="9842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DBFB75A5-43F0-488B-9F1F-81EA6626790A}"/>
              </a:ext>
            </a:extLst>
          </p:cNvPr>
          <p:cNvSpPr/>
          <p:nvPr/>
        </p:nvSpPr>
        <p:spPr>
          <a:xfrm>
            <a:off x="10901650" y="3493257"/>
            <a:ext cx="192613" cy="192613"/>
          </a:xfrm>
          <a:prstGeom prst="ellipse">
            <a:avLst/>
          </a:prstGeom>
          <a:solidFill>
            <a:schemeClr val="dk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E5E618DC-D2A5-4242-BD5F-0C8385BADAA4}"/>
              </a:ext>
            </a:extLst>
          </p:cNvPr>
          <p:cNvSpPr/>
          <p:nvPr/>
        </p:nvSpPr>
        <p:spPr>
          <a:xfrm>
            <a:off x="9085334" y="3504143"/>
            <a:ext cx="192613" cy="192613"/>
          </a:xfrm>
          <a:prstGeom prst="ellipse">
            <a:avLst/>
          </a:prstGeom>
          <a:solidFill>
            <a:schemeClr val="dk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5E290642-6D7F-4EA4-8E6E-FB13BDB92DCE}"/>
              </a:ext>
            </a:extLst>
          </p:cNvPr>
          <p:cNvSpPr txBox="1"/>
          <p:nvPr/>
        </p:nvSpPr>
        <p:spPr>
          <a:xfrm>
            <a:off x="1013327" y="2074209"/>
            <a:ext cx="1973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单击添加标题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1E015BAC-9F59-454D-B3FB-2E0BBD1D1CBA}"/>
              </a:ext>
            </a:extLst>
          </p:cNvPr>
          <p:cNvSpPr txBox="1"/>
          <p:nvPr/>
        </p:nvSpPr>
        <p:spPr>
          <a:xfrm>
            <a:off x="2616164" y="3931806"/>
            <a:ext cx="1973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单击添加标题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83A64A8-03C5-45E9-A036-60D7417E7C68}"/>
              </a:ext>
            </a:extLst>
          </p:cNvPr>
          <p:cNvSpPr txBox="1"/>
          <p:nvPr/>
        </p:nvSpPr>
        <p:spPr>
          <a:xfrm>
            <a:off x="8495733" y="2074209"/>
            <a:ext cx="1973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单击添加标题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DFA6375-0727-4BD0-850A-926FEE588A48}"/>
              </a:ext>
            </a:extLst>
          </p:cNvPr>
          <p:cNvSpPr txBox="1"/>
          <p:nvPr/>
        </p:nvSpPr>
        <p:spPr>
          <a:xfrm>
            <a:off x="10218019" y="3766136"/>
            <a:ext cx="1973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Arial"/>
                <a:ea typeface="微软雅黑"/>
                <a:sym typeface="Arial"/>
              </a:rPr>
              <a:t>单击添加标题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7DB79E06-6675-46E0-911B-361E86A2C653}"/>
              </a:ext>
            </a:extLst>
          </p:cNvPr>
          <p:cNvSpPr/>
          <p:nvPr/>
        </p:nvSpPr>
        <p:spPr>
          <a:xfrm>
            <a:off x="1014363" y="2437279"/>
            <a:ext cx="2964386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/>
              <a:t>在这里输入您的文字内容，在这里输入您的文字内容，在这里输入您的文字内容，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BB6F83C-BB89-4E95-B9BF-E631AF7E9236}"/>
              </a:ext>
            </a:extLst>
          </p:cNvPr>
          <p:cNvSpPr/>
          <p:nvPr/>
        </p:nvSpPr>
        <p:spPr>
          <a:xfrm>
            <a:off x="1146093" y="4296554"/>
            <a:ext cx="2964386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/>
              <a:t>在这里输入您的文字内容，在这里输入您的文字内容，在这里输入您的文字内容，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4EBD70DD-1310-46F4-A48D-6E948F405155}"/>
              </a:ext>
            </a:extLst>
          </p:cNvPr>
          <p:cNvSpPr/>
          <p:nvPr/>
        </p:nvSpPr>
        <p:spPr>
          <a:xfrm>
            <a:off x="8425638" y="2441452"/>
            <a:ext cx="2964386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/>
              <a:t>在这里输入您的文字内容，在这里输入您的文字内容，在这里输入您的文字内容，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FA547815-00B2-4BF6-B2F7-B5779FF97398}"/>
              </a:ext>
            </a:extLst>
          </p:cNvPr>
          <p:cNvSpPr/>
          <p:nvPr/>
        </p:nvSpPr>
        <p:spPr>
          <a:xfrm>
            <a:off x="8735826" y="4169785"/>
            <a:ext cx="2964386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/>
              <a:t>在这里输入您的文字内容，在这里输入您的文字内容，在这里输入您的文字内容，</a:t>
            </a:r>
          </a:p>
        </p:txBody>
      </p:sp>
    </p:spTree>
    <p:extLst>
      <p:ext uri="{BB962C8B-B14F-4D97-AF65-F5344CB8AC3E}">
        <p14:creationId xmlns:p14="http://schemas.microsoft.com/office/powerpoint/2010/main" val="69072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D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1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5" name="五边形 25">
            <a:extLst>
              <a:ext uri="{FF2B5EF4-FFF2-40B4-BE49-F238E27FC236}">
                <a16:creationId xmlns="" xmlns:a16="http://schemas.microsoft.com/office/drawing/2014/main" id="{DA79A269-F7F7-43F0-99A3-06837220D5BC}"/>
              </a:ext>
            </a:extLst>
          </p:cNvPr>
          <p:cNvSpPr/>
          <p:nvPr/>
        </p:nvSpPr>
        <p:spPr bwMode="auto">
          <a:xfrm>
            <a:off x="2865722" y="1548321"/>
            <a:ext cx="1763770" cy="541858"/>
          </a:xfrm>
          <a:prstGeom prst="homePlate">
            <a:avLst/>
          </a:prstGeom>
          <a:solidFill>
            <a:schemeClr val="tx1">
              <a:lumMod val="65000"/>
              <a:lumOff val="35000"/>
            </a:schemeClr>
          </a:solidFill>
          <a:ln w="381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/>
          <a:p>
            <a:pPr algn="ctr"/>
            <a:endParaRPr lang="zh-CN" altLang="en-US" sz="1400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6" name="TextBox 22">
            <a:extLst>
              <a:ext uri="{FF2B5EF4-FFF2-40B4-BE49-F238E27FC236}">
                <a16:creationId xmlns="" xmlns:a16="http://schemas.microsoft.com/office/drawing/2014/main" id="{CD432A31-0EF9-42BD-B510-09F57640A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6845" y="1634794"/>
            <a:ext cx="1481164" cy="35203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200" dirty="0"/>
              <a:t>添加标题</a:t>
            </a:r>
          </a:p>
        </p:txBody>
      </p:sp>
      <p:sp>
        <p:nvSpPr>
          <p:cNvPr id="7" name="五边形 27">
            <a:extLst>
              <a:ext uri="{FF2B5EF4-FFF2-40B4-BE49-F238E27FC236}">
                <a16:creationId xmlns="" xmlns:a16="http://schemas.microsoft.com/office/drawing/2014/main" id="{2AC72837-B9AC-474E-880E-ABC49A082793}"/>
              </a:ext>
            </a:extLst>
          </p:cNvPr>
          <p:cNvSpPr/>
          <p:nvPr/>
        </p:nvSpPr>
        <p:spPr bwMode="auto">
          <a:xfrm>
            <a:off x="2865721" y="3217024"/>
            <a:ext cx="1763771" cy="541858"/>
          </a:xfrm>
          <a:prstGeom prst="homePlate">
            <a:avLst/>
          </a:prstGeom>
          <a:solidFill>
            <a:schemeClr val="tx1">
              <a:lumMod val="65000"/>
              <a:lumOff val="35000"/>
            </a:schemeClr>
          </a:solidFill>
          <a:ln w="381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/>
          <a:p>
            <a:pPr algn="ctr"/>
            <a:endParaRPr lang="zh-CN" altLang="en-US" sz="1400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8" name="TextBox 22">
            <a:extLst>
              <a:ext uri="{FF2B5EF4-FFF2-40B4-BE49-F238E27FC236}">
                <a16:creationId xmlns="" xmlns:a16="http://schemas.microsoft.com/office/drawing/2014/main" id="{24A13EB9-6329-4F41-BC03-38C1374C7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4795" y="3323859"/>
            <a:ext cx="1473210" cy="35203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200" dirty="0"/>
              <a:t>添加标题</a:t>
            </a:r>
          </a:p>
        </p:txBody>
      </p:sp>
      <p:sp>
        <p:nvSpPr>
          <p:cNvPr id="9" name="五边形 29">
            <a:extLst>
              <a:ext uri="{FF2B5EF4-FFF2-40B4-BE49-F238E27FC236}">
                <a16:creationId xmlns="" xmlns:a16="http://schemas.microsoft.com/office/drawing/2014/main" id="{31FCA284-C936-4E68-882C-25F0AF3A6D75}"/>
              </a:ext>
            </a:extLst>
          </p:cNvPr>
          <p:cNvSpPr/>
          <p:nvPr/>
        </p:nvSpPr>
        <p:spPr bwMode="auto">
          <a:xfrm>
            <a:off x="2865721" y="4965226"/>
            <a:ext cx="1763771" cy="541858"/>
          </a:xfrm>
          <a:prstGeom prst="homePlate">
            <a:avLst/>
          </a:prstGeom>
          <a:solidFill>
            <a:schemeClr val="bg1">
              <a:lumMod val="65000"/>
            </a:schemeClr>
          </a:solidFill>
          <a:ln w="381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/>
          <a:p>
            <a:pPr algn="ctr"/>
            <a:endParaRPr lang="zh-CN" altLang="en-US" sz="1400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0" name="TextBox 22">
            <a:extLst>
              <a:ext uri="{FF2B5EF4-FFF2-40B4-BE49-F238E27FC236}">
                <a16:creationId xmlns="" xmlns:a16="http://schemas.microsoft.com/office/drawing/2014/main" id="{BFE12C1D-8C37-4996-859D-E0985535C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4795" y="5052859"/>
            <a:ext cx="1473210" cy="35203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200" dirty="0"/>
              <a:t>添加标题</a:t>
            </a:r>
          </a:p>
        </p:txBody>
      </p:sp>
      <p:sp>
        <p:nvSpPr>
          <p:cNvPr id="11" name="任意多边形 31">
            <a:extLst>
              <a:ext uri="{FF2B5EF4-FFF2-40B4-BE49-F238E27FC236}">
                <a16:creationId xmlns="" xmlns:a16="http://schemas.microsoft.com/office/drawing/2014/main" id="{5AD65CB7-86BF-4FBC-9E47-4DEE84283BAE}"/>
              </a:ext>
            </a:extLst>
          </p:cNvPr>
          <p:cNvSpPr/>
          <p:nvPr/>
        </p:nvSpPr>
        <p:spPr bwMode="auto">
          <a:xfrm>
            <a:off x="1642988" y="1802593"/>
            <a:ext cx="1199687" cy="1689062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2118" tIns="31058" rIns="62118" bIns="31058" anchor="ctr">
            <a:sp3d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  <a:defRPr/>
            </a:pP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任意多边形 32">
            <a:extLst>
              <a:ext uri="{FF2B5EF4-FFF2-40B4-BE49-F238E27FC236}">
                <a16:creationId xmlns="" xmlns:a16="http://schemas.microsoft.com/office/drawing/2014/main" id="{4057B446-2F6E-4C6A-A49B-EB8972A7C127}"/>
              </a:ext>
            </a:extLst>
          </p:cNvPr>
          <p:cNvSpPr/>
          <p:nvPr/>
        </p:nvSpPr>
        <p:spPr bwMode="auto">
          <a:xfrm flipV="1">
            <a:off x="1642991" y="3515422"/>
            <a:ext cx="1199687" cy="1720732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2118" tIns="31058" rIns="62118" bIns="31058" anchor="ctr">
            <a:sp3d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  <a:defRPr/>
            </a:pP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4FCD678F-0201-4A5B-B00A-C6D6499A0643}"/>
              </a:ext>
            </a:extLst>
          </p:cNvPr>
          <p:cNvCxnSpPr/>
          <p:nvPr/>
        </p:nvCxnSpPr>
        <p:spPr bwMode="auto">
          <a:xfrm>
            <a:off x="1642988" y="3515417"/>
            <a:ext cx="1199687" cy="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oval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744693AF-D45F-4C67-987B-AD92E76CD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793" y="2854931"/>
            <a:ext cx="1322096" cy="1320973"/>
          </a:xfrm>
          <a:prstGeom prst="ellipse">
            <a:avLst/>
          </a:prstGeom>
          <a:solidFill>
            <a:schemeClr val="bg1">
              <a:lumMod val="75000"/>
            </a:schemeClr>
          </a:solidFill>
          <a:ln w="762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62118" tIns="31058" rIns="62118" bIns="31058" anchor="ctr"/>
          <a:lstStyle/>
          <a:p>
            <a:pPr algn="ctr"/>
            <a:r>
              <a:rPr lang="zh-CN" altLang="en-US" sz="1400" b="1" dirty="0">
                <a:solidFill>
                  <a:srgbClr val="F8F8F8"/>
                </a:solidFill>
                <a:ea typeface="微软雅黑" pitchFamily="34" charset="-122"/>
              </a:rPr>
              <a:t>添加</a:t>
            </a:r>
            <a:endParaRPr lang="en-US" altLang="zh-CN" sz="1400" b="1" dirty="0">
              <a:solidFill>
                <a:srgbClr val="F8F8F8"/>
              </a:solidFill>
              <a:ea typeface="微软雅黑" pitchFamily="34" charset="-122"/>
            </a:endParaRPr>
          </a:p>
          <a:p>
            <a:pPr algn="ctr"/>
            <a:r>
              <a:rPr lang="zh-CN" altLang="en-US" sz="1400" b="1" dirty="0">
                <a:solidFill>
                  <a:srgbClr val="F8F8F8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15" name="右弧形箭头 35">
            <a:extLst>
              <a:ext uri="{FF2B5EF4-FFF2-40B4-BE49-F238E27FC236}">
                <a16:creationId xmlns="" xmlns:a16="http://schemas.microsoft.com/office/drawing/2014/main" id="{4C901207-BBAE-424E-8EE4-9F10AF0C4328}"/>
              </a:ext>
            </a:extLst>
          </p:cNvPr>
          <p:cNvSpPr/>
          <p:nvPr/>
        </p:nvSpPr>
        <p:spPr>
          <a:xfrm>
            <a:off x="9002790" y="1466688"/>
            <a:ext cx="944614" cy="1975396"/>
          </a:xfrm>
          <a:prstGeom prst="curvedLeftArrow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txBody>
          <a:bodyPr vert="horz" wrap="square" lIns="55905" tIns="27953" rIns="55905" bIns="27953" numCol="1" anchor="t" anchorCtr="0" compatLnSpc="1">
            <a:prstTxWarp prst="textNoShape">
              <a:avLst/>
            </a:prstTxWarp>
          </a:bodyPr>
          <a:lstStyle/>
          <a:p>
            <a:endParaRPr lang="zh-CN" altLang="en-US" sz="1100" b="1" kern="0">
              <a:solidFill>
                <a:schemeClr val="bg2">
                  <a:lumMod val="10000"/>
                </a:schemeClr>
              </a:solidFill>
              <a:latin typeface="Calibri"/>
              <a:ea typeface="微软雅黑"/>
            </a:endParaRPr>
          </a:p>
        </p:txBody>
      </p:sp>
      <p:sp>
        <p:nvSpPr>
          <p:cNvPr id="16" name="右弧形箭头 36">
            <a:extLst>
              <a:ext uri="{FF2B5EF4-FFF2-40B4-BE49-F238E27FC236}">
                <a16:creationId xmlns="" xmlns:a16="http://schemas.microsoft.com/office/drawing/2014/main" id="{C404D4FA-302B-44F3-8DEA-C47357BB0544}"/>
              </a:ext>
            </a:extLst>
          </p:cNvPr>
          <p:cNvSpPr/>
          <p:nvPr/>
        </p:nvSpPr>
        <p:spPr>
          <a:xfrm>
            <a:off x="9012372" y="3446068"/>
            <a:ext cx="935030" cy="2183485"/>
          </a:xfrm>
          <a:prstGeom prst="curvedLeftArrow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txBody>
          <a:bodyPr vert="horz" wrap="square" lIns="55905" tIns="27953" rIns="55905" bIns="27953" numCol="1" anchor="t" anchorCtr="0" compatLnSpc="1">
            <a:prstTxWarp prst="textNoShape">
              <a:avLst/>
            </a:prstTxWarp>
          </a:bodyPr>
          <a:lstStyle/>
          <a:p>
            <a:endParaRPr lang="zh-CN" altLang="en-US" sz="1100" b="1" kern="0">
              <a:solidFill>
                <a:schemeClr val="bg2">
                  <a:lumMod val="10000"/>
                </a:schemeClr>
              </a:solidFill>
              <a:latin typeface="Calibri"/>
              <a:ea typeface="微软雅黑"/>
            </a:endParaRPr>
          </a:p>
        </p:txBody>
      </p:sp>
      <p:sp>
        <p:nvSpPr>
          <p:cNvPr id="17" name="右弧形箭头 37">
            <a:extLst>
              <a:ext uri="{FF2B5EF4-FFF2-40B4-BE49-F238E27FC236}">
                <a16:creationId xmlns="" xmlns:a16="http://schemas.microsoft.com/office/drawing/2014/main" id="{4AF22CBA-FD3F-4789-98FA-676F8CBDBECE}"/>
              </a:ext>
            </a:extLst>
          </p:cNvPr>
          <p:cNvSpPr/>
          <p:nvPr/>
        </p:nvSpPr>
        <p:spPr>
          <a:xfrm rot="10800000" flipH="1">
            <a:off x="8733093" y="1897444"/>
            <a:ext cx="1080146" cy="3204870"/>
          </a:xfrm>
          <a:prstGeom prst="curvedLeftArrow">
            <a:avLst/>
          </a:prstGeom>
          <a:solidFill>
            <a:schemeClr val="accent3"/>
          </a:solidFill>
          <a:ln w="19050">
            <a:noFill/>
          </a:ln>
        </p:spPr>
        <p:txBody>
          <a:bodyPr vert="horz" wrap="square" lIns="55905" tIns="27953" rIns="55905" bIns="27953" numCol="1" anchor="t" anchorCtr="0" compatLnSpc="1">
            <a:prstTxWarp prst="textNoShape">
              <a:avLst/>
            </a:prstTxWarp>
          </a:bodyPr>
          <a:lstStyle/>
          <a:p>
            <a:endParaRPr lang="zh-CN" altLang="en-US" sz="1100" b="1" kern="0">
              <a:solidFill>
                <a:schemeClr val="bg2">
                  <a:lumMod val="10000"/>
                </a:schemeClr>
              </a:solidFill>
              <a:latin typeface="Calibri"/>
              <a:ea typeface="微软雅黑"/>
            </a:endParaRPr>
          </a:p>
        </p:txBody>
      </p:sp>
      <p:sp>
        <p:nvSpPr>
          <p:cNvPr id="18" name="TextBox 31">
            <a:extLst>
              <a:ext uri="{FF2B5EF4-FFF2-40B4-BE49-F238E27FC236}">
                <a16:creationId xmlns="" xmlns:a16="http://schemas.microsoft.com/office/drawing/2014/main" id="{B59373E9-72F7-4345-9801-BB3E4C2EB9D2}"/>
              </a:ext>
            </a:extLst>
          </p:cNvPr>
          <p:cNvSpPr txBox="1"/>
          <p:nvPr/>
        </p:nvSpPr>
        <p:spPr>
          <a:xfrm>
            <a:off x="9943889" y="3338526"/>
            <a:ext cx="1160887" cy="322699"/>
          </a:xfrm>
          <a:prstGeom prst="rect">
            <a:avLst/>
          </a:prstGeom>
          <a:noFill/>
        </p:spPr>
        <p:txBody>
          <a:bodyPr wrap="square" lIns="62118" tIns="31058" rIns="62118" bIns="31058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roadway BT"/>
                <a:ea typeface="微软雅黑"/>
              </a:rPr>
              <a:t>补充性文字</a:t>
            </a:r>
          </a:p>
        </p:txBody>
      </p:sp>
      <p:sp>
        <p:nvSpPr>
          <p:cNvPr id="19" name="TextBox 31">
            <a:extLst>
              <a:ext uri="{FF2B5EF4-FFF2-40B4-BE49-F238E27FC236}">
                <a16:creationId xmlns="" xmlns:a16="http://schemas.microsoft.com/office/drawing/2014/main" id="{1C31B3AE-A3AF-4109-A977-42758CBF0F48}"/>
              </a:ext>
            </a:extLst>
          </p:cNvPr>
          <p:cNvSpPr txBox="1"/>
          <p:nvPr/>
        </p:nvSpPr>
        <p:spPr>
          <a:xfrm>
            <a:off x="10134320" y="4386040"/>
            <a:ext cx="1160887" cy="322699"/>
          </a:xfrm>
          <a:prstGeom prst="rect">
            <a:avLst/>
          </a:prstGeom>
          <a:noFill/>
        </p:spPr>
        <p:txBody>
          <a:bodyPr wrap="square" lIns="62118" tIns="31058" rIns="62118" bIns="31058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roadway BT"/>
                <a:ea typeface="微软雅黑"/>
              </a:rPr>
              <a:t>补充性文字</a:t>
            </a:r>
          </a:p>
        </p:txBody>
      </p:sp>
      <p:sp>
        <p:nvSpPr>
          <p:cNvPr id="20" name="TextBox 31">
            <a:extLst>
              <a:ext uri="{FF2B5EF4-FFF2-40B4-BE49-F238E27FC236}">
                <a16:creationId xmlns="" xmlns:a16="http://schemas.microsoft.com/office/drawing/2014/main" id="{0E7DF830-CE2A-4A36-B276-C40FFDB04F22}"/>
              </a:ext>
            </a:extLst>
          </p:cNvPr>
          <p:cNvSpPr txBox="1"/>
          <p:nvPr/>
        </p:nvSpPr>
        <p:spPr>
          <a:xfrm>
            <a:off x="10134320" y="2264354"/>
            <a:ext cx="1160887" cy="322699"/>
          </a:xfrm>
          <a:prstGeom prst="rect">
            <a:avLst/>
          </a:prstGeom>
          <a:noFill/>
        </p:spPr>
        <p:txBody>
          <a:bodyPr wrap="square" lIns="62118" tIns="31058" rIns="62118" bIns="31058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roadway BT"/>
                <a:ea typeface="微软雅黑"/>
              </a:rPr>
              <a:t>补充性文字</a:t>
            </a:r>
          </a:p>
        </p:txBody>
      </p:sp>
      <p:sp>
        <p:nvSpPr>
          <p:cNvPr id="21" name="圆角矩形 41">
            <a:extLst>
              <a:ext uri="{FF2B5EF4-FFF2-40B4-BE49-F238E27FC236}">
                <a16:creationId xmlns="" xmlns:a16="http://schemas.microsoft.com/office/drawing/2014/main" id="{C2FF712E-A46E-4EA9-82B0-7581DC02B8E1}"/>
              </a:ext>
            </a:extLst>
          </p:cNvPr>
          <p:cNvSpPr/>
          <p:nvPr/>
        </p:nvSpPr>
        <p:spPr bwMode="auto">
          <a:xfrm>
            <a:off x="4329279" y="2901528"/>
            <a:ext cx="4274922" cy="1227788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chemeClr val="bg1">
                <a:lumMod val="50000"/>
              </a:schemeClr>
            </a:solidFill>
            <a:bevel/>
            <a:headEnd/>
            <a:tailEnd/>
          </a:ln>
        </p:spPr>
        <p:txBody>
          <a:bodyPr lIns="62118" tIns="31058" rIns="62118" bIns="31058" anchor="ctr"/>
          <a:lstStyle/>
          <a:p>
            <a:pPr lvl="2"/>
            <a:endParaRPr lang="zh-CN" altLang="en-US" sz="1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圆角矩形 42">
            <a:extLst>
              <a:ext uri="{FF2B5EF4-FFF2-40B4-BE49-F238E27FC236}">
                <a16:creationId xmlns="" xmlns:a16="http://schemas.microsoft.com/office/drawing/2014/main" id="{4AAC12B6-0A20-4A79-A0C1-21AC11F89AD0}"/>
              </a:ext>
            </a:extLst>
          </p:cNvPr>
          <p:cNvSpPr/>
          <p:nvPr/>
        </p:nvSpPr>
        <p:spPr bwMode="auto">
          <a:xfrm>
            <a:off x="4329279" y="4622046"/>
            <a:ext cx="4274922" cy="1227788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chemeClr val="bg1">
                <a:lumMod val="50000"/>
              </a:schemeClr>
            </a:solidFill>
            <a:bevel/>
            <a:headEnd/>
            <a:tailEnd/>
          </a:ln>
        </p:spPr>
        <p:txBody>
          <a:bodyPr lIns="62118" tIns="31058" rIns="62118" bIns="31058" anchor="ctr"/>
          <a:lstStyle/>
          <a:p>
            <a:pPr lvl="2"/>
            <a:endParaRPr lang="zh-CN" altLang="en-US" sz="1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3" name="圆角矩形 43">
            <a:extLst>
              <a:ext uri="{FF2B5EF4-FFF2-40B4-BE49-F238E27FC236}">
                <a16:creationId xmlns="" xmlns:a16="http://schemas.microsoft.com/office/drawing/2014/main" id="{9AF5B298-DB6C-456C-9809-07E1FD4D10F5}"/>
              </a:ext>
            </a:extLst>
          </p:cNvPr>
          <p:cNvSpPr/>
          <p:nvPr/>
        </p:nvSpPr>
        <p:spPr bwMode="auto">
          <a:xfrm>
            <a:off x="4329279" y="1197913"/>
            <a:ext cx="4274922" cy="1227788"/>
          </a:xfrm>
          <a:prstGeom prst="roundRect">
            <a:avLst>
              <a:gd name="adj" fmla="val 9992"/>
            </a:avLst>
          </a:prstGeom>
          <a:solidFill>
            <a:schemeClr val="bg1">
              <a:lumMod val="95000"/>
            </a:schemeClr>
          </a:solidFill>
          <a:ln w="3175" cap="flat" cmpd="sng">
            <a:solidFill>
              <a:schemeClr val="bg1">
                <a:lumMod val="50000"/>
              </a:schemeClr>
            </a:solidFill>
            <a:bevel/>
            <a:headEnd/>
            <a:tailEnd/>
          </a:ln>
        </p:spPr>
        <p:txBody>
          <a:bodyPr lIns="62118" tIns="31058" rIns="62118" bIns="31058" anchor="ctr"/>
          <a:lstStyle/>
          <a:p>
            <a:pPr lvl="2"/>
            <a:endParaRPr lang="zh-CN" altLang="en-US" sz="1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4" name="TextBox 32">
            <a:extLst>
              <a:ext uri="{FF2B5EF4-FFF2-40B4-BE49-F238E27FC236}">
                <a16:creationId xmlns="" xmlns:a16="http://schemas.microsoft.com/office/drawing/2014/main" id="{02CB330D-AB01-4DAC-9A6B-061E3BF5A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7983" y="4929862"/>
            <a:ext cx="3726510" cy="66051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在这里输入您的文字内容，在这里输入您的文字内容，在这里输入您的文字内容，</a:t>
            </a:r>
          </a:p>
        </p:txBody>
      </p:sp>
      <p:sp>
        <p:nvSpPr>
          <p:cNvPr id="25" name="TextBox 32">
            <a:extLst>
              <a:ext uri="{FF2B5EF4-FFF2-40B4-BE49-F238E27FC236}">
                <a16:creationId xmlns="" xmlns:a16="http://schemas.microsoft.com/office/drawing/2014/main" id="{162BC57A-0EB3-4D1D-9B18-4F7505D2D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687" y="3117594"/>
            <a:ext cx="3726510" cy="66051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在这里输入您的文字内容，在这里输入您的文字内容，在这里输入您的文字内容，</a:t>
            </a:r>
          </a:p>
        </p:txBody>
      </p:sp>
      <p:sp>
        <p:nvSpPr>
          <p:cNvPr id="26" name="TextBox 32">
            <a:extLst>
              <a:ext uri="{FF2B5EF4-FFF2-40B4-BE49-F238E27FC236}">
                <a16:creationId xmlns="" xmlns:a16="http://schemas.microsoft.com/office/drawing/2014/main" id="{C10E20D8-AD15-4D76-A722-906EF9FA5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7221" y="1472455"/>
            <a:ext cx="3726510" cy="66051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62118" tIns="31058" rIns="62118" bIns="31058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在这里输入您的文字内容，在这里输入您的文字内容，在这里输入您的文字内容，</a:t>
            </a:r>
          </a:p>
        </p:txBody>
      </p:sp>
    </p:spTree>
    <p:extLst>
      <p:ext uri="{BB962C8B-B14F-4D97-AF65-F5344CB8AC3E}">
        <p14:creationId xmlns:p14="http://schemas.microsoft.com/office/powerpoint/2010/main" val="183279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0" grpId="0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/>
      <p:bldP spid="25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C6914B4-A0B3-45CD-94A2-056AC08750B0}"/>
              </a:ext>
            </a:extLst>
          </p:cNvPr>
          <p:cNvSpPr/>
          <p:nvPr/>
        </p:nvSpPr>
        <p:spPr>
          <a:xfrm>
            <a:off x="7451677" y="984334"/>
            <a:ext cx="3109871" cy="508090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783895D-BCA7-4BCF-8514-F07347543672}"/>
              </a:ext>
            </a:extLst>
          </p:cNvPr>
          <p:cNvGrpSpPr/>
          <p:nvPr/>
        </p:nvGrpSpPr>
        <p:grpSpPr>
          <a:xfrm rot="19379825">
            <a:off x="1307157" y="1214531"/>
            <a:ext cx="4100532" cy="4094812"/>
            <a:chOff x="1637731" y="1040030"/>
            <a:chExt cx="4567454" cy="4561083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0A71B333-0AE0-4D2F-89F4-051406DD72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37731" y="1135565"/>
              <a:ext cx="3721290" cy="4465548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E78631A-E815-49DF-A636-3DFFFD230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111766" y="667901"/>
              <a:ext cx="3721290" cy="4465548"/>
            </a:xfrm>
            <a:prstGeom prst="rect">
              <a:avLst/>
            </a:prstGeom>
          </p:spPr>
        </p:pic>
      </p:grp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08CEAB41-44ED-48F3-996D-E10AE3E64585}"/>
              </a:ext>
            </a:extLst>
          </p:cNvPr>
          <p:cNvSpPr/>
          <p:nvPr/>
        </p:nvSpPr>
        <p:spPr>
          <a:xfrm>
            <a:off x="6095999" y="2527952"/>
            <a:ext cx="2711355" cy="1977616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8C9B01E-472A-4BAD-A2BD-7B1F710EED82}"/>
              </a:ext>
            </a:extLst>
          </p:cNvPr>
          <p:cNvSpPr/>
          <p:nvPr/>
        </p:nvSpPr>
        <p:spPr>
          <a:xfrm>
            <a:off x="7890975" y="1668204"/>
            <a:ext cx="2701382" cy="116955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7000" spc="6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7000" spc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087650C6-84FF-41E6-9405-9297F5E77C0A}"/>
              </a:ext>
            </a:extLst>
          </p:cNvPr>
          <p:cNvSpPr/>
          <p:nvPr/>
        </p:nvSpPr>
        <p:spPr>
          <a:xfrm>
            <a:off x="4457173" y="2644170"/>
            <a:ext cx="6070894" cy="7848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5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演讲结束，谢谢观看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7DCE40F6-D8E5-4D19-8641-C3D203E67F94}"/>
              </a:ext>
            </a:extLst>
          </p:cNvPr>
          <p:cNvSpPr/>
          <p:nvPr/>
        </p:nvSpPr>
        <p:spPr>
          <a:xfrm>
            <a:off x="5767400" y="3905801"/>
            <a:ext cx="4595157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r"/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BDB6A6C-5D17-4536-A578-49B61F997A72}"/>
              </a:ext>
            </a:extLst>
          </p:cNvPr>
          <p:cNvSpPr/>
          <p:nvPr/>
        </p:nvSpPr>
        <p:spPr>
          <a:xfrm>
            <a:off x="6147757" y="3522591"/>
            <a:ext cx="4142196" cy="246221"/>
          </a:xfrm>
          <a:prstGeom prst="rect">
            <a:avLst/>
          </a:prstGeom>
          <a:solidFill>
            <a:srgbClr val="F4F4F4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季度总结</a:t>
            </a:r>
            <a:r>
              <a:rPr lang="en-US" altLang="zh-CN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</a:t>
            </a:r>
            <a:r>
              <a:rPr lang="en-US" altLang="zh-CN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组织方案 </a:t>
            </a:r>
            <a:r>
              <a:rPr lang="en-US" altLang="zh-CN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会务安排</a:t>
            </a:r>
          </a:p>
        </p:txBody>
      </p:sp>
    </p:spTree>
    <p:extLst>
      <p:ext uri="{BB962C8B-B14F-4D97-AF65-F5344CB8AC3E}">
        <p14:creationId xmlns:p14="http://schemas.microsoft.com/office/powerpoint/2010/main" val="174616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431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ED1FD104-E4EF-4D41-96DD-A298DA5FC4E1}"/>
              </a:ext>
            </a:extLst>
          </p:cNvPr>
          <p:cNvGrpSpPr/>
          <p:nvPr/>
        </p:nvGrpSpPr>
        <p:grpSpPr>
          <a:xfrm rot="19379825">
            <a:off x="1307157" y="1214531"/>
            <a:ext cx="4100532" cy="4094812"/>
            <a:chOff x="1637731" y="1040030"/>
            <a:chExt cx="4567454" cy="4561083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B5A1FD74-9EE5-4622-8687-B6F723B65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37731" y="1135565"/>
              <a:ext cx="3721290" cy="4465548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606B5D70-4009-4E2C-8880-90274E92EA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111766" y="667901"/>
              <a:ext cx="3721290" cy="4465548"/>
            </a:xfrm>
            <a:prstGeom prst="rect">
              <a:avLst/>
            </a:prstGeom>
          </p:spPr>
        </p:pic>
      </p:grp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AFF826FB-D13F-4C91-8708-5E739882D704}"/>
              </a:ext>
            </a:extLst>
          </p:cNvPr>
          <p:cNvSpPr/>
          <p:nvPr/>
        </p:nvSpPr>
        <p:spPr>
          <a:xfrm>
            <a:off x="2779213" y="0"/>
            <a:ext cx="1096751" cy="6247864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40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6418748" y="2253742"/>
            <a:ext cx="2608488" cy="477054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A</a:t>
            </a:r>
            <a:endParaRPr lang="zh-CN" altLang="en-US" sz="2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6361345" y="2970536"/>
            <a:ext cx="2954655" cy="55399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A177F9C-E166-4C36-B599-E940E5F1A2CB}"/>
              </a:ext>
            </a:extLst>
          </p:cNvPr>
          <p:cNvSpPr/>
          <p:nvPr/>
        </p:nvSpPr>
        <p:spPr>
          <a:xfrm>
            <a:off x="6361345" y="3486062"/>
            <a:ext cx="4898058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在这里输入您的文字内容，在这里输入您的文字内容，在这里输入您的文字内容，在这里输入您的文字内容，在这里输入您的文字内容，在这里输入您的文字内容，</a:t>
            </a:r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796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 animBg="1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A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1" y="179283"/>
            <a:ext cx="2185214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grpSp>
        <p:nvGrpSpPr>
          <p:cNvPr id="4" name="淘宝店chenying0907 77">
            <a:extLst>
              <a:ext uri="{FF2B5EF4-FFF2-40B4-BE49-F238E27FC236}">
                <a16:creationId xmlns="" xmlns:a16="http://schemas.microsoft.com/office/drawing/2014/main" id="{B039E9C3-3883-4C83-9E1D-5A4AE837F41C}"/>
              </a:ext>
            </a:extLst>
          </p:cNvPr>
          <p:cNvGrpSpPr/>
          <p:nvPr/>
        </p:nvGrpSpPr>
        <p:grpSpPr>
          <a:xfrm>
            <a:off x="3958785" y="1724141"/>
            <a:ext cx="4467714" cy="2691703"/>
            <a:chOff x="2843213" y="1635125"/>
            <a:chExt cx="3600450" cy="2168525"/>
          </a:xfrm>
        </p:grpSpPr>
        <p:sp>
          <p:nvSpPr>
            <p:cNvPr id="5" name="淘宝店chenying0907 5">
              <a:extLst>
                <a:ext uri="{FF2B5EF4-FFF2-40B4-BE49-F238E27FC236}">
                  <a16:creationId xmlns="" xmlns:a16="http://schemas.microsoft.com/office/drawing/2014/main" id="{50A6CA59-A444-4EC9-9586-E7192029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651" y="3489325"/>
              <a:ext cx="509588" cy="225425"/>
            </a:xfrm>
            <a:custGeom>
              <a:avLst/>
              <a:gdLst>
                <a:gd name="T0" fmla="*/ 768 w 2570"/>
                <a:gd name="T1" fmla="*/ 775 h 1137"/>
                <a:gd name="T2" fmla="*/ 668 w 2570"/>
                <a:gd name="T3" fmla="*/ 787 h 1137"/>
                <a:gd name="T4" fmla="*/ 567 w 2570"/>
                <a:gd name="T5" fmla="*/ 799 h 1137"/>
                <a:gd name="T6" fmla="*/ 465 w 2570"/>
                <a:gd name="T7" fmla="*/ 807 h 1137"/>
                <a:gd name="T8" fmla="*/ 362 w 2570"/>
                <a:gd name="T9" fmla="*/ 812 h 1137"/>
                <a:gd name="T10" fmla="*/ 259 w 2570"/>
                <a:gd name="T11" fmla="*/ 815 h 1137"/>
                <a:gd name="T12" fmla="*/ 156 w 2570"/>
                <a:gd name="T13" fmla="*/ 815 h 1137"/>
                <a:gd name="T14" fmla="*/ 52 w 2570"/>
                <a:gd name="T15" fmla="*/ 810 h 1137"/>
                <a:gd name="T16" fmla="*/ 50 w 2570"/>
                <a:gd name="T17" fmla="*/ 831 h 1137"/>
                <a:gd name="T18" fmla="*/ 152 w 2570"/>
                <a:gd name="T19" fmla="*/ 877 h 1137"/>
                <a:gd name="T20" fmla="*/ 257 w 2570"/>
                <a:gd name="T21" fmla="*/ 921 h 1137"/>
                <a:gd name="T22" fmla="*/ 362 w 2570"/>
                <a:gd name="T23" fmla="*/ 964 h 1137"/>
                <a:gd name="T24" fmla="*/ 469 w 2570"/>
                <a:gd name="T25" fmla="*/ 1005 h 1137"/>
                <a:gd name="T26" fmla="*/ 579 w 2570"/>
                <a:gd name="T27" fmla="*/ 1045 h 1137"/>
                <a:gd name="T28" fmla="*/ 689 w 2570"/>
                <a:gd name="T29" fmla="*/ 1082 h 1137"/>
                <a:gd name="T30" fmla="*/ 801 w 2570"/>
                <a:gd name="T31" fmla="*/ 1119 h 1137"/>
                <a:gd name="T32" fmla="*/ 920 w 2570"/>
                <a:gd name="T33" fmla="*/ 1115 h 1137"/>
                <a:gd name="T34" fmla="*/ 1047 w 2570"/>
                <a:gd name="T35" fmla="*/ 1070 h 1137"/>
                <a:gd name="T36" fmla="*/ 1172 w 2570"/>
                <a:gd name="T37" fmla="*/ 1021 h 1137"/>
                <a:gd name="T38" fmla="*/ 1294 w 2570"/>
                <a:gd name="T39" fmla="*/ 969 h 1137"/>
                <a:gd name="T40" fmla="*/ 1416 w 2570"/>
                <a:gd name="T41" fmla="*/ 913 h 1137"/>
                <a:gd name="T42" fmla="*/ 1535 w 2570"/>
                <a:gd name="T43" fmla="*/ 854 h 1137"/>
                <a:gd name="T44" fmla="*/ 1652 w 2570"/>
                <a:gd name="T45" fmla="*/ 792 h 1137"/>
                <a:gd name="T46" fmla="*/ 1765 w 2570"/>
                <a:gd name="T47" fmla="*/ 726 h 1137"/>
                <a:gd name="T48" fmla="*/ 1875 w 2570"/>
                <a:gd name="T49" fmla="*/ 656 h 1137"/>
                <a:gd name="T50" fmla="*/ 1982 w 2570"/>
                <a:gd name="T51" fmla="*/ 582 h 1137"/>
                <a:gd name="T52" fmla="*/ 2085 w 2570"/>
                <a:gd name="T53" fmla="*/ 505 h 1137"/>
                <a:gd name="T54" fmla="*/ 2185 w 2570"/>
                <a:gd name="T55" fmla="*/ 422 h 1137"/>
                <a:gd name="T56" fmla="*/ 2279 w 2570"/>
                <a:gd name="T57" fmla="*/ 337 h 1137"/>
                <a:gd name="T58" fmla="*/ 2368 w 2570"/>
                <a:gd name="T59" fmla="*/ 247 h 1137"/>
                <a:gd name="T60" fmla="*/ 2453 w 2570"/>
                <a:gd name="T61" fmla="*/ 151 h 1137"/>
                <a:gd name="T62" fmla="*/ 2533 w 2570"/>
                <a:gd name="T63" fmla="*/ 51 h 1137"/>
                <a:gd name="T64" fmla="*/ 2523 w 2570"/>
                <a:gd name="T65" fmla="*/ 37 h 1137"/>
                <a:gd name="T66" fmla="*/ 2424 w 2570"/>
                <a:gd name="T67" fmla="*/ 107 h 1137"/>
                <a:gd name="T68" fmla="*/ 2324 w 2570"/>
                <a:gd name="T69" fmla="*/ 175 h 1137"/>
                <a:gd name="T70" fmla="*/ 2222 w 2570"/>
                <a:gd name="T71" fmla="*/ 241 h 1137"/>
                <a:gd name="T72" fmla="*/ 2119 w 2570"/>
                <a:gd name="T73" fmla="*/ 302 h 1137"/>
                <a:gd name="T74" fmla="*/ 2012 w 2570"/>
                <a:gd name="T75" fmla="*/ 361 h 1137"/>
                <a:gd name="T76" fmla="*/ 1906 w 2570"/>
                <a:gd name="T77" fmla="*/ 417 h 1137"/>
                <a:gd name="T78" fmla="*/ 1796 w 2570"/>
                <a:gd name="T79" fmla="*/ 469 h 1137"/>
                <a:gd name="T80" fmla="*/ 1686 w 2570"/>
                <a:gd name="T81" fmla="*/ 518 h 1137"/>
                <a:gd name="T82" fmla="*/ 1573 w 2570"/>
                <a:gd name="T83" fmla="*/ 563 h 1137"/>
                <a:gd name="T84" fmla="*/ 1460 w 2570"/>
                <a:gd name="T85" fmla="*/ 605 h 1137"/>
                <a:gd name="T86" fmla="*/ 1345 w 2570"/>
                <a:gd name="T87" fmla="*/ 642 h 1137"/>
                <a:gd name="T88" fmla="*/ 1230 w 2570"/>
                <a:gd name="T89" fmla="*/ 677 h 1137"/>
                <a:gd name="T90" fmla="*/ 1113 w 2570"/>
                <a:gd name="T91" fmla="*/ 708 h 1137"/>
                <a:gd name="T92" fmla="*/ 995 w 2570"/>
                <a:gd name="T93" fmla="*/ 734 h 1137"/>
                <a:gd name="T94" fmla="*/ 876 w 2570"/>
                <a:gd name="T95" fmla="*/ 757 h 1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70" h="1137">
                  <a:moveTo>
                    <a:pt x="817" y="767"/>
                  </a:moveTo>
                  <a:lnTo>
                    <a:pt x="768" y="775"/>
                  </a:lnTo>
                  <a:lnTo>
                    <a:pt x="718" y="782"/>
                  </a:lnTo>
                  <a:lnTo>
                    <a:pt x="668" y="787"/>
                  </a:lnTo>
                  <a:lnTo>
                    <a:pt x="619" y="793"/>
                  </a:lnTo>
                  <a:lnTo>
                    <a:pt x="567" y="799"/>
                  </a:lnTo>
                  <a:lnTo>
                    <a:pt x="516" y="803"/>
                  </a:lnTo>
                  <a:lnTo>
                    <a:pt x="465" y="807"/>
                  </a:lnTo>
                  <a:lnTo>
                    <a:pt x="414" y="810"/>
                  </a:lnTo>
                  <a:lnTo>
                    <a:pt x="362" y="812"/>
                  </a:lnTo>
                  <a:lnTo>
                    <a:pt x="311" y="814"/>
                  </a:lnTo>
                  <a:lnTo>
                    <a:pt x="259" y="815"/>
                  </a:lnTo>
                  <a:lnTo>
                    <a:pt x="207" y="815"/>
                  </a:lnTo>
                  <a:lnTo>
                    <a:pt x="156" y="815"/>
                  </a:lnTo>
                  <a:lnTo>
                    <a:pt x="104" y="812"/>
                  </a:lnTo>
                  <a:lnTo>
                    <a:pt x="52" y="810"/>
                  </a:lnTo>
                  <a:lnTo>
                    <a:pt x="0" y="807"/>
                  </a:lnTo>
                  <a:lnTo>
                    <a:pt x="50" y="831"/>
                  </a:lnTo>
                  <a:lnTo>
                    <a:pt x="101" y="854"/>
                  </a:lnTo>
                  <a:lnTo>
                    <a:pt x="152" y="877"/>
                  </a:lnTo>
                  <a:lnTo>
                    <a:pt x="205" y="900"/>
                  </a:lnTo>
                  <a:lnTo>
                    <a:pt x="257" y="921"/>
                  </a:lnTo>
                  <a:lnTo>
                    <a:pt x="309" y="943"/>
                  </a:lnTo>
                  <a:lnTo>
                    <a:pt x="362" y="964"/>
                  </a:lnTo>
                  <a:lnTo>
                    <a:pt x="416" y="985"/>
                  </a:lnTo>
                  <a:lnTo>
                    <a:pt x="469" y="1005"/>
                  </a:lnTo>
                  <a:lnTo>
                    <a:pt x="523" y="1026"/>
                  </a:lnTo>
                  <a:lnTo>
                    <a:pt x="579" y="1045"/>
                  </a:lnTo>
                  <a:lnTo>
                    <a:pt x="633" y="1064"/>
                  </a:lnTo>
                  <a:lnTo>
                    <a:pt x="689" y="1082"/>
                  </a:lnTo>
                  <a:lnTo>
                    <a:pt x="744" y="1102"/>
                  </a:lnTo>
                  <a:lnTo>
                    <a:pt x="801" y="1119"/>
                  </a:lnTo>
                  <a:lnTo>
                    <a:pt x="857" y="1137"/>
                  </a:lnTo>
                  <a:lnTo>
                    <a:pt x="920" y="1115"/>
                  </a:lnTo>
                  <a:lnTo>
                    <a:pt x="984" y="1093"/>
                  </a:lnTo>
                  <a:lnTo>
                    <a:pt x="1047" y="1070"/>
                  </a:lnTo>
                  <a:lnTo>
                    <a:pt x="1110" y="1046"/>
                  </a:lnTo>
                  <a:lnTo>
                    <a:pt x="1172" y="1021"/>
                  </a:lnTo>
                  <a:lnTo>
                    <a:pt x="1233" y="995"/>
                  </a:lnTo>
                  <a:lnTo>
                    <a:pt x="1294" y="969"/>
                  </a:lnTo>
                  <a:lnTo>
                    <a:pt x="1356" y="942"/>
                  </a:lnTo>
                  <a:lnTo>
                    <a:pt x="1416" y="913"/>
                  </a:lnTo>
                  <a:lnTo>
                    <a:pt x="1476" y="885"/>
                  </a:lnTo>
                  <a:lnTo>
                    <a:pt x="1535" y="854"/>
                  </a:lnTo>
                  <a:lnTo>
                    <a:pt x="1594" y="824"/>
                  </a:lnTo>
                  <a:lnTo>
                    <a:pt x="1652" y="792"/>
                  </a:lnTo>
                  <a:lnTo>
                    <a:pt x="1708" y="759"/>
                  </a:lnTo>
                  <a:lnTo>
                    <a:pt x="1765" y="726"/>
                  </a:lnTo>
                  <a:lnTo>
                    <a:pt x="1821" y="692"/>
                  </a:lnTo>
                  <a:lnTo>
                    <a:pt x="1875" y="656"/>
                  </a:lnTo>
                  <a:lnTo>
                    <a:pt x="1929" y="620"/>
                  </a:lnTo>
                  <a:lnTo>
                    <a:pt x="1982" y="582"/>
                  </a:lnTo>
                  <a:lnTo>
                    <a:pt x="2034" y="544"/>
                  </a:lnTo>
                  <a:lnTo>
                    <a:pt x="2085" y="505"/>
                  </a:lnTo>
                  <a:lnTo>
                    <a:pt x="2135" y="464"/>
                  </a:lnTo>
                  <a:lnTo>
                    <a:pt x="2185" y="422"/>
                  </a:lnTo>
                  <a:lnTo>
                    <a:pt x="2232" y="380"/>
                  </a:lnTo>
                  <a:lnTo>
                    <a:pt x="2279" y="337"/>
                  </a:lnTo>
                  <a:lnTo>
                    <a:pt x="2324" y="292"/>
                  </a:lnTo>
                  <a:lnTo>
                    <a:pt x="2368" y="247"/>
                  </a:lnTo>
                  <a:lnTo>
                    <a:pt x="2411" y="199"/>
                  </a:lnTo>
                  <a:lnTo>
                    <a:pt x="2453" y="151"/>
                  </a:lnTo>
                  <a:lnTo>
                    <a:pt x="2494" y="102"/>
                  </a:lnTo>
                  <a:lnTo>
                    <a:pt x="2533" y="51"/>
                  </a:lnTo>
                  <a:lnTo>
                    <a:pt x="2570" y="0"/>
                  </a:lnTo>
                  <a:lnTo>
                    <a:pt x="2523" y="37"/>
                  </a:lnTo>
                  <a:lnTo>
                    <a:pt x="2474" y="73"/>
                  </a:lnTo>
                  <a:lnTo>
                    <a:pt x="2424" y="107"/>
                  </a:lnTo>
                  <a:lnTo>
                    <a:pt x="2374" y="142"/>
                  </a:lnTo>
                  <a:lnTo>
                    <a:pt x="2324" y="175"/>
                  </a:lnTo>
                  <a:lnTo>
                    <a:pt x="2273" y="208"/>
                  </a:lnTo>
                  <a:lnTo>
                    <a:pt x="2222" y="241"/>
                  </a:lnTo>
                  <a:lnTo>
                    <a:pt x="2171" y="271"/>
                  </a:lnTo>
                  <a:lnTo>
                    <a:pt x="2119" y="302"/>
                  </a:lnTo>
                  <a:lnTo>
                    <a:pt x="2066" y="332"/>
                  </a:lnTo>
                  <a:lnTo>
                    <a:pt x="2012" y="361"/>
                  </a:lnTo>
                  <a:lnTo>
                    <a:pt x="1959" y="389"/>
                  </a:lnTo>
                  <a:lnTo>
                    <a:pt x="1906" y="417"/>
                  </a:lnTo>
                  <a:lnTo>
                    <a:pt x="1851" y="443"/>
                  </a:lnTo>
                  <a:lnTo>
                    <a:pt x="1796" y="469"/>
                  </a:lnTo>
                  <a:lnTo>
                    <a:pt x="1741" y="494"/>
                  </a:lnTo>
                  <a:lnTo>
                    <a:pt x="1686" y="518"/>
                  </a:lnTo>
                  <a:lnTo>
                    <a:pt x="1630" y="540"/>
                  </a:lnTo>
                  <a:lnTo>
                    <a:pt x="1573" y="563"/>
                  </a:lnTo>
                  <a:lnTo>
                    <a:pt x="1517" y="584"/>
                  </a:lnTo>
                  <a:lnTo>
                    <a:pt x="1460" y="605"/>
                  </a:lnTo>
                  <a:lnTo>
                    <a:pt x="1403" y="624"/>
                  </a:lnTo>
                  <a:lnTo>
                    <a:pt x="1345" y="642"/>
                  </a:lnTo>
                  <a:lnTo>
                    <a:pt x="1288" y="660"/>
                  </a:lnTo>
                  <a:lnTo>
                    <a:pt x="1230" y="677"/>
                  </a:lnTo>
                  <a:lnTo>
                    <a:pt x="1172" y="693"/>
                  </a:lnTo>
                  <a:lnTo>
                    <a:pt x="1113" y="708"/>
                  </a:lnTo>
                  <a:lnTo>
                    <a:pt x="1054" y="722"/>
                  </a:lnTo>
                  <a:lnTo>
                    <a:pt x="995" y="734"/>
                  </a:lnTo>
                  <a:lnTo>
                    <a:pt x="936" y="747"/>
                  </a:lnTo>
                  <a:lnTo>
                    <a:pt x="876" y="757"/>
                  </a:lnTo>
                  <a:lnTo>
                    <a:pt x="817" y="767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" name="淘宝店chenying0907 6">
              <a:extLst>
                <a:ext uri="{FF2B5EF4-FFF2-40B4-BE49-F238E27FC236}">
                  <a16:creationId xmlns="" xmlns:a16="http://schemas.microsoft.com/office/drawing/2014/main" id="{7766C359-A6AB-4EFD-BAEF-FB4E3D8AA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563" y="2562225"/>
              <a:ext cx="523875" cy="136525"/>
            </a:xfrm>
            <a:custGeom>
              <a:avLst/>
              <a:gdLst>
                <a:gd name="T0" fmla="*/ 1971 w 2639"/>
                <a:gd name="T1" fmla="*/ 172 h 690"/>
                <a:gd name="T2" fmla="*/ 1860 w 2639"/>
                <a:gd name="T3" fmla="*/ 134 h 690"/>
                <a:gd name="T4" fmla="*/ 1749 w 2639"/>
                <a:gd name="T5" fmla="*/ 101 h 690"/>
                <a:gd name="T6" fmla="*/ 1636 w 2639"/>
                <a:gd name="T7" fmla="*/ 73 h 690"/>
                <a:gd name="T8" fmla="*/ 1522 w 2639"/>
                <a:gd name="T9" fmla="*/ 50 h 690"/>
                <a:gd name="T10" fmla="*/ 1407 w 2639"/>
                <a:gd name="T11" fmla="*/ 32 h 690"/>
                <a:gd name="T12" fmla="*/ 1292 w 2639"/>
                <a:gd name="T13" fmla="*/ 19 h 690"/>
                <a:gd name="T14" fmla="*/ 1176 w 2639"/>
                <a:gd name="T15" fmla="*/ 9 h 690"/>
                <a:gd name="T16" fmla="*/ 1053 w 2639"/>
                <a:gd name="T17" fmla="*/ 3 h 690"/>
                <a:gd name="T18" fmla="*/ 924 w 2639"/>
                <a:gd name="T19" fmla="*/ 0 h 690"/>
                <a:gd name="T20" fmla="*/ 796 w 2639"/>
                <a:gd name="T21" fmla="*/ 3 h 690"/>
                <a:gd name="T22" fmla="*/ 668 w 2639"/>
                <a:gd name="T23" fmla="*/ 7 h 690"/>
                <a:gd name="T24" fmla="*/ 540 w 2639"/>
                <a:gd name="T25" fmla="*/ 15 h 690"/>
                <a:gd name="T26" fmla="*/ 412 w 2639"/>
                <a:gd name="T27" fmla="*/ 25 h 690"/>
                <a:gd name="T28" fmla="*/ 283 w 2639"/>
                <a:gd name="T29" fmla="*/ 39 h 690"/>
                <a:gd name="T30" fmla="*/ 156 w 2639"/>
                <a:gd name="T31" fmla="*/ 53 h 690"/>
                <a:gd name="T32" fmla="*/ 68 w 2639"/>
                <a:gd name="T33" fmla="*/ 79 h 690"/>
                <a:gd name="T34" fmla="*/ 21 w 2639"/>
                <a:gd name="T35" fmla="*/ 117 h 690"/>
                <a:gd name="T36" fmla="*/ 79 w 2639"/>
                <a:gd name="T37" fmla="*/ 123 h 690"/>
                <a:gd name="T38" fmla="*/ 241 w 2639"/>
                <a:gd name="T39" fmla="*/ 100 h 690"/>
                <a:gd name="T40" fmla="*/ 407 w 2639"/>
                <a:gd name="T41" fmla="*/ 85 h 690"/>
                <a:gd name="T42" fmla="*/ 574 w 2639"/>
                <a:gd name="T43" fmla="*/ 79 h 690"/>
                <a:gd name="T44" fmla="*/ 740 w 2639"/>
                <a:gd name="T45" fmla="*/ 80 h 690"/>
                <a:gd name="T46" fmla="*/ 908 w 2639"/>
                <a:gd name="T47" fmla="*/ 89 h 690"/>
                <a:gd name="T48" fmla="*/ 1075 w 2639"/>
                <a:gd name="T49" fmla="*/ 107 h 690"/>
                <a:gd name="T50" fmla="*/ 1240 w 2639"/>
                <a:gd name="T51" fmla="*/ 133 h 690"/>
                <a:gd name="T52" fmla="*/ 1403 w 2639"/>
                <a:gd name="T53" fmla="*/ 167 h 690"/>
                <a:gd name="T54" fmla="*/ 1564 w 2639"/>
                <a:gd name="T55" fmla="*/ 209 h 690"/>
                <a:gd name="T56" fmla="*/ 1719 w 2639"/>
                <a:gd name="T57" fmla="*/ 260 h 690"/>
                <a:gd name="T58" fmla="*/ 1871 w 2639"/>
                <a:gd name="T59" fmla="*/ 319 h 690"/>
                <a:gd name="T60" fmla="*/ 2017 w 2639"/>
                <a:gd name="T61" fmla="*/ 387 h 690"/>
                <a:gd name="T62" fmla="*/ 2158 w 2639"/>
                <a:gd name="T63" fmla="*/ 463 h 690"/>
                <a:gd name="T64" fmla="*/ 2291 w 2639"/>
                <a:gd name="T65" fmla="*/ 547 h 690"/>
                <a:gd name="T66" fmla="*/ 2416 w 2639"/>
                <a:gd name="T67" fmla="*/ 640 h 690"/>
                <a:gd name="T68" fmla="*/ 2517 w 2639"/>
                <a:gd name="T69" fmla="*/ 651 h 690"/>
                <a:gd name="T70" fmla="*/ 2599 w 2639"/>
                <a:gd name="T71" fmla="*/ 577 h 690"/>
                <a:gd name="T72" fmla="*/ 2628 w 2639"/>
                <a:gd name="T73" fmla="*/ 523 h 690"/>
                <a:gd name="T74" fmla="*/ 2604 w 2639"/>
                <a:gd name="T75" fmla="*/ 491 h 690"/>
                <a:gd name="T76" fmla="*/ 2573 w 2639"/>
                <a:gd name="T77" fmla="*/ 462 h 690"/>
                <a:gd name="T78" fmla="*/ 2539 w 2639"/>
                <a:gd name="T79" fmla="*/ 434 h 690"/>
                <a:gd name="T80" fmla="*/ 2501 w 2639"/>
                <a:gd name="T81" fmla="*/ 408 h 690"/>
                <a:gd name="T82" fmla="*/ 2462 w 2639"/>
                <a:gd name="T83" fmla="*/ 381 h 690"/>
                <a:gd name="T84" fmla="*/ 2397 w 2639"/>
                <a:gd name="T85" fmla="*/ 346 h 690"/>
                <a:gd name="T86" fmla="*/ 2308 w 2639"/>
                <a:gd name="T87" fmla="*/ 304 h 690"/>
                <a:gd name="T88" fmla="*/ 2218 w 2639"/>
                <a:gd name="T89" fmla="*/ 267 h 690"/>
                <a:gd name="T90" fmla="*/ 2093 w 2639"/>
                <a:gd name="T91" fmla="*/ 219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39" h="690">
                  <a:moveTo>
                    <a:pt x="2025" y="193"/>
                  </a:moveTo>
                  <a:lnTo>
                    <a:pt x="1971" y="172"/>
                  </a:lnTo>
                  <a:lnTo>
                    <a:pt x="1915" y="152"/>
                  </a:lnTo>
                  <a:lnTo>
                    <a:pt x="1860" y="134"/>
                  </a:lnTo>
                  <a:lnTo>
                    <a:pt x="1804" y="117"/>
                  </a:lnTo>
                  <a:lnTo>
                    <a:pt x="1749" y="101"/>
                  </a:lnTo>
                  <a:lnTo>
                    <a:pt x="1692" y="87"/>
                  </a:lnTo>
                  <a:lnTo>
                    <a:pt x="1636" y="73"/>
                  </a:lnTo>
                  <a:lnTo>
                    <a:pt x="1580" y="62"/>
                  </a:lnTo>
                  <a:lnTo>
                    <a:pt x="1522" y="50"/>
                  </a:lnTo>
                  <a:lnTo>
                    <a:pt x="1465" y="41"/>
                  </a:lnTo>
                  <a:lnTo>
                    <a:pt x="1407" y="32"/>
                  </a:lnTo>
                  <a:lnTo>
                    <a:pt x="1349" y="25"/>
                  </a:lnTo>
                  <a:lnTo>
                    <a:pt x="1292" y="19"/>
                  </a:lnTo>
                  <a:lnTo>
                    <a:pt x="1234" y="13"/>
                  </a:lnTo>
                  <a:lnTo>
                    <a:pt x="1176" y="9"/>
                  </a:lnTo>
                  <a:lnTo>
                    <a:pt x="1117" y="6"/>
                  </a:lnTo>
                  <a:lnTo>
                    <a:pt x="1053" y="3"/>
                  </a:lnTo>
                  <a:lnTo>
                    <a:pt x="989" y="2"/>
                  </a:lnTo>
                  <a:lnTo>
                    <a:pt x="924" y="0"/>
                  </a:lnTo>
                  <a:lnTo>
                    <a:pt x="861" y="2"/>
                  </a:lnTo>
                  <a:lnTo>
                    <a:pt x="796" y="3"/>
                  </a:lnTo>
                  <a:lnTo>
                    <a:pt x="732" y="5"/>
                  </a:lnTo>
                  <a:lnTo>
                    <a:pt x="668" y="7"/>
                  </a:lnTo>
                  <a:lnTo>
                    <a:pt x="604" y="11"/>
                  </a:lnTo>
                  <a:lnTo>
                    <a:pt x="540" y="15"/>
                  </a:lnTo>
                  <a:lnTo>
                    <a:pt x="476" y="21"/>
                  </a:lnTo>
                  <a:lnTo>
                    <a:pt x="412" y="25"/>
                  </a:lnTo>
                  <a:lnTo>
                    <a:pt x="348" y="32"/>
                  </a:lnTo>
                  <a:lnTo>
                    <a:pt x="283" y="39"/>
                  </a:lnTo>
                  <a:lnTo>
                    <a:pt x="220" y="46"/>
                  </a:lnTo>
                  <a:lnTo>
                    <a:pt x="156" y="53"/>
                  </a:lnTo>
                  <a:lnTo>
                    <a:pt x="92" y="61"/>
                  </a:lnTo>
                  <a:lnTo>
                    <a:pt x="68" y="79"/>
                  </a:lnTo>
                  <a:lnTo>
                    <a:pt x="44" y="97"/>
                  </a:lnTo>
                  <a:lnTo>
                    <a:pt x="21" y="117"/>
                  </a:lnTo>
                  <a:lnTo>
                    <a:pt x="0" y="137"/>
                  </a:lnTo>
                  <a:lnTo>
                    <a:pt x="79" y="123"/>
                  </a:lnTo>
                  <a:lnTo>
                    <a:pt x="161" y="110"/>
                  </a:lnTo>
                  <a:lnTo>
                    <a:pt x="241" y="100"/>
                  </a:lnTo>
                  <a:lnTo>
                    <a:pt x="324" y="91"/>
                  </a:lnTo>
                  <a:lnTo>
                    <a:pt x="407" y="85"/>
                  </a:lnTo>
                  <a:lnTo>
                    <a:pt x="490" y="81"/>
                  </a:lnTo>
                  <a:lnTo>
                    <a:pt x="574" y="79"/>
                  </a:lnTo>
                  <a:lnTo>
                    <a:pt x="656" y="79"/>
                  </a:lnTo>
                  <a:lnTo>
                    <a:pt x="740" y="80"/>
                  </a:lnTo>
                  <a:lnTo>
                    <a:pt x="824" y="83"/>
                  </a:lnTo>
                  <a:lnTo>
                    <a:pt x="908" y="89"/>
                  </a:lnTo>
                  <a:lnTo>
                    <a:pt x="992" y="97"/>
                  </a:lnTo>
                  <a:lnTo>
                    <a:pt x="1075" y="107"/>
                  </a:lnTo>
                  <a:lnTo>
                    <a:pt x="1158" y="119"/>
                  </a:lnTo>
                  <a:lnTo>
                    <a:pt x="1240" y="133"/>
                  </a:lnTo>
                  <a:lnTo>
                    <a:pt x="1322" y="149"/>
                  </a:lnTo>
                  <a:lnTo>
                    <a:pt x="1403" y="167"/>
                  </a:lnTo>
                  <a:lnTo>
                    <a:pt x="1483" y="188"/>
                  </a:lnTo>
                  <a:lnTo>
                    <a:pt x="1564" y="209"/>
                  </a:lnTo>
                  <a:lnTo>
                    <a:pt x="1642" y="234"/>
                  </a:lnTo>
                  <a:lnTo>
                    <a:pt x="1719" y="260"/>
                  </a:lnTo>
                  <a:lnTo>
                    <a:pt x="1796" y="288"/>
                  </a:lnTo>
                  <a:lnTo>
                    <a:pt x="1871" y="319"/>
                  </a:lnTo>
                  <a:lnTo>
                    <a:pt x="1945" y="352"/>
                  </a:lnTo>
                  <a:lnTo>
                    <a:pt x="2017" y="387"/>
                  </a:lnTo>
                  <a:lnTo>
                    <a:pt x="2089" y="423"/>
                  </a:lnTo>
                  <a:lnTo>
                    <a:pt x="2158" y="463"/>
                  </a:lnTo>
                  <a:lnTo>
                    <a:pt x="2225" y="504"/>
                  </a:lnTo>
                  <a:lnTo>
                    <a:pt x="2291" y="547"/>
                  </a:lnTo>
                  <a:lnTo>
                    <a:pt x="2354" y="592"/>
                  </a:lnTo>
                  <a:lnTo>
                    <a:pt x="2416" y="640"/>
                  </a:lnTo>
                  <a:lnTo>
                    <a:pt x="2477" y="690"/>
                  </a:lnTo>
                  <a:lnTo>
                    <a:pt x="2517" y="651"/>
                  </a:lnTo>
                  <a:lnTo>
                    <a:pt x="2558" y="614"/>
                  </a:lnTo>
                  <a:lnTo>
                    <a:pt x="2599" y="577"/>
                  </a:lnTo>
                  <a:lnTo>
                    <a:pt x="2639" y="539"/>
                  </a:lnTo>
                  <a:lnTo>
                    <a:pt x="2628" y="523"/>
                  </a:lnTo>
                  <a:lnTo>
                    <a:pt x="2616" y="507"/>
                  </a:lnTo>
                  <a:lnTo>
                    <a:pt x="2604" y="491"/>
                  </a:lnTo>
                  <a:lnTo>
                    <a:pt x="2589" y="477"/>
                  </a:lnTo>
                  <a:lnTo>
                    <a:pt x="2573" y="462"/>
                  </a:lnTo>
                  <a:lnTo>
                    <a:pt x="2557" y="448"/>
                  </a:lnTo>
                  <a:lnTo>
                    <a:pt x="2539" y="434"/>
                  </a:lnTo>
                  <a:lnTo>
                    <a:pt x="2521" y="420"/>
                  </a:lnTo>
                  <a:lnTo>
                    <a:pt x="2501" y="408"/>
                  </a:lnTo>
                  <a:lnTo>
                    <a:pt x="2482" y="394"/>
                  </a:lnTo>
                  <a:lnTo>
                    <a:pt x="2462" y="381"/>
                  </a:lnTo>
                  <a:lnTo>
                    <a:pt x="2441" y="370"/>
                  </a:lnTo>
                  <a:lnTo>
                    <a:pt x="2397" y="346"/>
                  </a:lnTo>
                  <a:lnTo>
                    <a:pt x="2353" y="325"/>
                  </a:lnTo>
                  <a:lnTo>
                    <a:pt x="2308" y="304"/>
                  </a:lnTo>
                  <a:lnTo>
                    <a:pt x="2263" y="285"/>
                  </a:lnTo>
                  <a:lnTo>
                    <a:pt x="2218" y="267"/>
                  </a:lnTo>
                  <a:lnTo>
                    <a:pt x="2175" y="250"/>
                  </a:lnTo>
                  <a:lnTo>
                    <a:pt x="2093" y="219"/>
                  </a:lnTo>
                  <a:lnTo>
                    <a:pt x="2025" y="193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淘宝店chenying0907 7">
              <a:extLst>
                <a:ext uri="{FF2B5EF4-FFF2-40B4-BE49-F238E27FC236}">
                  <a16:creationId xmlns="" xmlns:a16="http://schemas.microsoft.com/office/drawing/2014/main" id="{7E94D2CD-3DEB-4354-9CD1-4D274EF05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738" y="2355850"/>
              <a:ext cx="250825" cy="119063"/>
            </a:xfrm>
            <a:custGeom>
              <a:avLst/>
              <a:gdLst>
                <a:gd name="T0" fmla="*/ 1076 w 1264"/>
                <a:gd name="T1" fmla="*/ 600 h 600"/>
                <a:gd name="T2" fmla="*/ 1100 w 1264"/>
                <a:gd name="T3" fmla="*/ 575 h 600"/>
                <a:gd name="T4" fmla="*/ 1125 w 1264"/>
                <a:gd name="T5" fmla="*/ 552 h 600"/>
                <a:gd name="T6" fmla="*/ 1149 w 1264"/>
                <a:gd name="T7" fmla="*/ 528 h 600"/>
                <a:gd name="T8" fmla="*/ 1172 w 1264"/>
                <a:gd name="T9" fmla="*/ 504 h 600"/>
                <a:gd name="T10" fmla="*/ 1195 w 1264"/>
                <a:gd name="T11" fmla="*/ 480 h 600"/>
                <a:gd name="T12" fmla="*/ 1219 w 1264"/>
                <a:gd name="T13" fmla="*/ 456 h 600"/>
                <a:gd name="T14" fmla="*/ 1242 w 1264"/>
                <a:gd name="T15" fmla="*/ 434 h 600"/>
                <a:gd name="T16" fmla="*/ 1264 w 1264"/>
                <a:gd name="T17" fmla="*/ 411 h 600"/>
                <a:gd name="T18" fmla="*/ 1233 w 1264"/>
                <a:gd name="T19" fmla="*/ 383 h 600"/>
                <a:gd name="T20" fmla="*/ 1200 w 1264"/>
                <a:gd name="T21" fmla="*/ 355 h 600"/>
                <a:gd name="T22" fmla="*/ 1166 w 1264"/>
                <a:gd name="T23" fmla="*/ 330 h 600"/>
                <a:gd name="T24" fmla="*/ 1132 w 1264"/>
                <a:gd name="T25" fmla="*/ 306 h 600"/>
                <a:gd name="T26" fmla="*/ 1098 w 1264"/>
                <a:gd name="T27" fmla="*/ 282 h 600"/>
                <a:gd name="T28" fmla="*/ 1061 w 1264"/>
                <a:gd name="T29" fmla="*/ 259 h 600"/>
                <a:gd name="T30" fmla="*/ 1026 w 1264"/>
                <a:gd name="T31" fmla="*/ 237 h 600"/>
                <a:gd name="T32" fmla="*/ 989 w 1264"/>
                <a:gd name="T33" fmla="*/ 216 h 600"/>
                <a:gd name="T34" fmla="*/ 952 w 1264"/>
                <a:gd name="T35" fmla="*/ 197 h 600"/>
                <a:gd name="T36" fmla="*/ 914 w 1264"/>
                <a:gd name="T37" fmla="*/ 179 h 600"/>
                <a:gd name="T38" fmla="*/ 877 w 1264"/>
                <a:gd name="T39" fmla="*/ 160 h 600"/>
                <a:gd name="T40" fmla="*/ 838 w 1264"/>
                <a:gd name="T41" fmla="*/ 144 h 600"/>
                <a:gd name="T42" fmla="*/ 798 w 1264"/>
                <a:gd name="T43" fmla="*/ 129 h 600"/>
                <a:gd name="T44" fmla="*/ 759 w 1264"/>
                <a:gd name="T45" fmla="*/ 114 h 600"/>
                <a:gd name="T46" fmla="*/ 719 w 1264"/>
                <a:gd name="T47" fmla="*/ 100 h 600"/>
                <a:gd name="T48" fmla="*/ 678 w 1264"/>
                <a:gd name="T49" fmla="*/ 87 h 600"/>
                <a:gd name="T50" fmla="*/ 638 w 1264"/>
                <a:gd name="T51" fmla="*/ 75 h 600"/>
                <a:gd name="T52" fmla="*/ 596 w 1264"/>
                <a:gd name="T53" fmla="*/ 64 h 600"/>
                <a:gd name="T54" fmla="*/ 556 w 1264"/>
                <a:gd name="T55" fmla="*/ 54 h 600"/>
                <a:gd name="T56" fmla="*/ 514 w 1264"/>
                <a:gd name="T57" fmla="*/ 45 h 600"/>
                <a:gd name="T58" fmla="*/ 472 w 1264"/>
                <a:gd name="T59" fmla="*/ 37 h 600"/>
                <a:gd name="T60" fmla="*/ 430 w 1264"/>
                <a:gd name="T61" fmla="*/ 29 h 600"/>
                <a:gd name="T62" fmla="*/ 388 w 1264"/>
                <a:gd name="T63" fmla="*/ 23 h 600"/>
                <a:gd name="T64" fmla="*/ 345 w 1264"/>
                <a:gd name="T65" fmla="*/ 17 h 600"/>
                <a:gd name="T66" fmla="*/ 302 w 1264"/>
                <a:gd name="T67" fmla="*/ 12 h 600"/>
                <a:gd name="T68" fmla="*/ 260 w 1264"/>
                <a:gd name="T69" fmla="*/ 8 h 600"/>
                <a:gd name="T70" fmla="*/ 217 w 1264"/>
                <a:gd name="T71" fmla="*/ 5 h 600"/>
                <a:gd name="T72" fmla="*/ 173 w 1264"/>
                <a:gd name="T73" fmla="*/ 3 h 600"/>
                <a:gd name="T74" fmla="*/ 130 w 1264"/>
                <a:gd name="T75" fmla="*/ 2 h 600"/>
                <a:gd name="T76" fmla="*/ 86 w 1264"/>
                <a:gd name="T77" fmla="*/ 0 h 600"/>
                <a:gd name="T78" fmla="*/ 43 w 1264"/>
                <a:gd name="T79" fmla="*/ 0 h 600"/>
                <a:gd name="T80" fmla="*/ 0 w 1264"/>
                <a:gd name="T81" fmla="*/ 2 h 600"/>
                <a:gd name="T82" fmla="*/ 43 w 1264"/>
                <a:gd name="T83" fmla="*/ 23 h 600"/>
                <a:gd name="T84" fmla="*/ 86 w 1264"/>
                <a:gd name="T85" fmla="*/ 44 h 600"/>
                <a:gd name="T86" fmla="*/ 127 w 1264"/>
                <a:gd name="T87" fmla="*/ 63 h 600"/>
                <a:gd name="T88" fmla="*/ 167 w 1264"/>
                <a:gd name="T89" fmla="*/ 81 h 600"/>
                <a:gd name="T90" fmla="*/ 228 w 1264"/>
                <a:gd name="T91" fmla="*/ 104 h 600"/>
                <a:gd name="T92" fmla="*/ 289 w 1264"/>
                <a:gd name="T93" fmla="*/ 126 h 600"/>
                <a:gd name="T94" fmla="*/ 349 w 1264"/>
                <a:gd name="T95" fmla="*/ 151 h 600"/>
                <a:gd name="T96" fmla="*/ 409 w 1264"/>
                <a:gd name="T97" fmla="*/ 177 h 600"/>
                <a:gd name="T98" fmla="*/ 468 w 1264"/>
                <a:gd name="T99" fmla="*/ 205 h 600"/>
                <a:gd name="T100" fmla="*/ 527 w 1264"/>
                <a:gd name="T101" fmla="*/ 233 h 600"/>
                <a:gd name="T102" fmla="*/ 585 w 1264"/>
                <a:gd name="T103" fmla="*/ 264 h 600"/>
                <a:gd name="T104" fmla="*/ 643 w 1264"/>
                <a:gd name="T105" fmla="*/ 295 h 600"/>
                <a:gd name="T106" fmla="*/ 700 w 1264"/>
                <a:gd name="T107" fmla="*/ 328 h 600"/>
                <a:gd name="T108" fmla="*/ 755 w 1264"/>
                <a:gd name="T109" fmla="*/ 363 h 600"/>
                <a:gd name="T110" fmla="*/ 811 w 1264"/>
                <a:gd name="T111" fmla="*/ 400 h 600"/>
                <a:gd name="T112" fmla="*/ 865 w 1264"/>
                <a:gd name="T113" fmla="*/ 437 h 600"/>
                <a:gd name="T114" fmla="*/ 918 w 1264"/>
                <a:gd name="T115" fmla="*/ 476 h 600"/>
                <a:gd name="T116" fmla="*/ 972 w 1264"/>
                <a:gd name="T117" fmla="*/ 515 h 600"/>
                <a:gd name="T118" fmla="*/ 1024 w 1264"/>
                <a:gd name="T119" fmla="*/ 557 h 600"/>
                <a:gd name="T120" fmla="*/ 1076 w 1264"/>
                <a:gd name="T121" fmla="*/ 6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600">
                  <a:moveTo>
                    <a:pt x="1076" y="600"/>
                  </a:moveTo>
                  <a:lnTo>
                    <a:pt x="1100" y="575"/>
                  </a:lnTo>
                  <a:lnTo>
                    <a:pt x="1125" y="552"/>
                  </a:lnTo>
                  <a:lnTo>
                    <a:pt x="1149" y="528"/>
                  </a:lnTo>
                  <a:lnTo>
                    <a:pt x="1172" y="504"/>
                  </a:lnTo>
                  <a:lnTo>
                    <a:pt x="1195" y="480"/>
                  </a:lnTo>
                  <a:lnTo>
                    <a:pt x="1219" y="456"/>
                  </a:lnTo>
                  <a:lnTo>
                    <a:pt x="1242" y="434"/>
                  </a:lnTo>
                  <a:lnTo>
                    <a:pt x="1264" y="411"/>
                  </a:lnTo>
                  <a:lnTo>
                    <a:pt x="1233" y="383"/>
                  </a:lnTo>
                  <a:lnTo>
                    <a:pt x="1200" y="355"/>
                  </a:lnTo>
                  <a:lnTo>
                    <a:pt x="1166" y="330"/>
                  </a:lnTo>
                  <a:lnTo>
                    <a:pt x="1132" y="306"/>
                  </a:lnTo>
                  <a:lnTo>
                    <a:pt x="1098" y="282"/>
                  </a:lnTo>
                  <a:lnTo>
                    <a:pt x="1061" y="259"/>
                  </a:lnTo>
                  <a:lnTo>
                    <a:pt x="1026" y="237"/>
                  </a:lnTo>
                  <a:lnTo>
                    <a:pt x="989" y="216"/>
                  </a:lnTo>
                  <a:lnTo>
                    <a:pt x="952" y="197"/>
                  </a:lnTo>
                  <a:lnTo>
                    <a:pt x="914" y="179"/>
                  </a:lnTo>
                  <a:lnTo>
                    <a:pt x="877" y="160"/>
                  </a:lnTo>
                  <a:lnTo>
                    <a:pt x="838" y="144"/>
                  </a:lnTo>
                  <a:lnTo>
                    <a:pt x="798" y="129"/>
                  </a:lnTo>
                  <a:lnTo>
                    <a:pt x="759" y="114"/>
                  </a:lnTo>
                  <a:lnTo>
                    <a:pt x="719" y="100"/>
                  </a:lnTo>
                  <a:lnTo>
                    <a:pt x="678" y="87"/>
                  </a:lnTo>
                  <a:lnTo>
                    <a:pt x="638" y="75"/>
                  </a:lnTo>
                  <a:lnTo>
                    <a:pt x="596" y="64"/>
                  </a:lnTo>
                  <a:lnTo>
                    <a:pt x="556" y="54"/>
                  </a:lnTo>
                  <a:lnTo>
                    <a:pt x="514" y="45"/>
                  </a:lnTo>
                  <a:lnTo>
                    <a:pt x="472" y="37"/>
                  </a:lnTo>
                  <a:lnTo>
                    <a:pt x="430" y="29"/>
                  </a:lnTo>
                  <a:lnTo>
                    <a:pt x="388" y="23"/>
                  </a:lnTo>
                  <a:lnTo>
                    <a:pt x="345" y="17"/>
                  </a:lnTo>
                  <a:lnTo>
                    <a:pt x="302" y="12"/>
                  </a:lnTo>
                  <a:lnTo>
                    <a:pt x="260" y="8"/>
                  </a:lnTo>
                  <a:lnTo>
                    <a:pt x="217" y="5"/>
                  </a:lnTo>
                  <a:lnTo>
                    <a:pt x="173" y="3"/>
                  </a:lnTo>
                  <a:lnTo>
                    <a:pt x="130" y="2"/>
                  </a:lnTo>
                  <a:lnTo>
                    <a:pt x="86" y="0"/>
                  </a:lnTo>
                  <a:lnTo>
                    <a:pt x="43" y="0"/>
                  </a:lnTo>
                  <a:lnTo>
                    <a:pt x="0" y="2"/>
                  </a:lnTo>
                  <a:lnTo>
                    <a:pt x="43" y="23"/>
                  </a:lnTo>
                  <a:lnTo>
                    <a:pt x="86" y="44"/>
                  </a:lnTo>
                  <a:lnTo>
                    <a:pt x="127" y="63"/>
                  </a:lnTo>
                  <a:lnTo>
                    <a:pt x="167" y="81"/>
                  </a:lnTo>
                  <a:lnTo>
                    <a:pt x="228" y="104"/>
                  </a:lnTo>
                  <a:lnTo>
                    <a:pt x="289" y="126"/>
                  </a:lnTo>
                  <a:lnTo>
                    <a:pt x="349" y="151"/>
                  </a:lnTo>
                  <a:lnTo>
                    <a:pt x="409" y="177"/>
                  </a:lnTo>
                  <a:lnTo>
                    <a:pt x="468" y="205"/>
                  </a:lnTo>
                  <a:lnTo>
                    <a:pt x="527" y="233"/>
                  </a:lnTo>
                  <a:lnTo>
                    <a:pt x="585" y="264"/>
                  </a:lnTo>
                  <a:lnTo>
                    <a:pt x="643" y="295"/>
                  </a:lnTo>
                  <a:lnTo>
                    <a:pt x="700" y="328"/>
                  </a:lnTo>
                  <a:lnTo>
                    <a:pt x="755" y="363"/>
                  </a:lnTo>
                  <a:lnTo>
                    <a:pt x="811" y="400"/>
                  </a:lnTo>
                  <a:lnTo>
                    <a:pt x="865" y="437"/>
                  </a:lnTo>
                  <a:lnTo>
                    <a:pt x="918" y="476"/>
                  </a:lnTo>
                  <a:lnTo>
                    <a:pt x="972" y="515"/>
                  </a:lnTo>
                  <a:lnTo>
                    <a:pt x="1024" y="557"/>
                  </a:lnTo>
                  <a:lnTo>
                    <a:pt x="1076" y="60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淘宝店chenying0907 8">
              <a:extLst>
                <a:ext uri="{FF2B5EF4-FFF2-40B4-BE49-F238E27FC236}">
                  <a16:creationId xmlns="" xmlns:a16="http://schemas.microsoft.com/office/drawing/2014/main" id="{13038790-5202-4B27-9625-AF4FCAF5B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8413" y="2452688"/>
              <a:ext cx="628650" cy="201613"/>
            </a:xfrm>
            <a:custGeom>
              <a:avLst/>
              <a:gdLst>
                <a:gd name="T0" fmla="*/ 1188 w 3175"/>
                <a:gd name="T1" fmla="*/ 139 h 1016"/>
                <a:gd name="T2" fmla="*/ 1205 w 3175"/>
                <a:gd name="T3" fmla="*/ 153 h 1016"/>
                <a:gd name="T4" fmla="*/ 1284 w 3175"/>
                <a:gd name="T5" fmla="*/ 178 h 1016"/>
                <a:gd name="T6" fmla="*/ 1435 w 3175"/>
                <a:gd name="T7" fmla="*/ 208 h 1016"/>
                <a:gd name="T8" fmla="*/ 1699 w 3175"/>
                <a:gd name="T9" fmla="*/ 251 h 1016"/>
                <a:gd name="T10" fmla="*/ 1785 w 3175"/>
                <a:gd name="T11" fmla="*/ 268 h 1016"/>
                <a:gd name="T12" fmla="*/ 1806 w 3175"/>
                <a:gd name="T13" fmla="*/ 276 h 1016"/>
                <a:gd name="T14" fmla="*/ 1679 w 3175"/>
                <a:gd name="T15" fmla="*/ 271 h 1016"/>
                <a:gd name="T16" fmla="*/ 1392 w 3175"/>
                <a:gd name="T17" fmla="*/ 264 h 1016"/>
                <a:gd name="T18" fmla="*/ 1206 w 3175"/>
                <a:gd name="T19" fmla="*/ 266 h 1016"/>
                <a:gd name="T20" fmla="*/ 1001 w 3175"/>
                <a:gd name="T21" fmla="*/ 274 h 1016"/>
                <a:gd name="T22" fmla="*/ 784 w 3175"/>
                <a:gd name="T23" fmla="*/ 293 h 1016"/>
                <a:gd name="T24" fmla="*/ 562 w 3175"/>
                <a:gd name="T25" fmla="*/ 322 h 1016"/>
                <a:gd name="T26" fmla="*/ 342 w 3175"/>
                <a:gd name="T27" fmla="*/ 364 h 1016"/>
                <a:gd name="T28" fmla="*/ 131 w 3175"/>
                <a:gd name="T29" fmla="*/ 423 h 1016"/>
                <a:gd name="T30" fmla="*/ 65 w 3175"/>
                <a:gd name="T31" fmla="*/ 466 h 1016"/>
                <a:gd name="T32" fmla="*/ 263 w 3175"/>
                <a:gd name="T33" fmla="*/ 451 h 1016"/>
                <a:gd name="T34" fmla="*/ 460 w 3175"/>
                <a:gd name="T35" fmla="*/ 443 h 1016"/>
                <a:gd name="T36" fmla="*/ 657 w 3175"/>
                <a:gd name="T37" fmla="*/ 442 h 1016"/>
                <a:gd name="T38" fmla="*/ 856 w 3175"/>
                <a:gd name="T39" fmla="*/ 451 h 1016"/>
                <a:gd name="T40" fmla="*/ 1053 w 3175"/>
                <a:gd name="T41" fmla="*/ 471 h 1016"/>
                <a:gd name="T42" fmla="*/ 1230 w 3175"/>
                <a:gd name="T43" fmla="*/ 499 h 1016"/>
                <a:gd name="T44" fmla="*/ 1402 w 3175"/>
                <a:gd name="T45" fmla="*/ 539 h 1016"/>
                <a:gd name="T46" fmla="*/ 1571 w 3175"/>
                <a:gd name="T47" fmla="*/ 587 h 1016"/>
                <a:gd name="T48" fmla="*/ 1737 w 3175"/>
                <a:gd name="T49" fmla="*/ 648 h 1016"/>
                <a:gd name="T50" fmla="*/ 1901 w 3175"/>
                <a:gd name="T51" fmla="*/ 717 h 1016"/>
                <a:gd name="T52" fmla="*/ 2061 w 3175"/>
                <a:gd name="T53" fmla="*/ 792 h 1016"/>
                <a:gd name="T54" fmla="*/ 2149 w 3175"/>
                <a:gd name="T55" fmla="*/ 836 h 1016"/>
                <a:gd name="T56" fmla="*/ 2235 w 3175"/>
                <a:gd name="T57" fmla="*/ 888 h 1016"/>
                <a:gd name="T58" fmla="*/ 2313 w 3175"/>
                <a:gd name="T59" fmla="*/ 947 h 1016"/>
                <a:gd name="T60" fmla="*/ 2357 w 3175"/>
                <a:gd name="T61" fmla="*/ 992 h 1016"/>
                <a:gd name="T62" fmla="*/ 2432 w 3175"/>
                <a:gd name="T63" fmla="*/ 964 h 1016"/>
                <a:gd name="T64" fmla="*/ 2594 w 3175"/>
                <a:gd name="T65" fmla="*/ 811 h 1016"/>
                <a:gd name="T66" fmla="*/ 2748 w 3175"/>
                <a:gd name="T67" fmla="*/ 662 h 1016"/>
                <a:gd name="T68" fmla="*/ 2897 w 3175"/>
                <a:gd name="T69" fmla="*/ 518 h 1016"/>
                <a:gd name="T70" fmla="*/ 3039 w 3175"/>
                <a:gd name="T71" fmla="*/ 378 h 1016"/>
                <a:gd name="T72" fmla="*/ 3175 w 3175"/>
                <a:gd name="T73" fmla="*/ 243 h 1016"/>
                <a:gd name="T74" fmla="*/ 2997 w 3175"/>
                <a:gd name="T75" fmla="*/ 175 h 1016"/>
                <a:gd name="T76" fmla="*/ 2815 w 3175"/>
                <a:gd name="T77" fmla="*/ 118 h 1016"/>
                <a:gd name="T78" fmla="*/ 2633 w 3175"/>
                <a:gd name="T79" fmla="*/ 71 h 1016"/>
                <a:gd name="T80" fmla="*/ 2447 w 3175"/>
                <a:gd name="T81" fmla="*/ 36 h 1016"/>
                <a:gd name="T82" fmla="*/ 2261 w 3175"/>
                <a:gd name="T83" fmla="*/ 12 h 1016"/>
                <a:gd name="T84" fmla="*/ 2074 w 3175"/>
                <a:gd name="T85" fmla="*/ 1 h 1016"/>
                <a:gd name="T86" fmla="*/ 1887 w 3175"/>
                <a:gd name="T87" fmla="*/ 2 h 1016"/>
                <a:gd name="T88" fmla="*/ 1699 w 3175"/>
                <a:gd name="T89" fmla="*/ 16 h 1016"/>
                <a:gd name="T90" fmla="*/ 1515 w 3175"/>
                <a:gd name="T91" fmla="*/ 42 h 1016"/>
                <a:gd name="T92" fmla="*/ 1330 w 3175"/>
                <a:gd name="T93" fmla="*/ 83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75" h="1016">
                  <a:moveTo>
                    <a:pt x="1208" y="117"/>
                  </a:moveTo>
                  <a:lnTo>
                    <a:pt x="1198" y="128"/>
                  </a:lnTo>
                  <a:lnTo>
                    <a:pt x="1188" y="139"/>
                  </a:lnTo>
                  <a:lnTo>
                    <a:pt x="1190" y="144"/>
                  </a:lnTo>
                  <a:lnTo>
                    <a:pt x="1196" y="149"/>
                  </a:lnTo>
                  <a:lnTo>
                    <a:pt x="1205" y="153"/>
                  </a:lnTo>
                  <a:lnTo>
                    <a:pt x="1216" y="159"/>
                  </a:lnTo>
                  <a:lnTo>
                    <a:pt x="1246" y="168"/>
                  </a:lnTo>
                  <a:lnTo>
                    <a:pt x="1284" y="178"/>
                  </a:lnTo>
                  <a:lnTo>
                    <a:pt x="1330" y="188"/>
                  </a:lnTo>
                  <a:lnTo>
                    <a:pt x="1381" y="197"/>
                  </a:lnTo>
                  <a:lnTo>
                    <a:pt x="1435" y="208"/>
                  </a:lnTo>
                  <a:lnTo>
                    <a:pt x="1491" y="217"/>
                  </a:lnTo>
                  <a:lnTo>
                    <a:pt x="1601" y="234"/>
                  </a:lnTo>
                  <a:lnTo>
                    <a:pt x="1699" y="251"/>
                  </a:lnTo>
                  <a:lnTo>
                    <a:pt x="1739" y="257"/>
                  </a:lnTo>
                  <a:lnTo>
                    <a:pt x="1772" y="264"/>
                  </a:lnTo>
                  <a:lnTo>
                    <a:pt x="1785" y="268"/>
                  </a:lnTo>
                  <a:lnTo>
                    <a:pt x="1795" y="271"/>
                  </a:lnTo>
                  <a:lnTo>
                    <a:pt x="1802" y="273"/>
                  </a:lnTo>
                  <a:lnTo>
                    <a:pt x="1806" y="276"/>
                  </a:lnTo>
                  <a:lnTo>
                    <a:pt x="1786" y="276"/>
                  </a:lnTo>
                  <a:lnTo>
                    <a:pt x="1743" y="274"/>
                  </a:lnTo>
                  <a:lnTo>
                    <a:pt x="1679" y="271"/>
                  </a:lnTo>
                  <a:lnTo>
                    <a:pt x="1599" y="268"/>
                  </a:lnTo>
                  <a:lnTo>
                    <a:pt x="1502" y="265"/>
                  </a:lnTo>
                  <a:lnTo>
                    <a:pt x="1392" y="264"/>
                  </a:lnTo>
                  <a:lnTo>
                    <a:pt x="1333" y="264"/>
                  </a:lnTo>
                  <a:lnTo>
                    <a:pt x="1271" y="265"/>
                  </a:lnTo>
                  <a:lnTo>
                    <a:pt x="1206" y="266"/>
                  </a:lnTo>
                  <a:lnTo>
                    <a:pt x="1140" y="269"/>
                  </a:lnTo>
                  <a:lnTo>
                    <a:pt x="1071" y="271"/>
                  </a:lnTo>
                  <a:lnTo>
                    <a:pt x="1001" y="274"/>
                  </a:lnTo>
                  <a:lnTo>
                    <a:pt x="930" y="280"/>
                  </a:lnTo>
                  <a:lnTo>
                    <a:pt x="858" y="286"/>
                  </a:lnTo>
                  <a:lnTo>
                    <a:pt x="784" y="293"/>
                  </a:lnTo>
                  <a:lnTo>
                    <a:pt x="711" y="301"/>
                  </a:lnTo>
                  <a:lnTo>
                    <a:pt x="637" y="311"/>
                  </a:lnTo>
                  <a:lnTo>
                    <a:pt x="562" y="322"/>
                  </a:lnTo>
                  <a:lnTo>
                    <a:pt x="488" y="335"/>
                  </a:lnTo>
                  <a:lnTo>
                    <a:pt x="415" y="348"/>
                  </a:lnTo>
                  <a:lnTo>
                    <a:pt x="342" y="364"/>
                  </a:lnTo>
                  <a:lnTo>
                    <a:pt x="271" y="382"/>
                  </a:lnTo>
                  <a:lnTo>
                    <a:pt x="200" y="401"/>
                  </a:lnTo>
                  <a:lnTo>
                    <a:pt x="131" y="423"/>
                  </a:lnTo>
                  <a:lnTo>
                    <a:pt x="64" y="447"/>
                  </a:lnTo>
                  <a:lnTo>
                    <a:pt x="0" y="473"/>
                  </a:lnTo>
                  <a:lnTo>
                    <a:pt x="65" y="466"/>
                  </a:lnTo>
                  <a:lnTo>
                    <a:pt x="131" y="462"/>
                  </a:lnTo>
                  <a:lnTo>
                    <a:pt x="197" y="456"/>
                  </a:lnTo>
                  <a:lnTo>
                    <a:pt x="263" y="451"/>
                  </a:lnTo>
                  <a:lnTo>
                    <a:pt x="328" y="448"/>
                  </a:lnTo>
                  <a:lnTo>
                    <a:pt x="394" y="445"/>
                  </a:lnTo>
                  <a:lnTo>
                    <a:pt x="460" y="443"/>
                  </a:lnTo>
                  <a:lnTo>
                    <a:pt x="526" y="442"/>
                  </a:lnTo>
                  <a:lnTo>
                    <a:pt x="592" y="441"/>
                  </a:lnTo>
                  <a:lnTo>
                    <a:pt x="657" y="442"/>
                  </a:lnTo>
                  <a:lnTo>
                    <a:pt x="723" y="443"/>
                  </a:lnTo>
                  <a:lnTo>
                    <a:pt x="790" y="447"/>
                  </a:lnTo>
                  <a:lnTo>
                    <a:pt x="856" y="451"/>
                  </a:lnTo>
                  <a:lnTo>
                    <a:pt x="922" y="456"/>
                  </a:lnTo>
                  <a:lnTo>
                    <a:pt x="987" y="463"/>
                  </a:lnTo>
                  <a:lnTo>
                    <a:pt x="1053" y="471"/>
                  </a:lnTo>
                  <a:lnTo>
                    <a:pt x="1112" y="479"/>
                  </a:lnTo>
                  <a:lnTo>
                    <a:pt x="1171" y="488"/>
                  </a:lnTo>
                  <a:lnTo>
                    <a:pt x="1230" y="499"/>
                  </a:lnTo>
                  <a:lnTo>
                    <a:pt x="1288" y="510"/>
                  </a:lnTo>
                  <a:lnTo>
                    <a:pt x="1346" y="524"/>
                  </a:lnTo>
                  <a:lnTo>
                    <a:pt x="1402" y="539"/>
                  </a:lnTo>
                  <a:lnTo>
                    <a:pt x="1459" y="553"/>
                  </a:lnTo>
                  <a:lnTo>
                    <a:pt x="1515" y="570"/>
                  </a:lnTo>
                  <a:lnTo>
                    <a:pt x="1571" y="587"/>
                  </a:lnTo>
                  <a:lnTo>
                    <a:pt x="1627" y="607"/>
                  </a:lnTo>
                  <a:lnTo>
                    <a:pt x="1682" y="627"/>
                  </a:lnTo>
                  <a:lnTo>
                    <a:pt x="1737" y="648"/>
                  </a:lnTo>
                  <a:lnTo>
                    <a:pt x="1792" y="669"/>
                  </a:lnTo>
                  <a:lnTo>
                    <a:pt x="1847" y="693"/>
                  </a:lnTo>
                  <a:lnTo>
                    <a:pt x="1901" y="717"/>
                  </a:lnTo>
                  <a:lnTo>
                    <a:pt x="1956" y="742"/>
                  </a:lnTo>
                  <a:lnTo>
                    <a:pt x="2006" y="765"/>
                  </a:lnTo>
                  <a:lnTo>
                    <a:pt x="2061" y="792"/>
                  </a:lnTo>
                  <a:lnTo>
                    <a:pt x="2090" y="805"/>
                  </a:lnTo>
                  <a:lnTo>
                    <a:pt x="2119" y="820"/>
                  </a:lnTo>
                  <a:lnTo>
                    <a:pt x="2149" y="836"/>
                  </a:lnTo>
                  <a:lnTo>
                    <a:pt x="2178" y="852"/>
                  </a:lnTo>
                  <a:lnTo>
                    <a:pt x="2206" y="870"/>
                  </a:lnTo>
                  <a:lnTo>
                    <a:pt x="2235" y="888"/>
                  </a:lnTo>
                  <a:lnTo>
                    <a:pt x="2262" y="906"/>
                  </a:lnTo>
                  <a:lnTo>
                    <a:pt x="2288" y="927"/>
                  </a:lnTo>
                  <a:lnTo>
                    <a:pt x="2313" y="947"/>
                  </a:lnTo>
                  <a:lnTo>
                    <a:pt x="2337" y="968"/>
                  </a:lnTo>
                  <a:lnTo>
                    <a:pt x="2347" y="980"/>
                  </a:lnTo>
                  <a:lnTo>
                    <a:pt x="2357" y="992"/>
                  </a:lnTo>
                  <a:lnTo>
                    <a:pt x="2367" y="1004"/>
                  </a:lnTo>
                  <a:lnTo>
                    <a:pt x="2376" y="1016"/>
                  </a:lnTo>
                  <a:lnTo>
                    <a:pt x="2432" y="964"/>
                  </a:lnTo>
                  <a:lnTo>
                    <a:pt x="2486" y="913"/>
                  </a:lnTo>
                  <a:lnTo>
                    <a:pt x="2541" y="862"/>
                  </a:lnTo>
                  <a:lnTo>
                    <a:pt x="2594" y="811"/>
                  </a:lnTo>
                  <a:lnTo>
                    <a:pt x="2646" y="761"/>
                  </a:lnTo>
                  <a:lnTo>
                    <a:pt x="2697" y="711"/>
                  </a:lnTo>
                  <a:lnTo>
                    <a:pt x="2748" y="662"/>
                  </a:lnTo>
                  <a:lnTo>
                    <a:pt x="2798" y="614"/>
                  </a:lnTo>
                  <a:lnTo>
                    <a:pt x="2848" y="566"/>
                  </a:lnTo>
                  <a:lnTo>
                    <a:pt x="2897" y="518"/>
                  </a:lnTo>
                  <a:lnTo>
                    <a:pt x="2945" y="471"/>
                  </a:lnTo>
                  <a:lnTo>
                    <a:pt x="2992" y="424"/>
                  </a:lnTo>
                  <a:lnTo>
                    <a:pt x="3039" y="378"/>
                  </a:lnTo>
                  <a:lnTo>
                    <a:pt x="3085" y="332"/>
                  </a:lnTo>
                  <a:lnTo>
                    <a:pt x="3131" y="287"/>
                  </a:lnTo>
                  <a:lnTo>
                    <a:pt x="3175" y="243"/>
                  </a:lnTo>
                  <a:lnTo>
                    <a:pt x="3116" y="219"/>
                  </a:lnTo>
                  <a:lnTo>
                    <a:pt x="3057" y="196"/>
                  </a:lnTo>
                  <a:lnTo>
                    <a:pt x="2997" y="175"/>
                  </a:lnTo>
                  <a:lnTo>
                    <a:pt x="2937" y="154"/>
                  </a:lnTo>
                  <a:lnTo>
                    <a:pt x="2877" y="136"/>
                  </a:lnTo>
                  <a:lnTo>
                    <a:pt x="2815" y="118"/>
                  </a:lnTo>
                  <a:lnTo>
                    <a:pt x="2755" y="101"/>
                  </a:lnTo>
                  <a:lnTo>
                    <a:pt x="2694" y="85"/>
                  </a:lnTo>
                  <a:lnTo>
                    <a:pt x="2633" y="71"/>
                  </a:lnTo>
                  <a:lnTo>
                    <a:pt x="2570" y="58"/>
                  </a:lnTo>
                  <a:lnTo>
                    <a:pt x="2509" y="46"/>
                  </a:lnTo>
                  <a:lnTo>
                    <a:pt x="2447" y="36"/>
                  </a:lnTo>
                  <a:lnTo>
                    <a:pt x="2386" y="27"/>
                  </a:lnTo>
                  <a:lnTo>
                    <a:pt x="2323" y="19"/>
                  </a:lnTo>
                  <a:lnTo>
                    <a:pt x="2261" y="12"/>
                  </a:lnTo>
                  <a:lnTo>
                    <a:pt x="2198" y="7"/>
                  </a:lnTo>
                  <a:lnTo>
                    <a:pt x="2136" y="3"/>
                  </a:lnTo>
                  <a:lnTo>
                    <a:pt x="2074" y="1"/>
                  </a:lnTo>
                  <a:lnTo>
                    <a:pt x="2011" y="0"/>
                  </a:lnTo>
                  <a:lnTo>
                    <a:pt x="1949" y="0"/>
                  </a:lnTo>
                  <a:lnTo>
                    <a:pt x="1887" y="2"/>
                  </a:lnTo>
                  <a:lnTo>
                    <a:pt x="1824" y="5"/>
                  </a:lnTo>
                  <a:lnTo>
                    <a:pt x="1762" y="9"/>
                  </a:lnTo>
                  <a:lnTo>
                    <a:pt x="1699" y="16"/>
                  </a:lnTo>
                  <a:lnTo>
                    <a:pt x="1638" y="23"/>
                  </a:lnTo>
                  <a:lnTo>
                    <a:pt x="1576" y="32"/>
                  </a:lnTo>
                  <a:lnTo>
                    <a:pt x="1515" y="42"/>
                  </a:lnTo>
                  <a:lnTo>
                    <a:pt x="1452" y="54"/>
                  </a:lnTo>
                  <a:lnTo>
                    <a:pt x="1391" y="68"/>
                  </a:lnTo>
                  <a:lnTo>
                    <a:pt x="1330" y="83"/>
                  </a:lnTo>
                  <a:lnTo>
                    <a:pt x="1270" y="99"/>
                  </a:lnTo>
                  <a:lnTo>
                    <a:pt x="1208" y="117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淘宝店chenying0907 9">
              <a:extLst>
                <a:ext uri="{FF2B5EF4-FFF2-40B4-BE49-F238E27FC236}">
                  <a16:creationId xmlns="" xmlns:a16="http://schemas.microsoft.com/office/drawing/2014/main" id="{64FCBC70-7662-40B8-AE8B-514BC9072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263" y="2236788"/>
              <a:ext cx="396875" cy="184150"/>
            </a:xfrm>
            <a:custGeom>
              <a:avLst/>
              <a:gdLst>
                <a:gd name="T0" fmla="*/ 1650 w 1997"/>
                <a:gd name="T1" fmla="*/ 445 h 931"/>
                <a:gd name="T2" fmla="*/ 1655 w 1997"/>
                <a:gd name="T3" fmla="*/ 464 h 931"/>
                <a:gd name="T4" fmla="*/ 1647 w 1997"/>
                <a:gd name="T5" fmla="*/ 493 h 931"/>
                <a:gd name="T6" fmla="*/ 1627 w 1997"/>
                <a:gd name="T7" fmla="*/ 514 h 931"/>
                <a:gd name="T8" fmla="*/ 1600 w 1997"/>
                <a:gd name="T9" fmla="*/ 524 h 931"/>
                <a:gd name="T10" fmla="*/ 1575 w 1997"/>
                <a:gd name="T11" fmla="*/ 520 h 931"/>
                <a:gd name="T12" fmla="*/ 1561 w 1997"/>
                <a:gd name="T13" fmla="*/ 511 h 931"/>
                <a:gd name="T14" fmla="*/ 1482 w 1997"/>
                <a:gd name="T15" fmla="*/ 445 h 931"/>
                <a:gd name="T16" fmla="*/ 1401 w 1997"/>
                <a:gd name="T17" fmla="*/ 386 h 931"/>
                <a:gd name="T18" fmla="*/ 1317 w 1997"/>
                <a:gd name="T19" fmla="*/ 334 h 931"/>
                <a:gd name="T20" fmla="*/ 1231 w 1997"/>
                <a:gd name="T21" fmla="*/ 290 h 931"/>
                <a:gd name="T22" fmla="*/ 1143 w 1997"/>
                <a:gd name="T23" fmla="*/ 251 h 931"/>
                <a:gd name="T24" fmla="*/ 1052 w 1997"/>
                <a:gd name="T25" fmla="*/ 219 h 931"/>
                <a:gd name="T26" fmla="*/ 960 w 1997"/>
                <a:gd name="T27" fmla="*/ 192 h 931"/>
                <a:gd name="T28" fmla="*/ 867 w 1997"/>
                <a:gd name="T29" fmla="*/ 172 h 931"/>
                <a:gd name="T30" fmla="*/ 675 w 1997"/>
                <a:gd name="T31" fmla="*/ 146 h 931"/>
                <a:gd name="T32" fmla="*/ 540 w 1997"/>
                <a:gd name="T33" fmla="*/ 171 h 931"/>
                <a:gd name="T34" fmla="*/ 432 w 1997"/>
                <a:gd name="T35" fmla="*/ 223 h 931"/>
                <a:gd name="T36" fmla="*/ 319 w 1997"/>
                <a:gd name="T37" fmla="*/ 283 h 931"/>
                <a:gd name="T38" fmla="*/ 203 w 1997"/>
                <a:gd name="T39" fmla="*/ 352 h 931"/>
                <a:gd name="T40" fmla="*/ 82 w 1997"/>
                <a:gd name="T41" fmla="*/ 430 h 931"/>
                <a:gd name="T42" fmla="*/ 44 w 1997"/>
                <a:gd name="T43" fmla="*/ 488 h 931"/>
                <a:gd name="T44" fmla="*/ 178 w 1997"/>
                <a:gd name="T45" fmla="*/ 494 h 931"/>
                <a:gd name="T46" fmla="*/ 310 w 1997"/>
                <a:gd name="T47" fmla="*/ 505 h 931"/>
                <a:gd name="T48" fmla="*/ 442 w 1997"/>
                <a:gd name="T49" fmla="*/ 525 h 931"/>
                <a:gd name="T50" fmla="*/ 570 w 1997"/>
                <a:gd name="T51" fmla="*/ 554 h 931"/>
                <a:gd name="T52" fmla="*/ 697 w 1997"/>
                <a:gd name="T53" fmla="*/ 589 h 931"/>
                <a:gd name="T54" fmla="*/ 819 w 1997"/>
                <a:gd name="T55" fmla="*/ 634 h 931"/>
                <a:gd name="T56" fmla="*/ 937 w 1997"/>
                <a:gd name="T57" fmla="*/ 688 h 931"/>
                <a:gd name="T58" fmla="*/ 1052 w 1997"/>
                <a:gd name="T59" fmla="*/ 750 h 931"/>
                <a:gd name="T60" fmla="*/ 1160 w 1997"/>
                <a:gd name="T61" fmla="*/ 821 h 931"/>
                <a:gd name="T62" fmla="*/ 1263 w 1997"/>
                <a:gd name="T63" fmla="*/ 902 h 931"/>
                <a:gd name="T64" fmla="*/ 1523 w 1997"/>
                <a:gd name="T65" fmla="*/ 704 h 931"/>
                <a:gd name="T66" fmla="*/ 1758 w 1997"/>
                <a:gd name="T67" fmla="*/ 477 h 931"/>
                <a:gd name="T68" fmla="*/ 1873 w 1997"/>
                <a:gd name="T69" fmla="*/ 374 h 931"/>
                <a:gd name="T70" fmla="*/ 1969 w 1997"/>
                <a:gd name="T71" fmla="*/ 300 h 931"/>
                <a:gd name="T72" fmla="*/ 1942 w 1997"/>
                <a:gd name="T73" fmla="*/ 234 h 931"/>
                <a:gd name="T74" fmla="*/ 1848 w 1997"/>
                <a:gd name="T75" fmla="*/ 167 h 931"/>
                <a:gd name="T76" fmla="*/ 1778 w 1997"/>
                <a:gd name="T77" fmla="*/ 125 h 931"/>
                <a:gd name="T78" fmla="*/ 1695 w 1997"/>
                <a:gd name="T79" fmla="*/ 87 h 931"/>
                <a:gd name="T80" fmla="*/ 1601 w 1997"/>
                <a:gd name="T81" fmla="*/ 53 h 931"/>
                <a:gd name="T82" fmla="*/ 1495 w 1997"/>
                <a:gd name="T83" fmla="*/ 24 h 931"/>
                <a:gd name="T84" fmla="*/ 1379 w 1997"/>
                <a:gd name="T85" fmla="*/ 6 h 931"/>
                <a:gd name="T86" fmla="*/ 1250 w 1997"/>
                <a:gd name="T87" fmla="*/ 0 h 931"/>
                <a:gd name="T88" fmla="*/ 1110 w 1997"/>
                <a:gd name="T89" fmla="*/ 7 h 931"/>
                <a:gd name="T90" fmla="*/ 1054 w 1997"/>
                <a:gd name="T91" fmla="*/ 36 h 931"/>
                <a:gd name="T92" fmla="*/ 1185 w 1997"/>
                <a:gd name="T93" fmla="*/ 85 h 931"/>
                <a:gd name="T94" fmla="*/ 1309 w 1997"/>
                <a:gd name="T95" fmla="*/ 150 h 931"/>
                <a:gd name="T96" fmla="*/ 1427 w 1997"/>
                <a:gd name="T97" fmla="*/ 228 h 931"/>
                <a:gd name="T98" fmla="*/ 1540 w 1997"/>
                <a:gd name="T99" fmla="*/ 324 h 931"/>
                <a:gd name="T100" fmla="*/ 1643 w 1997"/>
                <a:gd name="T101" fmla="*/ 435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97" h="931">
                  <a:moveTo>
                    <a:pt x="1643" y="435"/>
                  </a:moveTo>
                  <a:lnTo>
                    <a:pt x="1647" y="440"/>
                  </a:lnTo>
                  <a:lnTo>
                    <a:pt x="1650" y="445"/>
                  </a:lnTo>
                  <a:lnTo>
                    <a:pt x="1652" y="449"/>
                  </a:lnTo>
                  <a:lnTo>
                    <a:pt x="1653" y="454"/>
                  </a:lnTo>
                  <a:lnTo>
                    <a:pt x="1655" y="464"/>
                  </a:lnTo>
                  <a:lnTo>
                    <a:pt x="1654" y="474"/>
                  </a:lnTo>
                  <a:lnTo>
                    <a:pt x="1652" y="484"/>
                  </a:lnTo>
                  <a:lnTo>
                    <a:pt x="1647" y="493"/>
                  </a:lnTo>
                  <a:lnTo>
                    <a:pt x="1642" y="501"/>
                  </a:lnTo>
                  <a:lnTo>
                    <a:pt x="1635" y="507"/>
                  </a:lnTo>
                  <a:lnTo>
                    <a:pt x="1627" y="514"/>
                  </a:lnTo>
                  <a:lnTo>
                    <a:pt x="1618" y="519"/>
                  </a:lnTo>
                  <a:lnTo>
                    <a:pt x="1609" y="522"/>
                  </a:lnTo>
                  <a:lnTo>
                    <a:pt x="1600" y="524"/>
                  </a:lnTo>
                  <a:lnTo>
                    <a:pt x="1589" y="524"/>
                  </a:lnTo>
                  <a:lnTo>
                    <a:pt x="1579" y="522"/>
                  </a:lnTo>
                  <a:lnTo>
                    <a:pt x="1575" y="520"/>
                  </a:lnTo>
                  <a:lnTo>
                    <a:pt x="1570" y="518"/>
                  </a:lnTo>
                  <a:lnTo>
                    <a:pt x="1566" y="515"/>
                  </a:lnTo>
                  <a:lnTo>
                    <a:pt x="1561" y="511"/>
                  </a:lnTo>
                  <a:lnTo>
                    <a:pt x="1535" y="488"/>
                  </a:lnTo>
                  <a:lnTo>
                    <a:pt x="1509" y="465"/>
                  </a:lnTo>
                  <a:lnTo>
                    <a:pt x="1482" y="445"/>
                  </a:lnTo>
                  <a:lnTo>
                    <a:pt x="1456" y="423"/>
                  </a:lnTo>
                  <a:lnTo>
                    <a:pt x="1428" y="404"/>
                  </a:lnTo>
                  <a:lnTo>
                    <a:pt x="1401" y="386"/>
                  </a:lnTo>
                  <a:lnTo>
                    <a:pt x="1373" y="368"/>
                  </a:lnTo>
                  <a:lnTo>
                    <a:pt x="1346" y="350"/>
                  </a:lnTo>
                  <a:lnTo>
                    <a:pt x="1317" y="334"/>
                  </a:lnTo>
                  <a:lnTo>
                    <a:pt x="1289" y="318"/>
                  </a:lnTo>
                  <a:lnTo>
                    <a:pt x="1259" y="303"/>
                  </a:lnTo>
                  <a:lnTo>
                    <a:pt x="1231" y="290"/>
                  </a:lnTo>
                  <a:lnTo>
                    <a:pt x="1202" y="276"/>
                  </a:lnTo>
                  <a:lnTo>
                    <a:pt x="1172" y="262"/>
                  </a:lnTo>
                  <a:lnTo>
                    <a:pt x="1143" y="251"/>
                  </a:lnTo>
                  <a:lnTo>
                    <a:pt x="1113" y="240"/>
                  </a:lnTo>
                  <a:lnTo>
                    <a:pt x="1083" y="228"/>
                  </a:lnTo>
                  <a:lnTo>
                    <a:pt x="1052" y="219"/>
                  </a:lnTo>
                  <a:lnTo>
                    <a:pt x="1021" y="209"/>
                  </a:lnTo>
                  <a:lnTo>
                    <a:pt x="991" y="201"/>
                  </a:lnTo>
                  <a:lnTo>
                    <a:pt x="960" y="192"/>
                  </a:lnTo>
                  <a:lnTo>
                    <a:pt x="929" y="185"/>
                  </a:lnTo>
                  <a:lnTo>
                    <a:pt x="898" y="178"/>
                  </a:lnTo>
                  <a:lnTo>
                    <a:pt x="867" y="172"/>
                  </a:lnTo>
                  <a:lnTo>
                    <a:pt x="804" y="160"/>
                  </a:lnTo>
                  <a:lnTo>
                    <a:pt x="740" y="152"/>
                  </a:lnTo>
                  <a:lnTo>
                    <a:pt x="675" y="146"/>
                  </a:lnTo>
                  <a:lnTo>
                    <a:pt x="611" y="140"/>
                  </a:lnTo>
                  <a:lnTo>
                    <a:pt x="576" y="155"/>
                  </a:lnTo>
                  <a:lnTo>
                    <a:pt x="540" y="171"/>
                  </a:lnTo>
                  <a:lnTo>
                    <a:pt x="505" y="188"/>
                  </a:lnTo>
                  <a:lnTo>
                    <a:pt x="469" y="205"/>
                  </a:lnTo>
                  <a:lnTo>
                    <a:pt x="432" y="223"/>
                  </a:lnTo>
                  <a:lnTo>
                    <a:pt x="395" y="242"/>
                  </a:lnTo>
                  <a:lnTo>
                    <a:pt x="357" y="262"/>
                  </a:lnTo>
                  <a:lnTo>
                    <a:pt x="319" y="283"/>
                  </a:lnTo>
                  <a:lnTo>
                    <a:pt x="281" y="305"/>
                  </a:lnTo>
                  <a:lnTo>
                    <a:pt x="242" y="328"/>
                  </a:lnTo>
                  <a:lnTo>
                    <a:pt x="203" y="352"/>
                  </a:lnTo>
                  <a:lnTo>
                    <a:pt x="163" y="377"/>
                  </a:lnTo>
                  <a:lnTo>
                    <a:pt x="122" y="403"/>
                  </a:lnTo>
                  <a:lnTo>
                    <a:pt x="82" y="430"/>
                  </a:lnTo>
                  <a:lnTo>
                    <a:pt x="40" y="459"/>
                  </a:lnTo>
                  <a:lnTo>
                    <a:pt x="0" y="488"/>
                  </a:lnTo>
                  <a:lnTo>
                    <a:pt x="44" y="488"/>
                  </a:lnTo>
                  <a:lnTo>
                    <a:pt x="88" y="489"/>
                  </a:lnTo>
                  <a:lnTo>
                    <a:pt x="133" y="490"/>
                  </a:lnTo>
                  <a:lnTo>
                    <a:pt x="178" y="494"/>
                  </a:lnTo>
                  <a:lnTo>
                    <a:pt x="222" y="497"/>
                  </a:lnTo>
                  <a:lnTo>
                    <a:pt x="266" y="501"/>
                  </a:lnTo>
                  <a:lnTo>
                    <a:pt x="310" y="505"/>
                  </a:lnTo>
                  <a:lnTo>
                    <a:pt x="355" y="512"/>
                  </a:lnTo>
                  <a:lnTo>
                    <a:pt x="398" y="518"/>
                  </a:lnTo>
                  <a:lnTo>
                    <a:pt x="442" y="525"/>
                  </a:lnTo>
                  <a:lnTo>
                    <a:pt x="485" y="535"/>
                  </a:lnTo>
                  <a:lnTo>
                    <a:pt x="528" y="544"/>
                  </a:lnTo>
                  <a:lnTo>
                    <a:pt x="570" y="554"/>
                  </a:lnTo>
                  <a:lnTo>
                    <a:pt x="613" y="564"/>
                  </a:lnTo>
                  <a:lnTo>
                    <a:pt x="655" y="577"/>
                  </a:lnTo>
                  <a:lnTo>
                    <a:pt x="697" y="589"/>
                  </a:lnTo>
                  <a:lnTo>
                    <a:pt x="738" y="604"/>
                  </a:lnTo>
                  <a:lnTo>
                    <a:pt x="779" y="618"/>
                  </a:lnTo>
                  <a:lnTo>
                    <a:pt x="819" y="634"/>
                  </a:lnTo>
                  <a:lnTo>
                    <a:pt x="859" y="651"/>
                  </a:lnTo>
                  <a:lnTo>
                    <a:pt x="899" y="668"/>
                  </a:lnTo>
                  <a:lnTo>
                    <a:pt x="937" y="688"/>
                  </a:lnTo>
                  <a:lnTo>
                    <a:pt x="976" y="707"/>
                  </a:lnTo>
                  <a:lnTo>
                    <a:pt x="1014" y="727"/>
                  </a:lnTo>
                  <a:lnTo>
                    <a:pt x="1052" y="750"/>
                  </a:lnTo>
                  <a:lnTo>
                    <a:pt x="1088" y="773"/>
                  </a:lnTo>
                  <a:lnTo>
                    <a:pt x="1124" y="797"/>
                  </a:lnTo>
                  <a:lnTo>
                    <a:pt x="1160" y="821"/>
                  </a:lnTo>
                  <a:lnTo>
                    <a:pt x="1195" y="846"/>
                  </a:lnTo>
                  <a:lnTo>
                    <a:pt x="1229" y="874"/>
                  </a:lnTo>
                  <a:lnTo>
                    <a:pt x="1263" y="902"/>
                  </a:lnTo>
                  <a:lnTo>
                    <a:pt x="1296" y="931"/>
                  </a:lnTo>
                  <a:lnTo>
                    <a:pt x="1413" y="814"/>
                  </a:lnTo>
                  <a:lnTo>
                    <a:pt x="1523" y="704"/>
                  </a:lnTo>
                  <a:lnTo>
                    <a:pt x="1623" y="605"/>
                  </a:lnTo>
                  <a:lnTo>
                    <a:pt x="1715" y="516"/>
                  </a:lnTo>
                  <a:lnTo>
                    <a:pt x="1758" y="477"/>
                  </a:lnTo>
                  <a:lnTo>
                    <a:pt x="1799" y="439"/>
                  </a:lnTo>
                  <a:lnTo>
                    <a:pt x="1837" y="405"/>
                  </a:lnTo>
                  <a:lnTo>
                    <a:pt x="1873" y="374"/>
                  </a:lnTo>
                  <a:lnTo>
                    <a:pt x="1907" y="346"/>
                  </a:lnTo>
                  <a:lnTo>
                    <a:pt x="1940" y="321"/>
                  </a:lnTo>
                  <a:lnTo>
                    <a:pt x="1969" y="300"/>
                  </a:lnTo>
                  <a:lnTo>
                    <a:pt x="1997" y="282"/>
                  </a:lnTo>
                  <a:lnTo>
                    <a:pt x="1972" y="259"/>
                  </a:lnTo>
                  <a:lnTo>
                    <a:pt x="1942" y="234"/>
                  </a:lnTo>
                  <a:lnTo>
                    <a:pt x="1908" y="208"/>
                  </a:lnTo>
                  <a:lnTo>
                    <a:pt x="1870" y="181"/>
                  </a:lnTo>
                  <a:lnTo>
                    <a:pt x="1848" y="167"/>
                  </a:lnTo>
                  <a:lnTo>
                    <a:pt x="1826" y="152"/>
                  </a:lnTo>
                  <a:lnTo>
                    <a:pt x="1803" y="139"/>
                  </a:lnTo>
                  <a:lnTo>
                    <a:pt x="1778" y="125"/>
                  </a:lnTo>
                  <a:lnTo>
                    <a:pt x="1750" y="112"/>
                  </a:lnTo>
                  <a:lnTo>
                    <a:pt x="1723" y="99"/>
                  </a:lnTo>
                  <a:lnTo>
                    <a:pt x="1695" y="87"/>
                  </a:lnTo>
                  <a:lnTo>
                    <a:pt x="1664" y="74"/>
                  </a:lnTo>
                  <a:lnTo>
                    <a:pt x="1634" y="63"/>
                  </a:lnTo>
                  <a:lnTo>
                    <a:pt x="1601" y="53"/>
                  </a:lnTo>
                  <a:lnTo>
                    <a:pt x="1567" y="42"/>
                  </a:lnTo>
                  <a:lnTo>
                    <a:pt x="1532" y="33"/>
                  </a:lnTo>
                  <a:lnTo>
                    <a:pt x="1495" y="24"/>
                  </a:lnTo>
                  <a:lnTo>
                    <a:pt x="1458" y="17"/>
                  </a:lnTo>
                  <a:lnTo>
                    <a:pt x="1419" y="12"/>
                  </a:lnTo>
                  <a:lnTo>
                    <a:pt x="1379" y="6"/>
                  </a:lnTo>
                  <a:lnTo>
                    <a:pt x="1338" y="3"/>
                  </a:lnTo>
                  <a:lnTo>
                    <a:pt x="1295" y="0"/>
                  </a:lnTo>
                  <a:lnTo>
                    <a:pt x="1250" y="0"/>
                  </a:lnTo>
                  <a:lnTo>
                    <a:pt x="1205" y="0"/>
                  </a:lnTo>
                  <a:lnTo>
                    <a:pt x="1159" y="4"/>
                  </a:lnTo>
                  <a:lnTo>
                    <a:pt x="1110" y="7"/>
                  </a:lnTo>
                  <a:lnTo>
                    <a:pt x="1061" y="14"/>
                  </a:lnTo>
                  <a:lnTo>
                    <a:pt x="1010" y="22"/>
                  </a:lnTo>
                  <a:lnTo>
                    <a:pt x="1054" y="36"/>
                  </a:lnTo>
                  <a:lnTo>
                    <a:pt x="1098" y="50"/>
                  </a:lnTo>
                  <a:lnTo>
                    <a:pt x="1141" y="67"/>
                  </a:lnTo>
                  <a:lnTo>
                    <a:pt x="1185" y="85"/>
                  </a:lnTo>
                  <a:lnTo>
                    <a:pt x="1227" y="106"/>
                  </a:lnTo>
                  <a:lnTo>
                    <a:pt x="1269" y="126"/>
                  </a:lnTo>
                  <a:lnTo>
                    <a:pt x="1309" y="150"/>
                  </a:lnTo>
                  <a:lnTo>
                    <a:pt x="1349" y="174"/>
                  </a:lnTo>
                  <a:lnTo>
                    <a:pt x="1389" y="200"/>
                  </a:lnTo>
                  <a:lnTo>
                    <a:pt x="1427" y="228"/>
                  </a:lnTo>
                  <a:lnTo>
                    <a:pt x="1466" y="258"/>
                  </a:lnTo>
                  <a:lnTo>
                    <a:pt x="1502" y="290"/>
                  </a:lnTo>
                  <a:lnTo>
                    <a:pt x="1540" y="324"/>
                  </a:lnTo>
                  <a:lnTo>
                    <a:pt x="1575" y="359"/>
                  </a:lnTo>
                  <a:lnTo>
                    <a:pt x="1610" y="396"/>
                  </a:lnTo>
                  <a:lnTo>
                    <a:pt x="1643" y="435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淘宝店chenying0907 10">
              <a:extLst>
                <a:ext uri="{FF2B5EF4-FFF2-40B4-BE49-F238E27FC236}">
                  <a16:creationId xmlns="" xmlns:a16="http://schemas.microsoft.com/office/drawing/2014/main" id="{E98C06E6-5988-4CC0-A816-A6293F5D2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9388" y="2840038"/>
              <a:ext cx="1112838" cy="433388"/>
            </a:xfrm>
            <a:custGeom>
              <a:avLst/>
              <a:gdLst>
                <a:gd name="T0" fmla="*/ 169 w 5614"/>
                <a:gd name="T1" fmla="*/ 271 h 2180"/>
                <a:gd name="T2" fmla="*/ 512 w 5614"/>
                <a:gd name="T3" fmla="*/ 232 h 2180"/>
                <a:gd name="T4" fmla="*/ 859 w 5614"/>
                <a:gd name="T5" fmla="*/ 195 h 2180"/>
                <a:gd name="T6" fmla="*/ 1208 w 5614"/>
                <a:gd name="T7" fmla="*/ 158 h 2180"/>
                <a:gd name="T8" fmla="*/ 1558 w 5614"/>
                <a:gd name="T9" fmla="*/ 121 h 2180"/>
                <a:gd name="T10" fmla="*/ 1907 w 5614"/>
                <a:gd name="T11" fmla="*/ 86 h 2180"/>
                <a:gd name="T12" fmla="*/ 2251 w 5614"/>
                <a:gd name="T13" fmla="*/ 51 h 2180"/>
                <a:gd name="T14" fmla="*/ 2589 w 5614"/>
                <a:gd name="T15" fmla="*/ 17 h 2180"/>
                <a:gd name="T16" fmla="*/ 2757 w 5614"/>
                <a:gd name="T17" fmla="*/ 0 h 2180"/>
                <a:gd name="T18" fmla="*/ 2969 w 5614"/>
                <a:gd name="T19" fmla="*/ 27 h 2180"/>
                <a:gd name="T20" fmla="*/ 3193 w 5614"/>
                <a:gd name="T21" fmla="*/ 64 h 2180"/>
                <a:gd name="T22" fmla="*/ 3426 w 5614"/>
                <a:gd name="T23" fmla="*/ 107 h 2180"/>
                <a:gd name="T24" fmla="*/ 3669 w 5614"/>
                <a:gd name="T25" fmla="*/ 160 h 2180"/>
                <a:gd name="T26" fmla="*/ 3919 w 5614"/>
                <a:gd name="T27" fmla="*/ 222 h 2180"/>
                <a:gd name="T28" fmla="*/ 4178 w 5614"/>
                <a:gd name="T29" fmla="*/ 296 h 2180"/>
                <a:gd name="T30" fmla="*/ 4311 w 5614"/>
                <a:gd name="T31" fmla="*/ 338 h 2180"/>
                <a:gd name="T32" fmla="*/ 4443 w 5614"/>
                <a:gd name="T33" fmla="*/ 382 h 2180"/>
                <a:gd name="T34" fmla="*/ 4579 w 5614"/>
                <a:gd name="T35" fmla="*/ 430 h 2180"/>
                <a:gd name="T36" fmla="*/ 4716 w 5614"/>
                <a:gd name="T37" fmla="*/ 480 h 2180"/>
                <a:gd name="T38" fmla="*/ 4839 w 5614"/>
                <a:gd name="T39" fmla="*/ 528 h 2180"/>
                <a:gd name="T40" fmla="*/ 4958 w 5614"/>
                <a:gd name="T41" fmla="*/ 577 h 2180"/>
                <a:gd name="T42" fmla="*/ 5075 w 5614"/>
                <a:gd name="T43" fmla="*/ 628 h 2180"/>
                <a:gd name="T44" fmla="*/ 5190 w 5614"/>
                <a:gd name="T45" fmla="*/ 679 h 2180"/>
                <a:gd name="T46" fmla="*/ 5300 w 5614"/>
                <a:gd name="T47" fmla="*/ 730 h 2180"/>
                <a:gd name="T48" fmla="*/ 5407 w 5614"/>
                <a:gd name="T49" fmla="*/ 783 h 2180"/>
                <a:gd name="T50" fmla="*/ 5512 w 5614"/>
                <a:gd name="T51" fmla="*/ 835 h 2180"/>
                <a:gd name="T52" fmla="*/ 5614 w 5614"/>
                <a:gd name="T53" fmla="*/ 888 h 2180"/>
                <a:gd name="T54" fmla="*/ 5346 w 5614"/>
                <a:gd name="T55" fmla="*/ 1067 h 2180"/>
                <a:gd name="T56" fmla="*/ 5073 w 5614"/>
                <a:gd name="T57" fmla="*/ 1244 h 2180"/>
                <a:gd name="T58" fmla="*/ 4791 w 5614"/>
                <a:gd name="T59" fmla="*/ 1415 h 2180"/>
                <a:gd name="T60" fmla="*/ 4505 w 5614"/>
                <a:gd name="T61" fmla="*/ 1581 h 2180"/>
                <a:gd name="T62" fmla="*/ 4211 w 5614"/>
                <a:gd name="T63" fmla="*/ 1741 h 2180"/>
                <a:gd name="T64" fmla="*/ 4061 w 5614"/>
                <a:gd name="T65" fmla="*/ 1819 h 2180"/>
                <a:gd name="T66" fmla="*/ 3910 w 5614"/>
                <a:gd name="T67" fmla="*/ 1895 h 2180"/>
                <a:gd name="T68" fmla="*/ 3758 w 5614"/>
                <a:gd name="T69" fmla="*/ 1969 h 2180"/>
                <a:gd name="T70" fmla="*/ 3604 w 5614"/>
                <a:gd name="T71" fmla="*/ 2041 h 2180"/>
                <a:gd name="T72" fmla="*/ 3448 w 5614"/>
                <a:gd name="T73" fmla="*/ 2112 h 2180"/>
                <a:gd name="T74" fmla="*/ 3291 w 5614"/>
                <a:gd name="T75" fmla="*/ 2180 h 2180"/>
                <a:gd name="T76" fmla="*/ 3232 w 5614"/>
                <a:gd name="T77" fmla="*/ 2070 h 2180"/>
                <a:gd name="T78" fmla="*/ 3165 w 5614"/>
                <a:gd name="T79" fmla="*/ 1965 h 2180"/>
                <a:gd name="T80" fmla="*/ 3090 w 5614"/>
                <a:gd name="T81" fmla="*/ 1866 h 2180"/>
                <a:gd name="T82" fmla="*/ 3008 w 5614"/>
                <a:gd name="T83" fmla="*/ 1770 h 2180"/>
                <a:gd name="T84" fmla="*/ 2919 w 5614"/>
                <a:gd name="T85" fmla="*/ 1680 h 2180"/>
                <a:gd name="T86" fmla="*/ 2824 w 5614"/>
                <a:gd name="T87" fmla="*/ 1593 h 2180"/>
                <a:gd name="T88" fmla="*/ 2724 w 5614"/>
                <a:gd name="T89" fmla="*/ 1511 h 2180"/>
                <a:gd name="T90" fmla="*/ 2621 w 5614"/>
                <a:gd name="T91" fmla="*/ 1432 h 2180"/>
                <a:gd name="T92" fmla="*/ 2513 w 5614"/>
                <a:gd name="T93" fmla="*/ 1357 h 2180"/>
                <a:gd name="T94" fmla="*/ 2404 w 5614"/>
                <a:gd name="T95" fmla="*/ 1286 h 2180"/>
                <a:gd name="T96" fmla="*/ 2293 w 5614"/>
                <a:gd name="T97" fmla="*/ 1218 h 2180"/>
                <a:gd name="T98" fmla="*/ 2182 w 5614"/>
                <a:gd name="T99" fmla="*/ 1152 h 2180"/>
                <a:gd name="T100" fmla="*/ 1960 w 5614"/>
                <a:gd name="T101" fmla="*/ 1030 h 2180"/>
                <a:gd name="T102" fmla="*/ 1744 w 5614"/>
                <a:gd name="T103" fmla="*/ 917 h 2180"/>
                <a:gd name="T104" fmla="*/ 1640 w 5614"/>
                <a:gd name="T105" fmla="*/ 865 h 2180"/>
                <a:gd name="T106" fmla="*/ 1535 w 5614"/>
                <a:gd name="T107" fmla="*/ 814 h 2180"/>
                <a:gd name="T108" fmla="*/ 1321 w 5614"/>
                <a:gd name="T109" fmla="*/ 720 h 2180"/>
                <a:gd name="T110" fmla="*/ 1107 w 5614"/>
                <a:gd name="T111" fmla="*/ 633 h 2180"/>
                <a:gd name="T112" fmla="*/ 889 w 5614"/>
                <a:gd name="T113" fmla="*/ 552 h 2180"/>
                <a:gd name="T114" fmla="*/ 669 w 5614"/>
                <a:gd name="T115" fmla="*/ 480 h 2180"/>
                <a:gd name="T116" fmla="*/ 448 w 5614"/>
                <a:gd name="T117" fmla="*/ 412 h 2180"/>
                <a:gd name="T118" fmla="*/ 225 w 5614"/>
                <a:gd name="T119" fmla="*/ 349 h 2180"/>
                <a:gd name="T120" fmla="*/ 0 w 5614"/>
                <a:gd name="T121" fmla="*/ 290 h 2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14" h="2180">
                  <a:moveTo>
                    <a:pt x="0" y="290"/>
                  </a:moveTo>
                  <a:lnTo>
                    <a:pt x="169" y="271"/>
                  </a:lnTo>
                  <a:lnTo>
                    <a:pt x="339" y="252"/>
                  </a:lnTo>
                  <a:lnTo>
                    <a:pt x="512" y="232"/>
                  </a:lnTo>
                  <a:lnTo>
                    <a:pt x="685" y="213"/>
                  </a:lnTo>
                  <a:lnTo>
                    <a:pt x="859" y="195"/>
                  </a:lnTo>
                  <a:lnTo>
                    <a:pt x="1033" y="176"/>
                  </a:lnTo>
                  <a:lnTo>
                    <a:pt x="1208" y="158"/>
                  </a:lnTo>
                  <a:lnTo>
                    <a:pt x="1384" y="139"/>
                  </a:lnTo>
                  <a:lnTo>
                    <a:pt x="1558" y="121"/>
                  </a:lnTo>
                  <a:lnTo>
                    <a:pt x="1733" y="104"/>
                  </a:lnTo>
                  <a:lnTo>
                    <a:pt x="1907" y="86"/>
                  </a:lnTo>
                  <a:lnTo>
                    <a:pt x="2079" y="69"/>
                  </a:lnTo>
                  <a:lnTo>
                    <a:pt x="2251" y="51"/>
                  </a:lnTo>
                  <a:lnTo>
                    <a:pt x="2421" y="34"/>
                  </a:lnTo>
                  <a:lnTo>
                    <a:pt x="2589" y="17"/>
                  </a:lnTo>
                  <a:lnTo>
                    <a:pt x="2756" y="0"/>
                  </a:lnTo>
                  <a:lnTo>
                    <a:pt x="2757" y="0"/>
                  </a:lnTo>
                  <a:lnTo>
                    <a:pt x="2861" y="12"/>
                  </a:lnTo>
                  <a:lnTo>
                    <a:pt x="2969" y="27"/>
                  </a:lnTo>
                  <a:lnTo>
                    <a:pt x="3080" y="44"/>
                  </a:lnTo>
                  <a:lnTo>
                    <a:pt x="3193" y="64"/>
                  </a:lnTo>
                  <a:lnTo>
                    <a:pt x="3308" y="84"/>
                  </a:lnTo>
                  <a:lnTo>
                    <a:pt x="3426" y="107"/>
                  </a:lnTo>
                  <a:lnTo>
                    <a:pt x="3546" y="132"/>
                  </a:lnTo>
                  <a:lnTo>
                    <a:pt x="3669" y="160"/>
                  </a:lnTo>
                  <a:lnTo>
                    <a:pt x="3792" y="189"/>
                  </a:lnTo>
                  <a:lnTo>
                    <a:pt x="3919" y="222"/>
                  </a:lnTo>
                  <a:lnTo>
                    <a:pt x="4048" y="257"/>
                  </a:lnTo>
                  <a:lnTo>
                    <a:pt x="4178" y="296"/>
                  </a:lnTo>
                  <a:lnTo>
                    <a:pt x="4244" y="316"/>
                  </a:lnTo>
                  <a:lnTo>
                    <a:pt x="4311" y="338"/>
                  </a:lnTo>
                  <a:lnTo>
                    <a:pt x="4376" y="360"/>
                  </a:lnTo>
                  <a:lnTo>
                    <a:pt x="4443" y="382"/>
                  </a:lnTo>
                  <a:lnTo>
                    <a:pt x="4511" y="405"/>
                  </a:lnTo>
                  <a:lnTo>
                    <a:pt x="4579" y="430"/>
                  </a:lnTo>
                  <a:lnTo>
                    <a:pt x="4647" y="455"/>
                  </a:lnTo>
                  <a:lnTo>
                    <a:pt x="4716" y="480"/>
                  </a:lnTo>
                  <a:lnTo>
                    <a:pt x="4778" y="504"/>
                  </a:lnTo>
                  <a:lnTo>
                    <a:pt x="4839" y="528"/>
                  </a:lnTo>
                  <a:lnTo>
                    <a:pt x="4899" y="552"/>
                  </a:lnTo>
                  <a:lnTo>
                    <a:pt x="4958" y="577"/>
                  </a:lnTo>
                  <a:lnTo>
                    <a:pt x="5017" y="602"/>
                  </a:lnTo>
                  <a:lnTo>
                    <a:pt x="5075" y="628"/>
                  </a:lnTo>
                  <a:lnTo>
                    <a:pt x="5133" y="653"/>
                  </a:lnTo>
                  <a:lnTo>
                    <a:pt x="5190" y="679"/>
                  </a:lnTo>
                  <a:lnTo>
                    <a:pt x="5245" y="704"/>
                  </a:lnTo>
                  <a:lnTo>
                    <a:pt x="5300" y="730"/>
                  </a:lnTo>
                  <a:lnTo>
                    <a:pt x="5354" y="756"/>
                  </a:lnTo>
                  <a:lnTo>
                    <a:pt x="5407" y="783"/>
                  </a:lnTo>
                  <a:lnTo>
                    <a:pt x="5461" y="809"/>
                  </a:lnTo>
                  <a:lnTo>
                    <a:pt x="5512" y="835"/>
                  </a:lnTo>
                  <a:lnTo>
                    <a:pt x="5563" y="862"/>
                  </a:lnTo>
                  <a:lnTo>
                    <a:pt x="5614" y="888"/>
                  </a:lnTo>
                  <a:lnTo>
                    <a:pt x="5481" y="979"/>
                  </a:lnTo>
                  <a:lnTo>
                    <a:pt x="5346" y="1067"/>
                  </a:lnTo>
                  <a:lnTo>
                    <a:pt x="5210" y="1156"/>
                  </a:lnTo>
                  <a:lnTo>
                    <a:pt x="5073" y="1244"/>
                  </a:lnTo>
                  <a:lnTo>
                    <a:pt x="4933" y="1330"/>
                  </a:lnTo>
                  <a:lnTo>
                    <a:pt x="4791" y="1415"/>
                  </a:lnTo>
                  <a:lnTo>
                    <a:pt x="4650" y="1498"/>
                  </a:lnTo>
                  <a:lnTo>
                    <a:pt x="4505" y="1581"/>
                  </a:lnTo>
                  <a:lnTo>
                    <a:pt x="4358" y="1661"/>
                  </a:lnTo>
                  <a:lnTo>
                    <a:pt x="4211" y="1741"/>
                  </a:lnTo>
                  <a:lnTo>
                    <a:pt x="4137" y="1781"/>
                  </a:lnTo>
                  <a:lnTo>
                    <a:pt x="4061" y="1819"/>
                  </a:lnTo>
                  <a:lnTo>
                    <a:pt x="3986" y="1856"/>
                  </a:lnTo>
                  <a:lnTo>
                    <a:pt x="3910" y="1895"/>
                  </a:lnTo>
                  <a:lnTo>
                    <a:pt x="3834" y="1932"/>
                  </a:lnTo>
                  <a:lnTo>
                    <a:pt x="3758" y="1969"/>
                  </a:lnTo>
                  <a:lnTo>
                    <a:pt x="3681" y="2005"/>
                  </a:lnTo>
                  <a:lnTo>
                    <a:pt x="3604" y="2041"/>
                  </a:lnTo>
                  <a:lnTo>
                    <a:pt x="3526" y="2077"/>
                  </a:lnTo>
                  <a:lnTo>
                    <a:pt x="3448" y="2112"/>
                  </a:lnTo>
                  <a:lnTo>
                    <a:pt x="3369" y="2146"/>
                  </a:lnTo>
                  <a:lnTo>
                    <a:pt x="3291" y="2180"/>
                  </a:lnTo>
                  <a:lnTo>
                    <a:pt x="3263" y="2124"/>
                  </a:lnTo>
                  <a:lnTo>
                    <a:pt x="3232" y="2070"/>
                  </a:lnTo>
                  <a:lnTo>
                    <a:pt x="3200" y="2016"/>
                  </a:lnTo>
                  <a:lnTo>
                    <a:pt x="3165" y="1965"/>
                  </a:lnTo>
                  <a:lnTo>
                    <a:pt x="3129" y="1914"/>
                  </a:lnTo>
                  <a:lnTo>
                    <a:pt x="3090" y="1866"/>
                  </a:lnTo>
                  <a:lnTo>
                    <a:pt x="3050" y="1817"/>
                  </a:lnTo>
                  <a:lnTo>
                    <a:pt x="3008" y="1770"/>
                  </a:lnTo>
                  <a:lnTo>
                    <a:pt x="2965" y="1725"/>
                  </a:lnTo>
                  <a:lnTo>
                    <a:pt x="2919" y="1680"/>
                  </a:lnTo>
                  <a:lnTo>
                    <a:pt x="2873" y="1636"/>
                  </a:lnTo>
                  <a:lnTo>
                    <a:pt x="2824" y="1593"/>
                  </a:lnTo>
                  <a:lnTo>
                    <a:pt x="2775" y="1551"/>
                  </a:lnTo>
                  <a:lnTo>
                    <a:pt x="2724" y="1511"/>
                  </a:lnTo>
                  <a:lnTo>
                    <a:pt x="2673" y="1471"/>
                  </a:lnTo>
                  <a:lnTo>
                    <a:pt x="2621" y="1432"/>
                  </a:lnTo>
                  <a:lnTo>
                    <a:pt x="2568" y="1395"/>
                  </a:lnTo>
                  <a:lnTo>
                    <a:pt x="2513" y="1357"/>
                  </a:lnTo>
                  <a:lnTo>
                    <a:pt x="2459" y="1321"/>
                  </a:lnTo>
                  <a:lnTo>
                    <a:pt x="2404" y="1286"/>
                  </a:lnTo>
                  <a:lnTo>
                    <a:pt x="2349" y="1251"/>
                  </a:lnTo>
                  <a:lnTo>
                    <a:pt x="2293" y="1218"/>
                  </a:lnTo>
                  <a:lnTo>
                    <a:pt x="2238" y="1185"/>
                  </a:lnTo>
                  <a:lnTo>
                    <a:pt x="2182" y="1152"/>
                  </a:lnTo>
                  <a:lnTo>
                    <a:pt x="2070" y="1090"/>
                  </a:lnTo>
                  <a:lnTo>
                    <a:pt x="1960" y="1030"/>
                  </a:lnTo>
                  <a:lnTo>
                    <a:pt x="1851" y="973"/>
                  </a:lnTo>
                  <a:lnTo>
                    <a:pt x="1744" y="917"/>
                  </a:lnTo>
                  <a:lnTo>
                    <a:pt x="1692" y="891"/>
                  </a:lnTo>
                  <a:lnTo>
                    <a:pt x="1640" y="865"/>
                  </a:lnTo>
                  <a:lnTo>
                    <a:pt x="1587" y="839"/>
                  </a:lnTo>
                  <a:lnTo>
                    <a:pt x="1535" y="814"/>
                  </a:lnTo>
                  <a:lnTo>
                    <a:pt x="1428" y="766"/>
                  </a:lnTo>
                  <a:lnTo>
                    <a:pt x="1321" y="720"/>
                  </a:lnTo>
                  <a:lnTo>
                    <a:pt x="1215" y="675"/>
                  </a:lnTo>
                  <a:lnTo>
                    <a:pt x="1107" y="633"/>
                  </a:lnTo>
                  <a:lnTo>
                    <a:pt x="998" y="592"/>
                  </a:lnTo>
                  <a:lnTo>
                    <a:pt x="889" y="552"/>
                  </a:lnTo>
                  <a:lnTo>
                    <a:pt x="779" y="515"/>
                  </a:lnTo>
                  <a:lnTo>
                    <a:pt x="669" y="480"/>
                  </a:lnTo>
                  <a:lnTo>
                    <a:pt x="559" y="445"/>
                  </a:lnTo>
                  <a:lnTo>
                    <a:pt x="448" y="412"/>
                  </a:lnTo>
                  <a:lnTo>
                    <a:pt x="337" y="380"/>
                  </a:lnTo>
                  <a:lnTo>
                    <a:pt x="225" y="349"/>
                  </a:lnTo>
                  <a:lnTo>
                    <a:pt x="113" y="320"/>
                  </a:lnTo>
                  <a:lnTo>
                    <a:pt x="0" y="29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淘宝店chenying0907 11">
              <a:extLst>
                <a:ext uri="{FF2B5EF4-FFF2-40B4-BE49-F238E27FC236}">
                  <a16:creationId xmlns="" xmlns:a16="http://schemas.microsoft.com/office/drawing/2014/main" id="{4A6057F5-6501-44B5-8E29-BF84959ED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488" y="2613025"/>
              <a:ext cx="947738" cy="403225"/>
            </a:xfrm>
            <a:custGeom>
              <a:avLst/>
              <a:gdLst>
                <a:gd name="T0" fmla="*/ 4194 w 4775"/>
                <a:gd name="T1" fmla="*/ 158 h 2030"/>
                <a:gd name="T2" fmla="*/ 4330 w 4775"/>
                <a:gd name="T3" fmla="*/ 219 h 2030"/>
                <a:gd name="T4" fmla="*/ 4460 w 4775"/>
                <a:gd name="T5" fmla="*/ 287 h 2030"/>
                <a:gd name="T6" fmla="*/ 4584 w 4775"/>
                <a:gd name="T7" fmla="*/ 363 h 2030"/>
                <a:gd name="T8" fmla="*/ 4702 w 4775"/>
                <a:gd name="T9" fmla="*/ 447 h 2030"/>
                <a:gd name="T10" fmla="*/ 4671 w 4775"/>
                <a:gd name="T11" fmla="*/ 601 h 2030"/>
                <a:gd name="T12" fmla="*/ 4343 w 4775"/>
                <a:gd name="T13" fmla="*/ 886 h 2030"/>
                <a:gd name="T14" fmla="*/ 3997 w 4775"/>
                <a:gd name="T15" fmla="*/ 1174 h 2030"/>
                <a:gd name="T16" fmla="*/ 3635 w 4775"/>
                <a:gd name="T17" fmla="*/ 1462 h 2030"/>
                <a:gd name="T18" fmla="*/ 3254 w 4775"/>
                <a:gd name="T19" fmla="*/ 1749 h 2030"/>
                <a:gd name="T20" fmla="*/ 2857 w 4775"/>
                <a:gd name="T21" fmla="*/ 2030 h 2030"/>
                <a:gd name="T22" fmla="*/ 2704 w 4775"/>
                <a:gd name="T23" fmla="*/ 1951 h 2030"/>
                <a:gd name="T24" fmla="*/ 2543 w 4775"/>
                <a:gd name="T25" fmla="*/ 1872 h 2030"/>
                <a:gd name="T26" fmla="*/ 2376 w 4775"/>
                <a:gd name="T27" fmla="*/ 1795 h 2030"/>
                <a:gd name="T28" fmla="*/ 2201 w 4775"/>
                <a:gd name="T29" fmla="*/ 1719 h 2030"/>
                <a:gd name="T30" fmla="*/ 2021 w 4775"/>
                <a:gd name="T31" fmla="*/ 1646 h 2030"/>
                <a:gd name="T32" fmla="*/ 1822 w 4775"/>
                <a:gd name="T33" fmla="*/ 1572 h 2030"/>
                <a:gd name="T34" fmla="*/ 1619 w 4775"/>
                <a:gd name="T35" fmla="*/ 1502 h 2030"/>
                <a:gd name="T36" fmla="*/ 1421 w 4775"/>
                <a:gd name="T37" fmla="*/ 1438 h 2030"/>
                <a:gd name="T38" fmla="*/ 1035 w 4775"/>
                <a:gd name="T39" fmla="*/ 1331 h 2030"/>
                <a:gd name="T40" fmla="*/ 669 w 4775"/>
                <a:gd name="T41" fmla="*/ 1249 h 2030"/>
                <a:gd name="T42" fmla="*/ 323 w 4775"/>
                <a:gd name="T43" fmla="*/ 1186 h 2030"/>
                <a:gd name="T44" fmla="*/ 0 w 4775"/>
                <a:gd name="T45" fmla="*/ 1142 h 2030"/>
                <a:gd name="T46" fmla="*/ 735 w 4775"/>
                <a:gd name="T47" fmla="*/ 1065 h 2030"/>
                <a:gd name="T48" fmla="*/ 1395 w 4775"/>
                <a:gd name="T49" fmla="*/ 987 h 2030"/>
                <a:gd name="T50" fmla="*/ 1869 w 4775"/>
                <a:gd name="T51" fmla="*/ 922 h 2030"/>
                <a:gd name="T52" fmla="*/ 2113 w 4775"/>
                <a:gd name="T53" fmla="*/ 882 h 2030"/>
                <a:gd name="T54" fmla="*/ 2323 w 4775"/>
                <a:gd name="T55" fmla="*/ 841 h 2030"/>
                <a:gd name="T56" fmla="*/ 2495 w 4775"/>
                <a:gd name="T57" fmla="*/ 801 h 2030"/>
                <a:gd name="T58" fmla="*/ 2626 w 4775"/>
                <a:gd name="T59" fmla="*/ 759 h 2030"/>
                <a:gd name="T60" fmla="*/ 2714 w 4775"/>
                <a:gd name="T61" fmla="*/ 716 h 2030"/>
                <a:gd name="T62" fmla="*/ 2315 w 4775"/>
                <a:gd name="T63" fmla="*/ 765 h 2030"/>
                <a:gd name="T64" fmla="*/ 1922 w 4775"/>
                <a:gd name="T65" fmla="*/ 811 h 2030"/>
                <a:gd name="T66" fmla="*/ 1551 w 4775"/>
                <a:gd name="T67" fmla="*/ 853 h 2030"/>
                <a:gd name="T68" fmla="*/ 1221 w 4775"/>
                <a:gd name="T69" fmla="*/ 890 h 2030"/>
                <a:gd name="T70" fmla="*/ 949 w 4775"/>
                <a:gd name="T71" fmla="*/ 923 h 2030"/>
                <a:gd name="T72" fmla="*/ 969 w 4775"/>
                <a:gd name="T73" fmla="*/ 793 h 2030"/>
                <a:gd name="T74" fmla="*/ 1157 w 4775"/>
                <a:gd name="T75" fmla="*/ 601 h 2030"/>
                <a:gd name="T76" fmla="*/ 1394 w 4775"/>
                <a:gd name="T77" fmla="*/ 434 h 2030"/>
                <a:gd name="T78" fmla="*/ 1673 w 4775"/>
                <a:gd name="T79" fmla="*/ 291 h 2030"/>
                <a:gd name="T80" fmla="*/ 1985 w 4775"/>
                <a:gd name="T81" fmla="*/ 176 h 2030"/>
                <a:gd name="T82" fmla="*/ 2321 w 4775"/>
                <a:gd name="T83" fmla="*/ 88 h 2030"/>
                <a:gd name="T84" fmla="*/ 2676 w 4775"/>
                <a:gd name="T85" fmla="*/ 29 h 2030"/>
                <a:gd name="T86" fmla="*/ 3039 w 4775"/>
                <a:gd name="T87" fmla="*/ 2 h 2030"/>
                <a:gd name="T88" fmla="*/ 3403 w 4775"/>
                <a:gd name="T89" fmla="*/ 8 h 2030"/>
                <a:gd name="T90" fmla="*/ 3760 w 4775"/>
                <a:gd name="T91" fmla="*/ 46 h 2030"/>
                <a:gd name="T92" fmla="*/ 4101 w 4775"/>
                <a:gd name="T93" fmla="*/ 120 h 2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75" h="2030">
                  <a:moveTo>
                    <a:pt x="4101" y="120"/>
                  </a:moveTo>
                  <a:lnTo>
                    <a:pt x="4148" y="138"/>
                  </a:lnTo>
                  <a:lnTo>
                    <a:pt x="4194" y="158"/>
                  </a:lnTo>
                  <a:lnTo>
                    <a:pt x="4240" y="177"/>
                  </a:lnTo>
                  <a:lnTo>
                    <a:pt x="4285" y="197"/>
                  </a:lnTo>
                  <a:lnTo>
                    <a:pt x="4330" y="219"/>
                  </a:lnTo>
                  <a:lnTo>
                    <a:pt x="4374" y="240"/>
                  </a:lnTo>
                  <a:lnTo>
                    <a:pt x="4417" y="263"/>
                  </a:lnTo>
                  <a:lnTo>
                    <a:pt x="4460" y="287"/>
                  </a:lnTo>
                  <a:lnTo>
                    <a:pt x="4502" y="312"/>
                  </a:lnTo>
                  <a:lnTo>
                    <a:pt x="4543" y="337"/>
                  </a:lnTo>
                  <a:lnTo>
                    <a:pt x="4584" y="363"/>
                  </a:lnTo>
                  <a:lnTo>
                    <a:pt x="4623" y="390"/>
                  </a:lnTo>
                  <a:lnTo>
                    <a:pt x="4663" y="418"/>
                  </a:lnTo>
                  <a:lnTo>
                    <a:pt x="4702" y="447"/>
                  </a:lnTo>
                  <a:lnTo>
                    <a:pt x="4739" y="476"/>
                  </a:lnTo>
                  <a:lnTo>
                    <a:pt x="4775" y="507"/>
                  </a:lnTo>
                  <a:lnTo>
                    <a:pt x="4671" y="601"/>
                  </a:lnTo>
                  <a:lnTo>
                    <a:pt x="4563" y="695"/>
                  </a:lnTo>
                  <a:lnTo>
                    <a:pt x="4454" y="790"/>
                  </a:lnTo>
                  <a:lnTo>
                    <a:pt x="4343" y="886"/>
                  </a:lnTo>
                  <a:lnTo>
                    <a:pt x="4230" y="982"/>
                  </a:lnTo>
                  <a:lnTo>
                    <a:pt x="4115" y="1077"/>
                  </a:lnTo>
                  <a:lnTo>
                    <a:pt x="3997" y="1174"/>
                  </a:lnTo>
                  <a:lnTo>
                    <a:pt x="3878" y="1270"/>
                  </a:lnTo>
                  <a:lnTo>
                    <a:pt x="3757" y="1367"/>
                  </a:lnTo>
                  <a:lnTo>
                    <a:pt x="3635" y="1462"/>
                  </a:lnTo>
                  <a:lnTo>
                    <a:pt x="3510" y="1558"/>
                  </a:lnTo>
                  <a:lnTo>
                    <a:pt x="3383" y="1653"/>
                  </a:lnTo>
                  <a:lnTo>
                    <a:pt x="3254" y="1749"/>
                  </a:lnTo>
                  <a:lnTo>
                    <a:pt x="3123" y="1843"/>
                  </a:lnTo>
                  <a:lnTo>
                    <a:pt x="2990" y="1937"/>
                  </a:lnTo>
                  <a:lnTo>
                    <a:pt x="2857" y="2030"/>
                  </a:lnTo>
                  <a:lnTo>
                    <a:pt x="2806" y="2004"/>
                  </a:lnTo>
                  <a:lnTo>
                    <a:pt x="2755" y="1977"/>
                  </a:lnTo>
                  <a:lnTo>
                    <a:pt x="2704" y="1951"/>
                  </a:lnTo>
                  <a:lnTo>
                    <a:pt x="2650" y="1925"/>
                  </a:lnTo>
                  <a:lnTo>
                    <a:pt x="2597" y="1898"/>
                  </a:lnTo>
                  <a:lnTo>
                    <a:pt x="2543" y="1872"/>
                  </a:lnTo>
                  <a:lnTo>
                    <a:pt x="2488" y="1846"/>
                  </a:lnTo>
                  <a:lnTo>
                    <a:pt x="2433" y="1821"/>
                  </a:lnTo>
                  <a:lnTo>
                    <a:pt x="2376" y="1795"/>
                  </a:lnTo>
                  <a:lnTo>
                    <a:pt x="2318" y="1770"/>
                  </a:lnTo>
                  <a:lnTo>
                    <a:pt x="2260" y="1744"/>
                  </a:lnTo>
                  <a:lnTo>
                    <a:pt x="2201" y="1719"/>
                  </a:lnTo>
                  <a:lnTo>
                    <a:pt x="2142" y="1694"/>
                  </a:lnTo>
                  <a:lnTo>
                    <a:pt x="2082" y="1670"/>
                  </a:lnTo>
                  <a:lnTo>
                    <a:pt x="2021" y="1646"/>
                  </a:lnTo>
                  <a:lnTo>
                    <a:pt x="1959" y="1622"/>
                  </a:lnTo>
                  <a:lnTo>
                    <a:pt x="1890" y="1597"/>
                  </a:lnTo>
                  <a:lnTo>
                    <a:pt x="1822" y="1572"/>
                  </a:lnTo>
                  <a:lnTo>
                    <a:pt x="1754" y="1547"/>
                  </a:lnTo>
                  <a:lnTo>
                    <a:pt x="1686" y="1524"/>
                  </a:lnTo>
                  <a:lnTo>
                    <a:pt x="1619" y="1502"/>
                  </a:lnTo>
                  <a:lnTo>
                    <a:pt x="1554" y="1480"/>
                  </a:lnTo>
                  <a:lnTo>
                    <a:pt x="1487" y="1458"/>
                  </a:lnTo>
                  <a:lnTo>
                    <a:pt x="1421" y="1438"/>
                  </a:lnTo>
                  <a:lnTo>
                    <a:pt x="1291" y="1399"/>
                  </a:lnTo>
                  <a:lnTo>
                    <a:pt x="1162" y="1364"/>
                  </a:lnTo>
                  <a:lnTo>
                    <a:pt x="1035" y="1331"/>
                  </a:lnTo>
                  <a:lnTo>
                    <a:pt x="912" y="1302"/>
                  </a:lnTo>
                  <a:lnTo>
                    <a:pt x="789" y="1274"/>
                  </a:lnTo>
                  <a:lnTo>
                    <a:pt x="669" y="1249"/>
                  </a:lnTo>
                  <a:lnTo>
                    <a:pt x="551" y="1226"/>
                  </a:lnTo>
                  <a:lnTo>
                    <a:pt x="436" y="1206"/>
                  </a:lnTo>
                  <a:lnTo>
                    <a:pt x="323" y="1186"/>
                  </a:lnTo>
                  <a:lnTo>
                    <a:pt x="212" y="1169"/>
                  </a:lnTo>
                  <a:lnTo>
                    <a:pt x="104" y="1154"/>
                  </a:lnTo>
                  <a:lnTo>
                    <a:pt x="0" y="1142"/>
                  </a:lnTo>
                  <a:lnTo>
                    <a:pt x="252" y="1116"/>
                  </a:lnTo>
                  <a:lnTo>
                    <a:pt x="497" y="1090"/>
                  </a:lnTo>
                  <a:lnTo>
                    <a:pt x="735" y="1065"/>
                  </a:lnTo>
                  <a:lnTo>
                    <a:pt x="965" y="1039"/>
                  </a:lnTo>
                  <a:lnTo>
                    <a:pt x="1185" y="1013"/>
                  </a:lnTo>
                  <a:lnTo>
                    <a:pt x="1395" y="987"/>
                  </a:lnTo>
                  <a:lnTo>
                    <a:pt x="1593" y="962"/>
                  </a:lnTo>
                  <a:lnTo>
                    <a:pt x="1780" y="936"/>
                  </a:lnTo>
                  <a:lnTo>
                    <a:pt x="1869" y="922"/>
                  </a:lnTo>
                  <a:lnTo>
                    <a:pt x="1954" y="908"/>
                  </a:lnTo>
                  <a:lnTo>
                    <a:pt x="2034" y="896"/>
                  </a:lnTo>
                  <a:lnTo>
                    <a:pt x="2113" y="882"/>
                  </a:lnTo>
                  <a:lnTo>
                    <a:pt x="2186" y="869"/>
                  </a:lnTo>
                  <a:lnTo>
                    <a:pt x="2257" y="855"/>
                  </a:lnTo>
                  <a:lnTo>
                    <a:pt x="2323" y="841"/>
                  </a:lnTo>
                  <a:lnTo>
                    <a:pt x="2384" y="828"/>
                  </a:lnTo>
                  <a:lnTo>
                    <a:pt x="2442" y="814"/>
                  </a:lnTo>
                  <a:lnTo>
                    <a:pt x="2495" y="801"/>
                  </a:lnTo>
                  <a:lnTo>
                    <a:pt x="2544" y="787"/>
                  </a:lnTo>
                  <a:lnTo>
                    <a:pt x="2587" y="772"/>
                  </a:lnTo>
                  <a:lnTo>
                    <a:pt x="2626" y="759"/>
                  </a:lnTo>
                  <a:lnTo>
                    <a:pt x="2660" y="744"/>
                  </a:lnTo>
                  <a:lnTo>
                    <a:pt x="2690" y="729"/>
                  </a:lnTo>
                  <a:lnTo>
                    <a:pt x="2714" y="716"/>
                  </a:lnTo>
                  <a:lnTo>
                    <a:pt x="2581" y="733"/>
                  </a:lnTo>
                  <a:lnTo>
                    <a:pt x="2448" y="748"/>
                  </a:lnTo>
                  <a:lnTo>
                    <a:pt x="2315" y="765"/>
                  </a:lnTo>
                  <a:lnTo>
                    <a:pt x="2182" y="781"/>
                  </a:lnTo>
                  <a:lnTo>
                    <a:pt x="2051" y="796"/>
                  </a:lnTo>
                  <a:lnTo>
                    <a:pt x="1922" y="811"/>
                  </a:lnTo>
                  <a:lnTo>
                    <a:pt x="1795" y="826"/>
                  </a:lnTo>
                  <a:lnTo>
                    <a:pt x="1672" y="839"/>
                  </a:lnTo>
                  <a:lnTo>
                    <a:pt x="1551" y="853"/>
                  </a:lnTo>
                  <a:lnTo>
                    <a:pt x="1437" y="865"/>
                  </a:lnTo>
                  <a:lnTo>
                    <a:pt x="1326" y="878"/>
                  </a:lnTo>
                  <a:lnTo>
                    <a:pt x="1221" y="890"/>
                  </a:lnTo>
                  <a:lnTo>
                    <a:pt x="1124" y="902"/>
                  </a:lnTo>
                  <a:lnTo>
                    <a:pt x="1033" y="912"/>
                  </a:lnTo>
                  <a:lnTo>
                    <a:pt x="949" y="923"/>
                  </a:lnTo>
                  <a:lnTo>
                    <a:pt x="874" y="933"/>
                  </a:lnTo>
                  <a:lnTo>
                    <a:pt x="919" y="862"/>
                  </a:lnTo>
                  <a:lnTo>
                    <a:pt x="969" y="793"/>
                  </a:lnTo>
                  <a:lnTo>
                    <a:pt x="1025" y="727"/>
                  </a:lnTo>
                  <a:lnTo>
                    <a:pt x="1088" y="662"/>
                  </a:lnTo>
                  <a:lnTo>
                    <a:pt x="1157" y="601"/>
                  </a:lnTo>
                  <a:lnTo>
                    <a:pt x="1230" y="543"/>
                  </a:lnTo>
                  <a:lnTo>
                    <a:pt x="1310" y="487"/>
                  </a:lnTo>
                  <a:lnTo>
                    <a:pt x="1394" y="434"/>
                  </a:lnTo>
                  <a:lnTo>
                    <a:pt x="1482" y="383"/>
                  </a:lnTo>
                  <a:lnTo>
                    <a:pt x="1575" y="336"/>
                  </a:lnTo>
                  <a:lnTo>
                    <a:pt x="1673" y="291"/>
                  </a:lnTo>
                  <a:lnTo>
                    <a:pt x="1774" y="249"/>
                  </a:lnTo>
                  <a:lnTo>
                    <a:pt x="1878" y="211"/>
                  </a:lnTo>
                  <a:lnTo>
                    <a:pt x="1985" y="176"/>
                  </a:lnTo>
                  <a:lnTo>
                    <a:pt x="2095" y="143"/>
                  </a:lnTo>
                  <a:lnTo>
                    <a:pt x="2207" y="113"/>
                  </a:lnTo>
                  <a:lnTo>
                    <a:pt x="2321" y="88"/>
                  </a:lnTo>
                  <a:lnTo>
                    <a:pt x="2438" y="65"/>
                  </a:lnTo>
                  <a:lnTo>
                    <a:pt x="2557" y="45"/>
                  </a:lnTo>
                  <a:lnTo>
                    <a:pt x="2676" y="29"/>
                  </a:lnTo>
                  <a:lnTo>
                    <a:pt x="2797" y="17"/>
                  </a:lnTo>
                  <a:lnTo>
                    <a:pt x="2918" y="8"/>
                  </a:lnTo>
                  <a:lnTo>
                    <a:pt x="3039" y="2"/>
                  </a:lnTo>
                  <a:lnTo>
                    <a:pt x="3161" y="0"/>
                  </a:lnTo>
                  <a:lnTo>
                    <a:pt x="3283" y="2"/>
                  </a:lnTo>
                  <a:lnTo>
                    <a:pt x="3403" y="8"/>
                  </a:lnTo>
                  <a:lnTo>
                    <a:pt x="3523" y="17"/>
                  </a:lnTo>
                  <a:lnTo>
                    <a:pt x="3642" y="29"/>
                  </a:lnTo>
                  <a:lnTo>
                    <a:pt x="3760" y="46"/>
                  </a:lnTo>
                  <a:lnTo>
                    <a:pt x="3876" y="67"/>
                  </a:lnTo>
                  <a:lnTo>
                    <a:pt x="3989" y="92"/>
                  </a:lnTo>
                  <a:lnTo>
                    <a:pt x="4101" y="1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淘宝店chenying0907 12">
              <a:extLst>
                <a:ext uri="{FF2B5EF4-FFF2-40B4-BE49-F238E27FC236}">
                  <a16:creationId xmlns="" xmlns:a16="http://schemas.microsoft.com/office/drawing/2014/main" id="{95BBCAAC-58CA-49A5-979C-1956CB958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8738" y="2905125"/>
              <a:ext cx="752475" cy="401638"/>
            </a:xfrm>
            <a:custGeom>
              <a:avLst/>
              <a:gdLst>
                <a:gd name="T0" fmla="*/ 2142 w 3796"/>
                <a:gd name="T1" fmla="*/ 608 h 2024"/>
                <a:gd name="T2" fmla="*/ 2028 w 3796"/>
                <a:gd name="T3" fmla="*/ 553 h 2024"/>
                <a:gd name="T4" fmla="*/ 1912 w 3796"/>
                <a:gd name="T5" fmla="*/ 502 h 2024"/>
                <a:gd name="T6" fmla="*/ 1795 w 3796"/>
                <a:gd name="T7" fmla="*/ 454 h 2024"/>
                <a:gd name="T8" fmla="*/ 1620 w 3796"/>
                <a:gd name="T9" fmla="*/ 384 h 2024"/>
                <a:gd name="T10" fmla="*/ 1383 w 3796"/>
                <a:gd name="T11" fmla="*/ 299 h 2024"/>
                <a:gd name="T12" fmla="*/ 1142 w 3796"/>
                <a:gd name="T13" fmla="*/ 222 h 2024"/>
                <a:gd name="T14" fmla="*/ 901 w 3796"/>
                <a:gd name="T15" fmla="*/ 152 h 2024"/>
                <a:gd name="T16" fmla="*/ 657 w 3796"/>
                <a:gd name="T17" fmla="*/ 88 h 2024"/>
                <a:gd name="T18" fmla="*/ 412 w 3796"/>
                <a:gd name="T19" fmla="*/ 28 h 2024"/>
                <a:gd name="T20" fmla="*/ 252 w 3796"/>
                <a:gd name="T21" fmla="*/ 5 h 2024"/>
                <a:gd name="T22" fmla="*/ 180 w 3796"/>
                <a:gd name="T23" fmla="*/ 14 h 2024"/>
                <a:gd name="T24" fmla="*/ 107 w 3796"/>
                <a:gd name="T25" fmla="*/ 23 h 2024"/>
                <a:gd name="T26" fmla="*/ 36 w 3796"/>
                <a:gd name="T27" fmla="*/ 33 h 2024"/>
                <a:gd name="T28" fmla="*/ 62 w 3796"/>
                <a:gd name="T29" fmla="*/ 56 h 2024"/>
                <a:gd name="T30" fmla="*/ 185 w 3796"/>
                <a:gd name="T31" fmla="*/ 95 h 2024"/>
                <a:gd name="T32" fmla="*/ 308 w 3796"/>
                <a:gd name="T33" fmla="*/ 137 h 2024"/>
                <a:gd name="T34" fmla="*/ 429 w 3796"/>
                <a:gd name="T35" fmla="*/ 181 h 2024"/>
                <a:gd name="T36" fmla="*/ 550 w 3796"/>
                <a:gd name="T37" fmla="*/ 228 h 2024"/>
                <a:gd name="T38" fmla="*/ 671 w 3796"/>
                <a:gd name="T39" fmla="*/ 277 h 2024"/>
                <a:gd name="T40" fmla="*/ 791 w 3796"/>
                <a:gd name="T41" fmla="*/ 327 h 2024"/>
                <a:gd name="T42" fmla="*/ 910 w 3796"/>
                <a:gd name="T43" fmla="*/ 378 h 2024"/>
                <a:gd name="T44" fmla="*/ 1038 w 3796"/>
                <a:gd name="T45" fmla="*/ 431 h 2024"/>
                <a:gd name="T46" fmla="*/ 1173 w 3796"/>
                <a:gd name="T47" fmla="*/ 485 h 2024"/>
                <a:gd name="T48" fmla="*/ 1307 w 3796"/>
                <a:gd name="T49" fmla="*/ 543 h 2024"/>
                <a:gd name="T50" fmla="*/ 1438 w 3796"/>
                <a:gd name="T51" fmla="*/ 603 h 2024"/>
                <a:gd name="T52" fmla="*/ 1570 w 3796"/>
                <a:gd name="T53" fmla="*/ 666 h 2024"/>
                <a:gd name="T54" fmla="*/ 1699 w 3796"/>
                <a:gd name="T55" fmla="*/ 732 h 2024"/>
                <a:gd name="T56" fmla="*/ 1827 w 3796"/>
                <a:gd name="T57" fmla="*/ 800 h 2024"/>
                <a:gd name="T58" fmla="*/ 1953 w 3796"/>
                <a:gd name="T59" fmla="*/ 870 h 2024"/>
                <a:gd name="T60" fmla="*/ 2118 w 3796"/>
                <a:gd name="T61" fmla="*/ 961 h 2024"/>
                <a:gd name="T62" fmla="*/ 2319 w 3796"/>
                <a:gd name="T63" fmla="*/ 1074 h 2024"/>
                <a:gd name="T64" fmla="*/ 2468 w 3796"/>
                <a:gd name="T65" fmla="*/ 1162 h 2024"/>
                <a:gd name="T66" fmla="*/ 2564 w 3796"/>
                <a:gd name="T67" fmla="*/ 1224 h 2024"/>
                <a:gd name="T68" fmla="*/ 2661 w 3796"/>
                <a:gd name="T69" fmla="*/ 1287 h 2024"/>
                <a:gd name="T70" fmla="*/ 2755 w 3796"/>
                <a:gd name="T71" fmla="*/ 1353 h 2024"/>
                <a:gd name="T72" fmla="*/ 2847 w 3796"/>
                <a:gd name="T73" fmla="*/ 1422 h 2024"/>
                <a:gd name="T74" fmla="*/ 2937 w 3796"/>
                <a:gd name="T75" fmla="*/ 1492 h 2024"/>
                <a:gd name="T76" fmla="*/ 3025 w 3796"/>
                <a:gd name="T77" fmla="*/ 1566 h 2024"/>
                <a:gd name="T78" fmla="*/ 3111 w 3796"/>
                <a:gd name="T79" fmla="*/ 1642 h 2024"/>
                <a:gd name="T80" fmla="*/ 3195 w 3796"/>
                <a:gd name="T81" fmla="*/ 1722 h 2024"/>
                <a:gd name="T82" fmla="*/ 3275 w 3796"/>
                <a:gd name="T83" fmla="*/ 1803 h 2024"/>
                <a:gd name="T84" fmla="*/ 3352 w 3796"/>
                <a:gd name="T85" fmla="*/ 1889 h 2024"/>
                <a:gd name="T86" fmla="*/ 3428 w 3796"/>
                <a:gd name="T87" fmla="*/ 1979 h 2024"/>
                <a:gd name="T88" fmla="*/ 3506 w 3796"/>
                <a:gd name="T89" fmla="*/ 2008 h 2024"/>
                <a:gd name="T90" fmla="*/ 3589 w 3796"/>
                <a:gd name="T91" fmla="*/ 1977 h 2024"/>
                <a:gd name="T92" fmla="*/ 3672 w 3796"/>
                <a:gd name="T93" fmla="*/ 1944 h 2024"/>
                <a:gd name="T94" fmla="*/ 3755 w 3796"/>
                <a:gd name="T95" fmla="*/ 1911 h 2024"/>
                <a:gd name="T96" fmla="*/ 3768 w 3796"/>
                <a:gd name="T97" fmla="*/ 1838 h 2024"/>
                <a:gd name="T98" fmla="*/ 3704 w 3796"/>
                <a:gd name="T99" fmla="*/ 1731 h 2024"/>
                <a:gd name="T100" fmla="*/ 3630 w 3796"/>
                <a:gd name="T101" fmla="*/ 1627 h 2024"/>
                <a:gd name="T102" fmla="*/ 3549 w 3796"/>
                <a:gd name="T103" fmla="*/ 1530 h 2024"/>
                <a:gd name="T104" fmla="*/ 3459 w 3796"/>
                <a:gd name="T105" fmla="*/ 1437 h 2024"/>
                <a:gd name="T106" fmla="*/ 3364 w 3796"/>
                <a:gd name="T107" fmla="*/ 1348 h 2024"/>
                <a:gd name="T108" fmla="*/ 3263 w 3796"/>
                <a:gd name="T109" fmla="*/ 1263 h 2024"/>
                <a:gd name="T110" fmla="*/ 3156 w 3796"/>
                <a:gd name="T111" fmla="*/ 1183 h 2024"/>
                <a:gd name="T112" fmla="*/ 3046 w 3796"/>
                <a:gd name="T113" fmla="*/ 1107 h 2024"/>
                <a:gd name="T114" fmla="*/ 2934 w 3796"/>
                <a:gd name="T115" fmla="*/ 1033 h 2024"/>
                <a:gd name="T116" fmla="*/ 2819 w 3796"/>
                <a:gd name="T117" fmla="*/ 964 h 2024"/>
                <a:gd name="T118" fmla="*/ 2705 w 3796"/>
                <a:gd name="T119" fmla="*/ 898 h 2024"/>
                <a:gd name="T120" fmla="*/ 2531 w 3796"/>
                <a:gd name="T121" fmla="*/ 804 h 2024"/>
                <a:gd name="T122" fmla="*/ 2308 w 3796"/>
                <a:gd name="T123" fmla="*/ 690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96" h="2024">
                  <a:moveTo>
                    <a:pt x="2200" y="636"/>
                  </a:moveTo>
                  <a:lnTo>
                    <a:pt x="2142" y="608"/>
                  </a:lnTo>
                  <a:lnTo>
                    <a:pt x="2086" y="581"/>
                  </a:lnTo>
                  <a:lnTo>
                    <a:pt x="2028" y="553"/>
                  </a:lnTo>
                  <a:lnTo>
                    <a:pt x="1970" y="529"/>
                  </a:lnTo>
                  <a:lnTo>
                    <a:pt x="1912" y="502"/>
                  </a:lnTo>
                  <a:lnTo>
                    <a:pt x="1854" y="477"/>
                  </a:lnTo>
                  <a:lnTo>
                    <a:pt x="1795" y="454"/>
                  </a:lnTo>
                  <a:lnTo>
                    <a:pt x="1738" y="430"/>
                  </a:lnTo>
                  <a:lnTo>
                    <a:pt x="1620" y="384"/>
                  </a:lnTo>
                  <a:lnTo>
                    <a:pt x="1502" y="341"/>
                  </a:lnTo>
                  <a:lnTo>
                    <a:pt x="1383" y="299"/>
                  </a:lnTo>
                  <a:lnTo>
                    <a:pt x="1263" y="261"/>
                  </a:lnTo>
                  <a:lnTo>
                    <a:pt x="1142" y="222"/>
                  </a:lnTo>
                  <a:lnTo>
                    <a:pt x="1022" y="187"/>
                  </a:lnTo>
                  <a:lnTo>
                    <a:pt x="901" y="152"/>
                  </a:lnTo>
                  <a:lnTo>
                    <a:pt x="779" y="119"/>
                  </a:lnTo>
                  <a:lnTo>
                    <a:pt x="657" y="88"/>
                  </a:lnTo>
                  <a:lnTo>
                    <a:pt x="534" y="58"/>
                  </a:lnTo>
                  <a:lnTo>
                    <a:pt x="412" y="28"/>
                  </a:lnTo>
                  <a:lnTo>
                    <a:pt x="288" y="0"/>
                  </a:lnTo>
                  <a:lnTo>
                    <a:pt x="252" y="5"/>
                  </a:lnTo>
                  <a:lnTo>
                    <a:pt x="216" y="9"/>
                  </a:lnTo>
                  <a:lnTo>
                    <a:pt x="180" y="14"/>
                  </a:lnTo>
                  <a:lnTo>
                    <a:pt x="143" y="18"/>
                  </a:lnTo>
                  <a:lnTo>
                    <a:pt x="107" y="23"/>
                  </a:lnTo>
                  <a:lnTo>
                    <a:pt x="72" y="28"/>
                  </a:lnTo>
                  <a:lnTo>
                    <a:pt x="36" y="33"/>
                  </a:lnTo>
                  <a:lnTo>
                    <a:pt x="0" y="37"/>
                  </a:lnTo>
                  <a:lnTo>
                    <a:pt x="62" y="56"/>
                  </a:lnTo>
                  <a:lnTo>
                    <a:pt x="124" y="76"/>
                  </a:lnTo>
                  <a:lnTo>
                    <a:pt x="185" y="95"/>
                  </a:lnTo>
                  <a:lnTo>
                    <a:pt x="246" y="117"/>
                  </a:lnTo>
                  <a:lnTo>
                    <a:pt x="308" y="137"/>
                  </a:lnTo>
                  <a:lnTo>
                    <a:pt x="368" y="160"/>
                  </a:lnTo>
                  <a:lnTo>
                    <a:pt x="429" y="181"/>
                  </a:lnTo>
                  <a:lnTo>
                    <a:pt x="489" y="204"/>
                  </a:lnTo>
                  <a:lnTo>
                    <a:pt x="550" y="228"/>
                  </a:lnTo>
                  <a:lnTo>
                    <a:pt x="610" y="252"/>
                  </a:lnTo>
                  <a:lnTo>
                    <a:pt x="671" y="277"/>
                  </a:lnTo>
                  <a:lnTo>
                    <a:pt x="731" y="301"/>
                  </a:lnTo>
                  <a:lnTo>
                    <a:pt x="791" y="327"/>
                  </a:lnTo>
                  <a:lnTo>
                    <a:pt x="851" y="352"/>
                  </a:lnTo>
                  <a:lnTo>
                    <a:pt x="910" y="378"/>
                  </a:lnTo>
                  <a:lnTo>
                    <a:pt x="970" y="404"/>
                  </a:lnTo>
                  <a:lnTo>
                    <a:pt x="1038" y="431"/>
                  </a:lnTo>
                  <a:lnTo>
                    <a:pt x="1106" y="458"/>
                  </a:lnTo>
                  <a:lnTo>
                    <a:pt x="1173" y="485"/>
                  </a:lnTo>
                  <a:lnTo>
                    <a:pt x="1240" y="514"/>
                  </a:lnTo>
                  <a:lnTo>
                    <a:pt x="1307" y="543"/>
                  </a:lnTo>
                  <a:lnTo>
                    <a:pt x="1373" y="573"/>
                  </a:lnTo>
                  <a:lnTo>
                    <a:pt x="1438" y="603"/>
                  </a:lnTo>
                  <a:lnTo>
                    <a:pt x="1504" y="634"/>
                  </a:lnTo>
                  <a:lnTo>
                    <a:pt x="1570" y="666"/>
                  </a:lnTo>
                  <a:lnTo>
                    <a:pt x="1634" y="699"/>
                  </a:lnTo>
                  <a:lnTo>
                    <a:pt x="1699" y="732"/>
                  </a:lnTo>
                  <a:lnTo>
                    <a:pt x="1763" y="764"/>
                  </a:lnTo>
                  <a:lnTo>
                    <a:pt x="1827" y="800"/>
                  </a:lnTo>
                  <a:lnTo>
                    <a:pt x="1890" y="835"/>
                  </a:lnTo>
                  <a:lnTo>
                    <a:pt x="1953" y="870"/>
                  </a:lnTo>
                  <a:lnTo>
                    <a:pt x="2015" y="906"/>
                  </a:lnTo>
                  <a:lnTo>
                    <a:pt x="2118" y="961"/>
                  </a:lnTo>
                  <a:lnTo>
                    <a:pt x="2218" y="1016"/>
                  </a:lnTo>
                  <a:lnTo>
                    <a:pt x="2319" y="1074"/>
                  </a:lnTo>
                  <a:lnTo>
                    <a:pt x="2418" y="1133"/>
                  </a:lnTo>
                  <a:lnTo>
                    <a:pt x="2468" y="1162"/>
                  </a:lnTo>
                  <a:lnTo>
                    <a:pt x="2517" y="1193"/>
                  </a:lnTo>
                  <a:lnTo>
                    <a:pt x="2564" y="1224"/>
                  </a:lnTo>
                  <a:lnTo>
                    <a:pt x="2613" y="1255"/>
                  </a:lnTo>
                  <a:lnTo>
                    <a:pt x="2661" y="1287"/>
                  </a:lnTo>
                  <a:lnTo>
                    <a:pt x="2708" y="1320"/>
                  </a:lnTo>
                  <a:lnTo>
                    <a:pt x="2755" y="1353"/>
                  </a:lnTo>
                  <a:lnTo>
                    <a:pt x="2801" y="1387"/>
                  </a:lnTo>
                  <a:lnTo>
                    <a:pt x="2847" y="1422"/>
                  </a:lnTo>
                  <a:lnTo>
                    <a:pt x="2892" y="1456"/>
                  </a:lnTo>
                  <a:lnTo>
                    <a:pt x="2937" y="1492"/>
                  </a:lnTo>
                  <a:lnTo>
                    <a:pt x="2982" y="1529"/>
                  </a:lnTo>
                  <a:lnTo>
                    <a:pt x="3025" y="1566"/>
                  </a:lnTo>
                  <a:lnTo>
                    <a:pt x="3069" y="1604"/>
                  </a:lnTo>
                  <a:lnTo>
                    <a:pt x="3111" y="1642"/>
                  </a:lnTo>
                  <a:lnTo>
                    <a:pt x="3153" y="1681"/>
                  </a:lnTo>
                  <a:lnTo>
                    <a:pt x="3195" y="1722"/>
                  </a:lnTo>
                  <a:lnTo>
                    <a:pt x="3235" y="1762"/>
                  </a:lnTo>
                  <a:lnTo>
                    <a:pt x="3275" y="1803"/>
                  </a:lnTo>
                  <a:lnTo>
                    <a:pt x="3314" y="1846"/>
                  </a:lnTo>
                  <a:lnTo>
                    <a:pt x="3352" y="1889"/>
                  </a:lnTo>
                  <a:lnTo>
                    <a:pt x="3391" y="1934"/>
                  </a:lnTo>
                  <a:lnTo>
                    <a:pt x="3428" y="1979"/>
                  </a:lnTo>
                  <a:lnTo>
                    <a:pt x="3465" y="2024"/>
                  </a:lnTo>
                  <a:lnTo>
                    <a:pt x="3506" y="2008"/>
                  </a:lnTo>
                  <a:lnTo>
                    <a:pt x="3548" y="1993"/>
                  </a:lnTo>
                  <a:lnTo>
                    <a:pt x="3589" y="1977"/>
                  </a:lnTo>
                  <a:lnTo>
                    <a:pt x="3631" y="1961"/>
                  </a:lnTo>
                  <a:lnTo>
                    <a:pt x="3672" y="1944"/>
                  </a:lnTo>
                  <a:lnTo>
                    <a:pt x="3713" y="1927"/>
                  </a:lnTo>
                  <a:lnTo>
                    <a:pt x="3755" y="1911"/>
                  </a:lnTo>
                  <a:lnTo>
                    <a:pt x="3796" y="1894"/>
                  </a:lnTo>
                  <a:lnTo>
                    <a:pt x="3768" y="1838"/>
                  </a:lnTo>
                  <a:lnTo>
                    <a:pt x="3737" y="1784"/>
                  </a:lnTo>
                  <a:lnTo>
                    <a:pt x="3704" y="1731"/>
                  </a:lnTo>
                  <a:lnTo>
                    <a:pt x="3668" y="1678"/>
                  </a:lnTo>
                  <a:lnTo>
                    <a:pt x="3630" y="1627"/>
                  </a:lnTo>
                  <a:lnTo>
                    <a:pt x="3591" y="1579"/>
                  </a:lnTo>
                  <a:lnTo>
                    <a:pt x="3549" y="1530"/>
                  </a:lnTo>
                  <a:lnTo>
                    <a:pt x="3504" y="1482"/>
                  </a:lnTo>
                  <a:lnTo>
                    <a:pt x="3459" y="1437"/>
                  </a:lnTo>
                  <a:lnTo>
                    <a:pt x="3413" y="1392"/>
                  </a:lnTo>
                  <a:lnTo>
                    <a:pt x="3364" y="1348"/>
                  </a:lnTo>
                  <a:lnTo>
                    <a:pt x="3314" y="1305"/>
                  </a:lnTo>
                  <a:lnTo>
                    <a:pt x="3263" y="1263"/>
                  </a:lnTo>
                  <a:lnTo>
                    <a:pt x="3210" y="1223"/>
                  </a:lnTo>
                  <a:lnTo>
                    <a:pt x="3156" y="1183"/>
                  </a:lnTo>
                  <a:lnTo>
                    <a:pt x="3102" y="1144"/>
                  </a:lnTo>
                  <a:lnTo>
                    <a:pt x="3046" y="1107"/>
                  </a:lnTo>
                  <a:lnTo>
                    <a:pt x="2991" y="1069"/>
                  </a:lnTo>
                  <a:lnTo>
                    <a:pt x="2934" y="1033"/>
                  </a:lnTo>
                  <a:lnTo>
                    <a:pt x="2877" y="998"/>
                  </a:lnTo>
                  <a:lnTo>
                    <a:pt x="2819" y="964"/>
                  </a:lnTo>
                  <a:lnTo>
                    <a:pt x="2762" y="930"/>
                  </a:lnTo>
                  <a:lnTo>
                    <a:pt x="2705" y="898"/>
                  </a:lnTo>
                  <a:lnTo>
                    <a:pt x="2647" y="866"/>
                  </a:lnTo>
                  <a:lnTo>
                    <a:pt x="2531" y="804"/>
                  </a:lnTo>
                  <a:lnTo>
                    <a:pt x="2418" y="745"/>
                  </a:lnTo>
                  <a:lnTo>
                    <a:pt x="2308" y="690"/>
                  </a:lnTo>
                  <a:lnTo>
                    <a:pt x="2200" y="63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淘宝店chenying0907 13">
              <a:extLst>
                <a:ext uri="{FF2B5EF4-FFF2-40B4-BE49-F238E27FC236}">
                  <a16:creationId xmlns="" xmlns:a16="http://schemas.microsoft.com/office/drawing/2014/main" id="{5122901E-CB17-4750-9199-CAEF625FC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526" y="2925763"/>
              <a:ext cx="712788" cy="284163"/>
            </a:xfrm>
            <a:custGeom>
              <a:avLst/>
              <a:gdLst>
                <a:gd name="T0" fmla="*/ 2215 w 3592"/>
                <a:gd name="T1" fmla="*/ 686 h 1434"/>
                <a:gd name="T2" fmla="*/ 2402 w 3592"/>
                <a:gd name="T3" fmla="*/ 768 h 1434"/>
                <a:gd name="T4" fmla="*/ 2591 w 3592"/>
                <a:gd name="T5" fmla="*/ 855 h 1434"/>
                <a:gd name="T6" fmla="*/ 2779 w 3592"/>
                <a:gd name="T7" fmla="*/ 947 h 1434"/>
                <a:gd name="T8" fmla="*/ 2967 w 3592"/>
                <a:gd name="T9" fmla="*/ 1045 h 1434"/>
                <a:gd name="T10" fmla="*/ 3150 w 3592"/>
                <a:gd name="T11" fmla="*/ 1148 h 1434"/>
                <a:gd name="T12" fmla="*/ 3332 w 3592"/>
                <a:gd name="T13" fmla="*/ 1257 h 1434"/>
                <a:gd name="T14" fmla="*/ 3463 w 3592"/>
                <a:gd name="T15" fmla="*/ 1343 h 1434"/>
                <a:gd name="T16" fmla="*/ 3551 w 3592"/>
                <a:gd name="T17" fmla="*/ 1403 h 1434"/>
                <a:gd name="T18" fmla="*/ 3549 w 3592"/>
                <a:gd name="T19" fmla="*/ 1397 h 1434"/>
                <a:gd name="T20" fmla="*/ 3461 w 3592"/>
                <a:gd name="T21" fmla="*/ 1326 h 1434"/>
                <a:gd name="T22" fmla="*/ 3371 w 3592"/>
                <a:gd name="T23" fmla="*/ 1257 h 1434"/>
                <a:gd name="T24" fmla="*/ 3281 w 3592"/>
                <a:gd name="T25" fmla="*/ 1189 h 1434"/>
                <a:gd name="T26" fmla="*/ 3188 w 3592"/>
                <a:gd name="T27" fmla="*/ 1123 h 1434"/>
                <a:gd name="T28" fmla="*/ 3094 w 3592"/>
                <a:gd name="T29" fmla="*/ 1058 h 1434"/>
                <a:gd name="T30" fmla="*/ 2950 w 3592"/>
                <a:gd name="T31" fmla="*/ 966 h 1434"/>
                <a:gd name="T32" fmla="*/ 2776 w 3592"/>
                <a:gd name="T33" fmla="*/ 868 h 1434"/>
                <a:gd name="T34" fmla="*/ 2626 w 3592"/>
                <a:gd name="T35" fmla="*/ 792 h 1434"/>
                <a:gd name="T36" fmla="*/ 2476 w 3592"/>
                <a:gd name="T37" fmla="*/ 718 h 1434"/>
                <a:gd name="T38" fmla="*/ 2325 w 3592"/>
                <a:gd name="T39" fmla="*/ 645 h 1434"/>
                <a:gd name="T40" fmla="*/ 2194 w 3592"/>
                <a:gd name="T41" fmla="*/ 583 h 1434"/>
                <a:gd name="T42" fmla="*/ 2084 w 3592"/>
                <a:gd name="T43" fmla="*/ 531 h 1434"/>
                <a:gd name="T44" fmla="*/ 1974 w 3592"/>
                <a:gd name="T45" fmla="*/ 480 h 1434"/>
                <a:gd name="T46" fmla="*/ 1863 w 3592"/>
                <a:gd name="T47" fmla="*/ 430 h 1434"/>
                <a:gd name="T48" fmla="*/ 1723 w 3592"/>
                <a:gd name="T49" fmla="*/ 372 h 1434"/>
                <a:gd name="T50" fmla="*/ 1552 w 3592"/>
                <a:gd name="T51" fmla="*/ 311 h 1434"/>
                <a:gd name="T52" fmla="*/ 1380 w 3592"/>
                <a:gd name="T53" fmla="*/ 253 h 1434"/>
                <a:gd name="T54" fmla="*/ 1208 w 3592"/>
                <a:gd name="T55" fmla="*/ 199 h 1434"/>
                <a:gd name="T56" fmla="*/ 1034 w 3592"/>
                <a:gd name="T57" fmla="*/ 149 h 1434"/>
                <a:gd name="T58" fmla="*/ 861 w 3592"/>
                <a:gd name="T59" fmla="*/ 101 h 1434"/>
                <a:gd name="T60" fmla="*/ 686 w 3592"/>
                <a:gd name="T61" fmla="*/ 58 h 1434"/>
                <a:gd name="T62" fmla="*/ 513 w 3592"/>
                <a:gd name="T63" fmla="*/ 18 h 1434"/>
                <a:gd name="T64" fmla="*/ 371 w 3592"/>
                <a:gd name="T65" fmla="*/ 8 h 1434"/>
                <a:gd name="T66" fmla="*/ 262 w 3592"/>
                <a:gd name="T67" fmla="*/ 25 h 1434"/>
                <a:gd name="T68" fmla="*/ 155 w 3592"/>
                <a:gd name="T69" fmla="*/ 42 h 1434"/>
                <a:gd name="T70" fmla="*/ 52 w 3592"/>
                <a:gd name="T71" fmla="*/ 59 h 1434"/>
                <a:gd name="T72" fmla="*/ 136 w 3592"/>
                <a:gd name="T73" fmla="*/ 95 h 1434"/>
                <a:gd name="T74" fmla="*/ 406 w 3592"/>
                <a:gd name="T75" fmla="*/ 150 h 1434"/>
                <a:gd name="T76" fmla="*/ 675 w 3592"/>
                <a:gd name="T77" fmla="*/ 208 h 1434"/>
                <a:gd name="T78" fmla="*/ 943 w 3592"/>
                <a:gd name="T79" fmla="*/ 271 h 1434"/>
                <a:gd name="T80" fmla="*/ 1210 w 3592"/>
                <a:gd name="T81" fmla="*/ 339 h 1434"/>
                <a:gd name="T82" fmla="*/ 1408 w 3592"/>
                <a:gd name="T83" fmla="*/ 396 h 1434"/>
                <a:gd name="T84" fmla="*/ 1540 w 3592"/>
                <a:gd name="T85" fmla="*/ 436 h 1434"/>
                <a:gd name="T86" fmla="*/ 1670 w 3592"/>
                <a:gd name="T87" fmla="*/ 478 h 1434"/>
                <a:gd name="T88" fmla="*/ 1801 w 3592"/>
                <a:gd name="T89" fmla="*/ 523 h 1434"/>
                <a:gd name="T90" fmla="*/ 1930 w 3592"/>
                <a:gd name="T91" fmla="*/ 571 h 1434"/>
                <a:gd name="T92" fmla="*/ 2058 w 3592"/>
                <a:gd name="T93" fmla="*/ 620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92" h="1434">
                  <a:moveTo>
                    <a:pt x="2122" y="647"/>
                  </a:moveTo>
                  <a:lnTo>
                    <a:pt x="2215" y="686"/>
                  </a:lnTo>
                  <a:lnTo>
                    <a:pt x="2309" y="727"/>
                  </a:lnTo>
                  <a:lnTo>
                    <a:pt x="2402" y="768"/>
                  </a:lnTo>
                  <a:lnTo>
                    <a:pt x="2496" y="811"/>
                  </a:lnTo>
                  <a:lnTo>
                    <a:pt x="2591" y="855"/>
                  </a:lnTo>
                  <a:lnTo>
                    <a:pt x="2685" y="901"/>
                  </a:lnTo>
                  <a:lnTo>
                    <a:pt x="2779" y="947"/>
                  </a:lnTo>
                  <a:lnTo>
                    <a:pt x="2872" y="995"/>
                  </a:lnTo>
                  <a:lnTo>
                    <a:pt x="2967" y="1045"/>
                  </a:lnTo>
                  <a:lnTo>
                    <a:pt x="3058" y="1094"/>
                  </a:lnTo>
                  <a:lnTo>
                    <a:pt x="3150" y="1148"/>
                  </a:lnTo>
                  <a:lnTo>
                    <a:pt x="3241" y="1201"/>
                  </a:lnTo>
                  <a:lnTo>
                    <a:pt x="3332" y="1257"/>
                  </a:lnTo>
                  <a:lnTo>
                    <a:pt x="3420" y="1314"/>
                  </a:lnTo>
                  <a:lnTo>
                    <a:pt x="3463" y="1343"/>
                  </a:lnTo>
                  <a:lnTo>
                    <a:pt x="3507" y="1373"/>
                  </a:lnTo>
                  <a:lnTo>
                    <a:pt x="3551" y="1403"/>
                  </a:lnTo>
                  <a:lnTo>
                    <a:pt x="3592" y="1434"/>
                  </a:lnTo>
                  <a:lnTo>
                    <a:pt x="3549" y="1397"/>
                  </a:lnTo>
                  <a:lnTo>
                    <a:pt x="3505" y="1361"/>
                  </a:lnTo>
                  <a:lnTo>
                    <a:pt x="3461" y="1326"/>
                  </a:lnTo>
                  <a:lnTo>
                    <a:pt x="3417" y="1291"/>
                  </a:lnTo>
                  <a:lnTo>
                    <a:pt x="3371" y="1257"/>
                  </a:lnTo>
                  <a:lnTo>
                    <a:pt x="3326" y="1223"/>
                  </a:lnTo>
                  <a:lnTo>
                    <a:pt x="3281" y="1189"/>
                  </a:lnTo>
                  <a:lnTo>
                    <a:pt x="3234" y="1156"/>
                  </a:lnTo>
                  <a:lnTo>
                    <a:pt x="3188" y="1123"/>
                  </a:lnTo>
                  <a:lnTo>
                    <a:pt x="3141" y="1090"/>
                  </a:lnTo>
                  <a:lnTo>
                    <a:pt x="3094" y="1058"/>
                  </a:lnTo>
                  <a:lnTo>
                    <a:pt x="3046" y="1028"/>
                  </a:lnTo>
                  <a:lnTo>
                    <a:pt x="2950" y="966"/>
                  </a:lnTo>
                  <a:lnTo>
                    <a:pt x="2851" y="906"/>
                  </a:lnTo>
                  <a:lnTo>
                    <a:pt x="2776" y="868"/>
                  </a:lnTo>
                  <a:lnTo>
                    <a:pt x="2701" y="829"/>
                  </a:lnTo>
                  <a:lnTo>
                    <a:pt x="2626" y="792"/>
                  </a:lnTo>
                  <a:lnTo>
                    <a:pt x="2551" y="754"/>
                  </a:lnTo>
                  <a:lnTo>
                    <a:pt x="2476" y="718"/>
                  </a:lnTo>
                  <a:lnTo>
                    <a:pt x="2401" y="682"/>
                  </a:lnTo>
                  <a:lnTo>
                    <a:pt x="2325" y="645"/>
                  </a:lnTo>
                  <a:lnTo>
                    <a:pt x="2250" y="609"/>
                  </a:lnTo>
                  <a:lnTo>
                    <a:pt x="2194" y="583"/>
                  </a:lnTo>
                  <a:lnTo>
                    <a:pt x="2139" y="557"/>
                  </a:lnTo>
                  <a:lnTo>
                    <a:pt x="2084" y="531"/>
                  </a:lnTo>
                  <a:lnTo>
                    <a:pt x="2029" y="505"/>
                  </a:lnTo>
                  <a:lnTo>
                    <a:pt x="1974" y="480"/>
                  </a:lnTo>
                  <a:lnTo>
                    <a:pt x="1919" y="455"/>
                  </a:lnTo>
                  <a:lnTo>
                    <a:pt x="1863" y="430"/>
                  </a:lnTo>
                  <a:lnTo>
                    <a:pt x="1808" y="405"/>
                  </a:lnTo>
                  <a:lnTo>
                    <a:pt x="1723" y="372"/>
                  </a:lnTo>
                  <a:lnTo>
                    <a:pt x="1637" y="341"/>
                  </a:lnTo>
                  <a:lnTo>
                    <a:pt x="1552" y="311"/>
                  </a:lnTo>
                  <a:lnTo>
                    <a:pt x="1466" y="281"/>
                  </a:lnTo>
                  <a:lnTo>
                    <a:pt x="1380" y="253"/>
                  </a:lnTo>
                  <a:lnTo>
                    <a:pt x="1294" y="226"/>
                  </a:lnTo>
                  <a:lnTo>
                    <a:pt x="1208" y="199"/>
                  </a:lnTo>
                  <a:lnTo>
                    <a:pt x="1120" y="174"/>
                  </a:lnTo>
                  <a:lnTo>
                    <a:pt x="1034" y="149"/>
                  </a:lnTo>
                  <a:lnTo>
                    <a:pt x="947" y="125"/>
                  </a:lnTo>
                  <a:lnTo>
                    <a:pt x="861" y="101"/>
                  </a:lnTo>
                  <a:lnTo>
                    <a:pt x="773" y="79"/>
                  </a:lnTo>
                  <a:lnTo>
                    <a:pt x="686" y="58"/>
                  </a:lnTo>
                  <a:lnTo>
                    <a:pt x="600" y="38"/>
                  </a:lnTo>
                  <a:lnTo>
                    <a:pt x="513" y="18"/>
                  </a:lnTo>
                  <a:lnTo>
                    <a:pt x="426" y="0"/>
                  </a:lnTo>
                  <a:lnTo>
                    <a:pt x="371" y="8"/>
                  </a:lnTo>
                  <a:lnTo>
                    <a:pt x="316" y="16"/>
                  </a:lnTo>
                  <a:lnTo>
                    <a:pt x="262" y="25"/>
                  </a:lnTo>
                  <a:lnTo>
                    <a:pt x="209" y="33"/>
                  </a:lnTo>
                  <a:lnTo>
                    <a:pt x="155" y="42"/>
                  </a:lnTo>
                  <a:lnTo>
                    <a:pt x="103" y="51"/>
                  </a:lnTo>
                  <a:lnTo>
                    <a:pt x="52" y="59"/>
                  </a:lnTo>
                  <a:lnTo>
                    <a:pt x="0" y="68"/>
                  </a:lnTo>
                  <a:lnTo>
                    <a:pt x="136" y="95"/>
                  </a:lnTo>
                  <a:lnTo>
                    <a:pt x="271" y="123"/>
                  </a:lnTo>
                  <a:lnTo>
                    <a:pt x="406" y="150"/>
                  </a:lnTo>
                  <a:lnTo>
                    <a:pt x="541" y="178"/>
                  </a:lnTo>
                  <a:lnTo>
                    <a:pt x="675" y="208"/>
                  </a:lnTo>
                  <a:lnTo>
                    <a:pt x="810" y="238"/>
                  </a:lnTo>
                  <a:lnTo>
                    <a:pt x="943" y="271"/>
                  </a:lnTo>
                  <a:lnTo>
                    <a:pt x="1076" y="304"/>
                  </a:lnTo>
                  <a:lnTo>
                    <a:pt x="1210" y="339"/>
                  </a:lnTo>
                  <a:lnTo>
                    <a:pt x="1342" y="377"/>
                  </a:lnTo>
                  <a:lnTo>
                    <a:pt x="1408" y="396"/>
                  </a:lnTo>
                  <a:lnTo>
                    <a:pt x="1474" y="415"/>
                  </a:lnTo>
                  <a:lnTo>
                    <a:pt x="1540" y="436"/>
                  </a:lnTo>
                  <a:lnTo>
                    <a:pt x="1605" y="457"/>
                  </a:lnTo>
                  <a:lnTo>
                    <a:pt x="1670" y="478"/>
                  </a:lnTo>
                  <a:lnTo>
                    <a:pt x="1735" y="500"/>
                  </a:lnTo>
                  <a:lnTo>
                    <a:pt x="1801" y="523"/>
                  </a:lnTo>
                  <a:lnTo>
                    <a:pt x="1865" y="547"/>
                  </a:lnTo>
                  <a:lnTo>
                    <a:pt x="1930" y="571"/>
                  </a:lnTo>
                  <a:lnTo>
                    <a:pt x="1994" y="595"/>
                  </a:lnTo>
                  <a:lnTo>
                    <a:pt x="2058" y="620"/>
                  </a:lnTo>
                  <a:lnTo>
                    <a:pt x="2122" y="647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淘宝店chenying0907 14">
              <a:extLst>
                <a:ext uri="{FF2B5EF4-FFF2-40B4-BE49-F238E27FC236}">
                  <a16:creationId xmlns="" xmlns:a16="http://schemas.microsoft.com/office/drawing/2014/main" id="{99AAA235-2311-4321-9971-D338395FB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3213" y="3043238"/>
              <a:ext cx="860425" cy="585788"/>
            </a:xfrm>
            <a:custGeom>
              <a:avLst/>
              <a:gdLst>
                <a:gd name="T0" fmla="*/ 1788 w 4333"/>
                <a:gd name="T1" fmla="*/ 164 h 2950"/>
                <a:gd name="T2" fmla="*/ 1959 w 4333"/>
                <a:gd name="T3" fmla="*/ 394 h 2950"/>
                <a:gd name="T4" fmla="*/ 2167 w 4333"/>
                <a:gd name="T5" fmla="*/ 639 h 2950"/>
                <a:gd name="T6" fmla="*/ 2409 w 4333"/>
                <a:gd name="T7" fmla="*/ 892 h 2950"/>
                <a:gd name="T8" fmla="*/ 2605 w 4333"/>
                <a:gd name="T9" fmla="*/ 1079 h 2950"/>
                <a:gd name="T10" fmla="*/ 2781 w 4333"/>
                <a:gd name="T11" fmla="*/ 1227 h 2950"/>
                <a:gd name="T12" fmla="*/ 2954 w 4333"/>
                <a:gd name="T13" fmla="*/ 1358 h 2950"/>
                <a:gd name="T14" fmla="*/ 3124 w 4333"/>
                <a:gd name="T15" fmla="*/ 1474 h 2950"/>
                <a:gd name="T16" fmla="*/ 3404 w 4333"/>
                <a:gd name="T17" fmla="*/ 1640 h 2950"/>
                <a:gd name="T18" fmla="*/ 3687 w 4333"/>
                <a:gd name="T19" fmla="*/ 1780 h 2950"/>
                <a:gd name="T20" fmla="*/ 3579 w 4333"/>
                <a:gd name="T21" fmla="*/ 1775 h 2950"/>
                <a:gd name="T22" fmla="*/ 3350 w 4333"/>
                <a:gd name="T23" fmla="*/ 1726 h 2950"/>
                <a:gd name="T24" fmla="*/ 3120 w 4333"/>
                <a:gd name="T25" fmla="*/ 1670 h 2950"/>
                <a:gd name="T26" fmla="*/ 2888 w 4333"/>
                <a:gd name="T27" fmla="*/ 1607 h 2950"/>
                <a:gd name="T28" fmla="*/ 3115 w 4333"/>
                <a:gd name="T29" fmla="*/ 1692 h 2950"/>
                <a:gd name="T30" fmla="*/ 3494 w 4333"/>
                <a:gd name="T31" fmla="*/ 1808 h 2950"/>
                <a:gd name="T32" fmla="*/ 3869 w 4333"/>
                <a:gd name="T33" fmla="*/ 1904 h 2950"/>
                <a:gd name="T34" fmla="*/ 4240 w 4333"/>
                <a:gd name="T35" fmla="*/ 1981 h 2950"/>
                <a:gd name="T36" fmla="*/ 4186 w 4333"/>
                <a:gd name="T37" fmla="*/ 2119 h 2950"/>
                <a:gd name="T38" fmla="*/ 3980 w 4333"/>
                <a:gd name="T39" fmla="*/ 2271 h 2950"/>
                <a:gd name="T40" fmla="*/ 3766 w 4333"/>
                <a:gd name="T41" fmla="*/ 2411 h 2950"/>
                <a:gd name="T42" fmla="*/ 3543 w 4333"/>
                <a:gd name="T43" fmla="*/ 2536 h 2950"/>
                <a:gd name="T44" fmla="*/ 3311 w 4333"/>
                <a:gd name="T45" fmla="*/ 2646 h 2950"/>
                <a:gd name="T46" fmla="*/ 3074 w 4333"/>
                <a:gd name="T47" fmla="*/ 2740 h 2950"/>
                <a:gd name="T48" fmla="*/ 2831 w 4333"/>
                <a:gd name="T49" fmla="*/ 2817 h 2950"/>
                <a:gd name="T50" fmla="*/ 2582 w 4333"/>
                <a:gd name="T51" fmla="*/ 2876 h 2950"/>
                <a:gd name="T52" fmla="*/ 2307 w 4333"/>
                <a:gd name="T53" fmla="*/ 2920 h 2950"/>
                <a:gd name="T54" fmla="*/ 2013 w 4333"/>
                <a:gd name="T55" fmla="*/ 2946 h 2950"/>
                <a:gd name="T56" fmla="*/ 1715 w 4333"/>
                <a:gd name="T57" fmla="*/ 2946 h 2950"/>
                <a:gd name="T58" fmla="*/ 1455 w 4333"/>
                <a:gd name="T59" fmla="*/ 2921 h 2950"/>
                <a:gd name="T60" fmla="*/ 1270 w 4333"/>
                <a:gd name="T61" fmla="*/ 2857 h 2950"/>
                <a:gd name="T62" fmla="*/ 983 w 4333"/>
                <a:gd name="T63" fmla="*/ 2667 h 2950"/>
                <a:gd name="T64" fmla="*/ 726 w 4333"/>
                <a:gd name="T65" fmla="*/ 2456 h 2950"/>
                <a:gd name="T66" fmla="*/ 502 w 4333"/>
                <a:gd name="T67" fmla="*/ 2224 h 2950"/>
                <a:gd name="T68" fmla="*/ 317 w 4333"/>
                <a:gd name="T69" fmla="*/ 1970 h 2950"/>
                <a:gd name="T70" fmla="*/ 173 w 4333"/>
                <a:gd name="T71" fmla="*/ 1692 h 2950"/>
                <a:gd name="T72" fmla="*/ 72 w 4333"/>
                <a:gd name="T73" fmla="*/ 1390 h 2950"/>
                <a:gd name="T74" fmla="*/ 21 w 4333"/>
                <a:gd name="T75" fmla="*/ 1064 h 2950"/>
                <a:gd name="T76" fmla="*/ 58 w 4333"/>
                <a:gd name="T77" fmla="*/ 825 h 2950"/>
                <a:gd name="T78" fmla="*/ 276 w 4333"/>
                <a:gd name="T79" fmla="*/ 967 h 2950"/>
                <a:gd name="T80" fmla="*/ 578 w 4333"/>
                <a:gd name="T81" fmla="*/ 1183 h 2950"/>
                <a:gd name="T82" fmla="*/ 694 w 4333"/>
                <a:gd name="T83" fmla="*/ 1251 h 2950"/>
                <a:gd name="T84" fmla="*/ 586 w 4333"/>
                <a:gd name="T85" fmla="*/ 1143 h 2950"/>
                <a:gd name="T86" fmla="*/ 338 w 4333"/>
                <a:gd name="T87" fmla="*/ 922 h 2950"/>
                <a:gd name="T88" fmla="*/ 191 w 4333"/>
                <a:gd name="T89" fmla="*/ 776 h 2950"/>
                <a:gd name="T90" fmla="*/ 72 w 4333"/>
                <a:gd name="T91" fmla="*/ 626 h 2950"/>
                <a:gd name="T92" fmla="*/ 5 w 4333"/>
                <a:gd name="T93" fmla="*/ 484 h 2950"/>
                <a:gd name="T94" fmla="*/ 17 w 4333"/>
                <a:gd name="T95" fmla="*/ 357 h 2950"/>
                <a:gd name="T96" fmla="*/ 129 w 4333"/>
                <a:gd name="T97" fmla="*/ 254 h 2950"/>
                <a:gd name="T98" fmla="*/ 290 w 4333"/>
                <a:gd name="T99" fmla="*/ 172 h 2950"/>
                <a:gd name="T100" fmla="*/ 467 w 4333"/>
                <a:gd name="T101" fmla="*/ 108 h 2950"/>
                <a:gd name="T102" fmla="*/ 659 w 4333"/>
                <a:gd name="T103" fmla="*/ 60 h 2950"/>
                <a:gd name="T104" fmla="*/ 862 w 4333"/>
                <a:gd name="T105" fmla="*/ 28 h 2950"/>
                <a:gd name="T106" fmla="*/ 1074 w 4333"/>
                <a:gd name="T107" fmla="*/ 9 h 2950"/>
                <a:gd name="T108" fmla="*/ 1350 w 4333"/>
                <a:gd name="T109" fmla="*/ 0 h 2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333" h="2950">
                  <a:moveTo>
                    <a:pt x="1690" y="8"/>
                  </a:moveTo>
                  <a:lnTo>
                    <a:pt x="1719" y="59"/>
                  </a:lnTo>
                  <a:lnTo>
                    <a:pt x="1752" y="111"/>
                  </a:lnTo>
                  <a:lnTo>
                    <a:pt x="1788" y="164"/>
                  </a:lnTo>
                  <a:lnTo>
                    <a:pt x="1827" y="220"/>
                  </a:lnTo>
                  <a:lnTo>
                    <a:pt x="1868" y="277"/>
                  </a:lnTo>
                  <a:lnTo>
                    <a:pt x="1912" y="334"/>
                  </a:lnTo>
                  <a:lnTo>
                    <a:pt x="1959" y="394"/>
                  </a:lnTo>
                  <a:lnTo>
                    <a:pt x="2007" y="455"/>
                  </a:lnTo>
                  <a:lnTo>
                    <a:pt x="2058" y="516"/>
                  </a:lnTo>
                  <a:lnTo>
                    <a:pt x="2112" y="577"/>
                  </a:lnTo>
                  <a:lnTo>
                    <a:pt x="2167" y="639"/>
                  </a:lnTo>
                  <a:lnTo>
                    <a:pt x="2225" y="703"/>
                  </a:lnTo>
                  <a:lnTo>
                    <a:pt x="2284" y="765"/>
                  </a:lnTo>
                  <a:lnTo>
                    <a:pt x="2345" y="829"/>
                  </a:lnTo>
                  <a:lnTo>
                    <a:pt x="2409" y="892"/>
                  </a:lnTo>
                  <a:lnTo>
                    <a:pt x="2473" y="956"/>
                  </a:lnTo>
                  <a:lnTo>
                    <a:pt x="2516" y="998"/>
                  </a:lnTo>
                  <a:lnTo>
                    <a:pt x="2561" y="1040"/>
                  </a:lnTo>
                  <a:lnTo>
                    <a:pt x="2605" y="1079"/>
                  </a:lnTo>
                  <a:lnTo>
                    <a:pt x="2649" y="1118"/>
                  </a:lnTo>
                  <a:lnTo>
                    <a:pt x="2693" y="1155"/>
                  </a:lnTo>
                  <a:lnTo>
                    <a:pt x="2738" y="1192"/>
                  </a:lnTo>
                  <a:lnTo>
                    <a:pt x="2781" y="1227"/>
                  </a:lnTo>
                  <a:lnTo>
                    <a:pt x="2825" y="1262"/>
                  </a:lnTo>
                  <a:lnTo>
                    <a:pt x="2868" y="1295"/>
                  </a:lnTo>
                  <a:lnTo>
                    <a:pt x="2911" y="1327"/>
                  </a:lnTo>
                  <a:lnTo>
                    <a:pt x="2954" y="1358"/>
                  </a:lnTo>
                  <a:lnTo>
                    <a:pt x="2997" y="1389"/>
                  </a:lnTo>
                  <a:lnTo>
                    <a:pt x="3039" y="1417"/>
                  </a:lnTo>
                  <a:lnTo>
                    <a:pt x="3082" y="1446"/>
                  </a:lnTo>
                  <a:lnTo>
                    <a:pt x="3124" y="1474"/>
                  </a:lnTo>
                  <a:lnTo>
                    <a:pt x="3165" y="1500"/>
                  </a:lnTo>
                  <a:lnTo>
                    <a:pt x="3247" y="1550"/>
                  </a:lnTo>
                  <a:lnTo>
                    <a:pt x="3326" y="1597"/>
                  </a:lnTo>
                  <a:lnTo>
                    <a:pt x="3404" y="1640"/>
                  </a:lnTo>
                  <a:lnTo>
                    <a:pt x="3479" y="1679"/>
                  </a:lnTo>
                  <a:lnTo>
                    <a:pt x="3552" y="1716"/>
                  </a:lnTo>
                  <a:lnTo>
                    <a:pt x="3621" y="1750"/>
                  </a:lnTo>
                  <a:lnTo>
                    <a:pt x="3687" y="1780"/>
                  </a:lnTo>
                  <a:lnTo>
                    <a:pt x="3750" y="1808"/>
                  </a:lnTo>
                  <a:lnTo>
                    <a:pt x="3694" y="1797"/>
                  </a:lnTo>
                  <a:lnTo>
                    <a:pt x="3637" y="1786"/>
                  </a:lnTo>
                  <a:lnTo>
                    <a:pt x="3579" y="1775"/>
                  </a:lnTo>
                  <a:lnTo>
                    <a:pt x="3522" y="1763"/>
                  </a:lnTo>
                  <a:lnTo>
                    <a:pt x="3465" y="1751"/>
                  </a:lnTo>
                  <a:lnTo>
                    <a:pt x="3408" y="1738"/>
                  </a:lnTo>
                  <a:lnTo>
                    <a:pt x="3350" y="1726"/>
                  </a:lnTo>
                  <a:lnTo>
                    <a:pt x="3293" y="1712"/>
                  </a:lnTo>
                  <a:lnTo>
                    <a:pt x="3235" y="1699"/>
                  </a:lnTo>
                  <a:lnTo>
                    <a:pt x="3178" y="1684"/>
                  </a:lnTo>
                  <a:lnTo>
                    <a:pt x="3120" y="1670"/>
                  </a:lnTo>
                  <a:lnTo>
                    <a:pt x="3062" y="1654"/>
                  </a:lnTo>
                  <a:lnTo>
                    <a:pt x="3004" y="1640"/>
                  </a:lnTo>
                  <a:lnTo>
                    <a:pt x="2946" y="1624"/>
                  </a:lnTo>
                  <a:lnTo>
                    <a:pt x="2888" y="1607"/>
                  </a:lnTo>
                  <a:lnTo>
                    <a:pt x="2831" y="1591"/>
                  </a:lnTo>
                  <a:lnTo>
                    <a:pt x="2926" y="1625"/>
                  </a:lnTo>
                  <a:lnTo>
                    <a:pt x="3021" y="1659"/>
                  </a:lnTo>
                  <a:lnTo>
                    <a:pt x="3115" y="1692"/>
                  </a:lnTo>
                  <a:lnTo>
                    <a:pt x="3210" y="1722"/>
                  </a:lnTo>
                  <a:lnTo>
                    <a:pt x="3305" y="1752"/>
                  </a:lnTo>
                  <a:lnTo>
                    <a:pt x="3400" y="1780"/>
                  </a:lnTo>
                  <a:lnTo>
                    <a:pt x="3494" y="1808"/>
                  </a:lnTo>
                  <a:lnTo>
                    <a:pt x="3588" y="1834"/>
                  </a:lnTo>
                  <a:lnTo>
                    <a:pt x="3682" y="1859"/>
                  </a:lnTo>
                  <a:lnTo>
                    <a:pt x="3775" y="1881"/>
                  </a:lnTo>
                  <a:lnTo>
                    <a:pt x="3869" y="1904"/>
                  </a:lnTo>
                  <a:lnTo>
                    <a:pt x="3962" y="1924"/>
                  </a:lnTo>
                  <a:lnTo>
                    <a:pt x="4055" y="1945"/>
                  </a:lnTo>
                  <a:lnTo>
                    <a:pt x="4148" y="1963"/>
                  </a:lnTo>
                  <a:lnTo>
                    <a:pt x="4240" y="1981"/>
                  </a:lnTo>
                  <a:lnTo>
                    <a:pt x="4333" y="1997"/>
                  </a:lnTo>
                  <a:lnTo>
                    <a:pt x="4284" y="2038"/>
                  </a:lnTo>
                  <a:lnTo>
                    <a:pt x="4236" y="2079"/>
                  </a:lnTo>
                  <a:lnTo>
                    <a:pt x="4186" y="2119"/>
                  </a:lnTo>
                  <a:lnTo>
                    <a:pt x="4136" y="2158"/>
                  </a:lnTo>
                  <a:lnTo>
                    <a:pt x="4085" y="2197"/>
                  </a:lnTo>
                  <a:lnTo>
                    <a:pt x="4033" y="2234"/>
                  </a:lnTo>
                  <a:lnTo>
                    <a:pt x="3980" y="2271"/>
                  </a:lnTo>
                  <a:lnTo>
                    <a:pt x="3928" y="2308"/>
                  </a:lnTo>
                  <a:lnTo>
                    <a:pt x="3874" y="2343"/>
                  </a:lnTo>
                  <a:lnTo>
                    <a:pt x="3821" y="2377"/>
                  </a:lnTo>
                  <a:lnTo>
                    <a:pt x="3766" y="2411"/>
                  </a:lnTo>
                  <a:lnTo>
                    <a:pt x="3711" y="2443"/>
                  </a:lnTo>
                  <a:lnTo>
                    <a:pt x="3655" y="2474"/>
                  </a:lnTo>
                  <a:lnTo>
                    <a:pt x="3599" y="2506"/>
                  </a:lnTo>
                  <a:lnTo>
                    <a:pt x="3543" y="2536"/>
                  </a:lnTo>
                  <a:lnTo>
                    <a:pt x="3486" y="2564"/>
                  </a:lnTo>
                  <a:lnTo>
                    <a:pt x="3428" y="2592"/>
                  </a:lnTo>
                  <a:lnTo>
                    <a:pt x="3370" y="2620"/>
                  </a:lnTo>
                  <a:lnTo>
                    <a:pt x="3311" y="2646"/>
                  </a:lnTo>
                  <a:lnTo>
                    <a:pt x="3252" y="2671"/>
                  </a:lnTo>
                  <a:lnTo>
                    <a:pt x="3193" y="2694"/>
                  </a:lnTo>
                  <a:lnTo>
                    <a:pt x="3135" y="2717"/>
                  </a:lnTo>
                  <a:lnTo>
                    <a:pt x="3074" y="2740"/>
                  </a:lnTo>
                  <a:lnTo>
                    <a:pt x="3013" y="2760"/>
                  </a:lnTo>
                  <a:lnTo>
                    <a:pt x="2953" y="2781"/>
                  </a:lnTo>
                  <a:lnTo>
                    <a:pt x="2892" y="2799"/>
                  </a:lnTo>
                  <a:lnTo>
                    <a:pt x="2831" y="2817"/>
                  </a:lnTo>
                  <a:lnTo>
                    <a:pt x="2768" y="2833"/>
                  </a:lnTo>
                  <a:lnTo>
                    <a:pt x="2707" y="2849"/>
                  </a:lnTo>
                  <a:lnTo>
                    <a:pt x="2645" y="2862"/>
                  </a:lnTo>
                  <a:lnTo>
                    <a:pt x="2582" y="2876"/>
                  </a:lnTo>
                  <a:lnTo>
                    <a:pt x="2519" y="2887"/>
                  </a:lnTo>
                  <a:lnTo>
                    <a:pt x="2450" y="2900"/>
                  </a:lnTo>
                  <a:lnTo>
                    <a:pt x="2378" y="2911"/>
                  </a:lnTo>
                  <a:lnTo>
                    <a:pt x="2307" y="2920"/>
                  </a:lnTo>
                  <a:lnTo>
                    <a:pt x="2234" y="2929"/>
                  </a:lnTo>
                  <a:lnTo>
                    <a:pt x="2162" y="2936"/>
                  </a:lnTo>
                  <a:lnTo>
                    <a:pt x="2088" y="2942"/>
                  </a:lnTo>
                  <a:lnTo>
                    <a:pt x="2013" y="2946"/>
                  </a:lnTo>
                  <a:lnTo>
                    <a:pt x="1939" y="2948"/>
                  </a:lnTo>
                  <a:lnTo>
                    <a:pt x="1864" y="2950"/>
                  </a:lnTo>
                  <a:lnTo>
                    <a:pt x="1790" y="2948"/>
                  </a:lnTo>
                  <a:lnTo>
                    <a:pt x="1715" y="2946"/>
                  </a:lnTo>
                  <a:lnTo>
                    <a:pt x="1641" y="2942"/>
                  </a:lnTo>
                  <a:lnTo>
                    <a:pt x="1566" y="2935"/>
                  </a:lnTo>
                  <a:lnTo>
                    <a:pt x="1492" y="2926"/>
                  </a:lnTo>
                  <a:lnTo>
                    <a:pt x="1455" y="2921"/>
                  </a:lnTo>
                  <a:lnTo>
                    <a:pt x="1419" y="2914"/>
                  </a:lnTo>
                  <a:lnTo>
                    <a:pt x="1382" y="2909"/>
                  </a:lnTo>
                  <a:lnTo>
                    <a:pt x="1346" y="2902"/>
                  </a:lnTo>
                  <a:lnTo>
                    <a:pt x="1270" y="2857"/>
                  </a:lnTo>
                  <a:lnTo>
                    <a:pt x="1195" y="2811"/>
                  </a:lnTo>
                  <a:lnTo>
                    <a:pt x="1123" y="2765"/>
                  </a:lnTo>
                  <a:lnTo>
                    <a:pt x="1052" y="2716"/>
                  </a:lnTo>
                  <a:lnTo>
                    <a:pt x="983" y="2667"/>
                  </a:lnTo>
                  <a:lnTo>
                    <a:pt x="915" y="2616"/>
                  </a:lnTo>
                  <a:lnTo>
                    <a:pt x="851" y="2564"/>
                  </a:lnTo>
                  <a:lnTo>
                    <a:pt x="787" y="2511"/>
                  </a:lnTo>
                  <a:lnTo>
                    <a:pt x="726" y="2456"/>
                  </a:lnTo>
                  <a:lnTo>
                    <a:pt x="667" y="2401"/>
                  </a:lnTo>
                  <a:lnTo>
                    <a:pt x="610" y="2343"/>
                  </a:lnTo>
                  <a:lnTo>
                    <a:pt x="555" y="2284"/>
                  </a:lnTo>
                  <a:lnTo>
                    <a:pt x="502" y="2224"/>
                  </a:lnTo>
                  <a:lnTo>
                    <a:pt x="453" y="2162"/>
                  </a:lnTo>
                  <a:lnTo>
                    <a:pt x="405" y="2100"/>
                  </a:lnTo>
                  <a:lnTo>
                    <a:pt x="360" y="2035"/>
                  </a:lnTo>
                  <a:lnTo>
                    <a:pt x="317" y="1970"/>
                  </a:lnTo>
                  <a:lnTo>
                    <a:pt x="277" y="1902"/>
                  </a:lnTo>
                  <a:lnTo>
                    <a:pt x="239" y="1834"/>
                  </a:lnTo>
                  <a:lnTo>
                    <a:pt x="204" y="1763"/>
                  </a:lnTo>
                  <a:lnTo>
                    <a:pt x="173" y="1692"/>
                  </a:lnTo>
                  <a:lnTo>
                    <a:pt x="143" y="1618"/>
                  </a:lnTo>
                  <a:lnTo>
                    <a:pt x="116" y="1544"/>
                  </a:lnTo>
                  <a:lnTo>
                    <a:pt x="93" y="1467"/>
                  </a:lnTo>
                  <a:lnTo>
                    <a:pt x="72" y="1390"/>
                  </a:lnTo>
                  <a:lnTo>
                    <a:pt x="55" y="1311"/>
                  </a:lnTo>
                  <a:lnTo>
                    <a:pt x="40" y="1230"/>
                  </a:lnTo>
                  <a:lnTo>
                    <a:pt x="28" y="1147"/>
                  </a:lnTo>
                  <a:lnTo>
                    <a:pt x="21" y="1064"/>
                  </a:lnTo>
                  <a:lnTo>
                    <a:pt x="16" y="977"/>
                  </a:lnTo>
                  <a:lnTo>
                    <a:pt x="14" y="890"/>
                  </a:lnTo>
                  <a:lnTo>
                    <a:pt x="16" y="802"/>
                  </a:lnTo>
                  <a:lnTo>
                    <a:pt x="58" y="825"/>
                  </a:lnTo>
                  <a:lnTo>
                    <a:pt x="101" y="852"/>
                  </a:lnTo>
                  <a:lnTo>
                    <a:pt x="144" y="879"/>
                  </a:lnTo>
                  <a:lnTo>
                    <a:pt x="187" y="907"/>
                  </a:lnTo>
                  <a:lnTo>
                    <a:pt x="276" y="967"/>
                  </a:lnTo>
                  <a:lnTo>
                    <a:pt x="363" y="1028"/>
                  </a:lnTo>
                  <a:lnTo>
                    <a:pt x="450" y="1092"/>
                  </a:lnTo>
                  <a:lnTo>
                    <a:pt x="537" y="1153"/>
                  </a:lnTo>
                  <a:lnTo>
                    <a:pt x="578" y="1183"/>
                  </a:lnTo>
                  <a:lnTo>
                    <a:pt x="622" y="1212"/>
                  </a:lnTo>
                  <a:lnTo>
                    <a:pt x="662" y="1239"/>
                  </a:lnTo>
                  <a:lnTo>
                    <a:pt x="704" y="1265"/>
                  </a:lnTo>
                  <a:lnTo>
                    <a:pt x="694" y="1251"/>
                  </a:lnTo>
                  <a:lnTo>
                    <a:pt x="681" y="1234"/>
                  </a:lnTo>
                  <a:lnTo>
                    <a:pt x="661" y="1214"/>
                  </a:lnTo>
                  <a:lnTo>
                    <a:pt x="640" y="1193"/>
                  </a:lnTo>
                  <a:lnTo>
                    <a:pt x="586" y="1143"/>
                  </a:lnTo>
                  <a:lnTo>
                    <a:pt x="522" y="1086"/>
                  </a:lnTo>
                  <a:lnTo>
                    <a:pt x="450" y="1024"/>
                  </a:lnTo>
                  <a:lnTo>
                    <a:pt x="375" y="956"/>
                  </a:lnTo>
                  <a:lnTo>
                    <a:pt x="338" y="922"/>
                  </a:lnTo>
                  <a:lnTo>
                    <a:pt x="300" y="886"/>
                  </a:lnTo>
                  <a:lnTo>
                    <a:pt x="262" y="849"/>
                  </a:lnTo>
                  <a:lnTo>
                    <a:pt x="226" y="812"/>
                  </a:lnTo>
                  <a:lnTo>
                    <a:pt x="191" y="776"/>
                  </a:lnTo>
                  <a:lnTo>
                    <a:pt x="158" y="738"/>
                  </a:lnTo>
                  <a:lnTo>
                    <a:pt x="126" y="701"/>
                  </a:lnTo>
                  <a:lnTo>
                    <a:pt x="98" y="663"/>
                  </a:lnTo>
                  <a:lnTo>
                    <a:pt x="72" y="626"/>
                  </a:lnTo>
                  <a:lnTo>
                    <a:pt x="49" y="590"/>
                  </a:lnTo>
                  <a:lnTo>
                    <a:pt x="31" y="553"/>
                  </a:lnTo>
                  <a:lnTo>
                    <a:pt x="16" y="518"/>
                  </a:lnTo>
                  <a:lnTo>
                    <a:pt x="5" y="484"/>
                  </a:lnTo>
                  <a:lnTo>
                    <a:pt x="0" y="450"/>
                  </a:lnTo>
                  <a:lnTo>
                    <a:pt x="0" y="418"/>
                  </a:lnTo>
                  <a:lnTo>
                    <a:pt x="5" y="387"/>
                  </a:lnTo>
                  <a:lnTo>
                    <a:pt x="17" y="357"/>
                  </a:lnTo>
                  <a:lnTo>
                    <a:pt x="34" y="329"/>
                  </a:lnTo>
                  <a:lnTo>
                    <a:pt x="59" y="303"/>
                  </a:lnTo>
                  <a:lnTo>
                    <a:pt x="91" y="278"/>
                  </a:lnTo>
                  <a:lnTo>
                    <a:pt x="129" y="254"/>
                  </a:lnTo>
                  <a:lnTo>
                    <a:pt x="168" y="232"/>
                  </a:lnTo>
                  <a:lnTo>
                    <a:pt x="208" y="211"/>
                  </a:lnTo>
                  <a:lnTo>
                    <a:pt x="248" y="190"/>
                  </a:lnTo>
                  <a:lnTo>
                    <a:pt x="290" y="172"/>
                  </a:lnTo>
                  <a:lnTo>
                    <a:pt x="334" y="154"/>
                  </a:lnTo>
                  <a:lnTo>
                    <a:pt x="378" y="137"/>
                  </a:lnTo>
                  <a:lnTo>
                    <a:pt x="422" y="122"/>
                  </a:lnTo>
                  <a:lnTo>
                    <a:pt x="467" y="108"/>
                  </a:lnTo>
                  <a:lnTo>
                    <a:pt x="515" y="94"/>
                  </a:lnTo>
                  <a:lnTo>
                    <a:pt x="561" y="81"/>
                  </a:lnTo>
                  <a:lnTo>
                    <a:pt x="610" y="70"/>
                  </a:lnTo>
                  <a:lnTo>
                    <a:pt x="659" y="60"/>
                  </a:lnTo>
                  <a:lnTo>
                    <a:pt x="709" y="51"/>
                  </a:lnTo>
                  <a:lnTo>
                    <a:pt x="759" y="42"/>
                  </a:lnTo>
                  <a:lnTo>
                    <a:pt x="810" y="35"/>
                  </a:lnTo>
                  <a:lnTo>
                    <a:pt x="862" y="28"/>
                  </a:lnTo>
                  <a:lnTo>
                    <a:pt x="914" y="21"/>
                  </a:lnTo>
                  <a:lnTo>
                    <a:pt x="966" y="17"/>
                  </a:lnTo>
                  <a:lnTo>
                    <a:pt x="1020" y="12"/>
                  </a:lnTo>
                  <a:lnTo>
                    <a:pt x="1074" y="9"/>
                  </a:lnTo>
                  <a:lnTo>
                    <a:pt x="1127" y="5"/>
                  </a:lnTo>
                  <a:lnTo>
                    <a:pt x="1183" y="3"/>
                  </a:lnTo>
                  <a:lnTo>
                    <a:pt x="1237" y="2"/>
                  </a:lnTo>
                  <a:lnTo>
                    <a:pt x="1350" y="0"/>
                  </a:lnTo>
                  <a:lnTo>
                    <a:pt x="1462" y="1"/>
                  </a:lnTo>
                  <a:lnTo>
                    <a:pt x="1575" y="3"/>
                  </a:lnTo>
                  <a:lnTo>
                    <a:pt x="1690" y="8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淘宝店chenying0907 15">
              <a:extLst>
                <a:ext uri="{FF2B5EF4-FFF2-40B4-BE49-F238E27FC236}">
                  <a16:creationId xmlns="" xmlns:a16="http://schemas.microsoft.com/office/drawing/2014/main" id="{C3A38F49-A6A1-4393-A78D-612DA17E9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176" y="2951163"/>
              <a:ext cx="1323975" cy="479425"/>
            </a:xfrm>
            <a:custGeom>
              <a:avLst/>
              <a:gdLst>
                <a:gd name="T0" fmla="*/ 2725 w 6670"/>
                <a:gd name="T1" fmla="*/ 85 h 2418"/>
                <a:gd name="T2" fmla="*/ 3301 w 6670"/>
                <a:gd name="T3" fmla="*/ 206 h 2418"/>
                <a:gd name="T4" fmla="*/ 3801 w 6670"/>
                <a:gd name="T5" fmla="*/ 331 h 2418"/>
                <a:gd name="T6" fmla="*/ 4082 w 6670"/>
                <a:gd name="T7" fmla="*/ 414 h 2418"/>
                <a:gd name="T8" fmla="*/ 4362 w 6670"/>
                <a:gd name="T9" fmla="*/ 508 h 2418"/>
                <a:gd name="T10" fmla="*/ 4708 w 6670"/>
                <a:gd name="T11" fmla="*/ 643 h 2418"/>
                <a:gd name="T12" fmla="*/ 5063 w 6670"/>
                <a:gd name="T13" fmla="*/ 796 h 2418"/>
                <a:gd name="T14" fmla="*/ 5347 w 6670"/>
                <a:gd name="T15" fmla="*/ 933 h 2418"/>
                <a:gd name="T16" fmla="*/ 5628 w 6670"/>
                <a:gd name="T17" fmla="*/ 1083 h 2418"/>
                <a:gd name="T18" fmla="*/ 5899 w 6670"/>
                <a:gd name="T19" fmla="*/ 1247 h 2418"/>
                <a:gd name="T20" fmla="*/ 6159 w 6670"/>
                <a:gd name="T21" fmla="*/ 1428 h 2418"/>
                <a:gd name="T22" fmla="*/ 6400 w 6670"/>
                <a:gd name="T23" fmla="*/ 1623 h 2418"/>
                <a:gd name="T24" fmla="*/ 6619 w 6670"/>
                <a:gd name="T25" fmla="*/ 1836 h 2418"/>
                <a:gd name="T26" fmla="*/ 6275 w 6670"/>
                <a:gd name="T27" fmla="*/ 2019 h 2418"/>
                <a:gd name="T28" fmla="*/ 5736 w 6670"/>
                <a:gd name="T29" fmla="*/ 2166 h 2418"/>
                <a:gd name="T30" fmla="*/ 5182 w 6670"/>
                <a:gd name="T31" fmla="*/ 2280 h 2418"/>
                <a:gd name="T32" fmla="*/ 4614 w 6670"/>
                <a:gd name="T33" fmla="*/ 2363 h 2418"/>
                <a:gd name="T34" fmla="*/ 4035 w 6670"/>
                <a:gd name="T35" fmla="*/ 2408 h 2418"/>
                <a:gd name="T36" fmla="*/ 3440 w 6670"/>
                <a:gd name="T37" fmla="*/ 2415 h 2418"/>
                <a:gd name="T38" fmla="*/ 2835 w 6670"/>
                <a:gd name="T39" fmla="*/ 2381 h 2418"/>
                <a:gd name="T40" fmla="*/ 2217 w 6670"/>
                <a:gd name="T41" fmla="*/ 2302 h 2418"/>
                <a:gd name="T42" fmla="*/ 1930 w 6670"/>
                <a:gd name="T43" fmla="*/ 2216 h 2418"/>
                <a:gd name="T44" fmla="*/ 1636 w 6670"/>
                <a:gd name="T45" fmla="*/ 2063 h 2418"/>
                <a:gd name="T46" fmla="*/ 1391 w 6670"/>
                <a:gd name="T47" fmla="*/ 1912 h 2418"/>
                <a:gd name="T48" fmla="*/ 1221 w 6670"/>
                <a:gd name="T49" fmla="*/ 1793 h 2418"/>
                <a:gd name="T50" fmla="*/ 1046 w 6670"/>
                <a:gd name="T51" fmla="*/ 1658 h 2418"/>
                <a:gd name="T52" fmla="*/ 871 w 6670"/>
                <a:gd name="T53" fmla="*/ 1506 h 2418"/>
                <a:gd name="T54" fmla="*/ 655 w 6670"/>
                <a:gd name="T55" fmla="*/ 1295 h 2418"/>
                <a:gd name="T56" fmla="*/ 422 w 6670"/>
                <a:gd name="T57" fmla="*/ 1043 h 2418"/>
                <a:gd name="T58" fmla="*/ 221 w 6670"/>
                <a:gd name="T59" fmla="*/ 801 h 2418"/>
                <a:gd name="T60" fmla="*/ 62 w 6670"/>
                <a:gd name="T61" fmla="*/ 577 h 2418"/>
                <a:gd name="T62" fmla="*/ 171 w 6670"/>
                <a:gd name="T63" fmla="*/ 483 h 2418"/>
                <a:gd name="T64" fmla="*/ 684 w 6670"/>
                <a:gd name="T65" fmla="*/ 523 h 2418"/>
                <a:gd name="T66" fmla="*/ 1332 w 6670"/>
                <a:gd name="T67" fmla="*/ 576 h 2418"/>
                <a:gd name="T68" fmla="*/ 1625 w 6670"/>
                <a:gd name="T69" fmla="*/ 588 h 2418"/>
                <a:gd name="T70" fmla="*/ 1888 w 6670"/>
                <a:gd name="T71" fmla="*/ 584 h 2418"/>
                <a:gd name="T72" fmla="*/ 2115 w 6670"/>
                <a:gd name="T73" fmla="*/ 554 h 2418"/>
                <a:gd name="T74" fmla="*/ 2298 w 6670"/>
                <a:gd name="T75" fmla="*/ 496 h 2418"/>
                <a:gd name="T76" fmla="*/ 2152 w 6670"/>
                <a:gd name="T77" fmla="*/ 519 h 2418"/>
                <a:gd name="T78" fmla="*/ 2018 w 6670"/>
                <a:gd name="T79" fmla="*/ 526 h 2418"/>
                <a:gd name="T80" fmla="*/ 1763 w 6670"/>
                <a:gd name="T81" fmla="*/ 509 h 2418"/>
                <a:gd name="T82" fmla="*/ 1485 w 6670"/>
                <a:gd name="T83" fmla="*/ 490 h 2418"/>
                <a:gd name="T84" fmla="*/ 1324 w 6670"/>
                <a:gd name="T85" fmla="*/ 492 h 2418"/>
                <a:gd name="T86" fmla="*/ 1139 w 6670"/>
                <a:gd name="T87" fmla="*/ 509 h 2418"/>
                <a:gd name="T88" fmla="*/ 1147 w 6670"/>
                <a:gd name="T89" fmla="*/ 435 h 2418"/>
                <a:gd name="T90" fmla="*/ 1200 w 6670"/>
                <a:gd name="T91" fmla="*/ 364 h 2418"/>
                <a:gd name="T92" fmla="*/ 1294 w 6670"/>
                <a:gd name="T93" fmla="*/ 297 h 2418"/>
                <a:gd name="T94" fmla="*/ 1426 w 6670"/>
                <a:gd name="T95" fmla="*/ 232 h 2418"/>
                <a:gd name="T96" fmla="*/ 1595 w 6670"/>
                <a:gd name="T97" fmla="*/ 170 h 2418"/>
                <a:gd name="T98" fmla="*/ 1798 w 6670"/>
                <a:gd name="T99" fmla="*/ 111 h 2418"/>
                <a:gd name="T100" fmla="*/ 2031 w 6670"/>
                <a:gd name="T101" fmla="*/ 54 h 2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670" h="2418">
                  <a:moveTo>
                    <a:pt x="2290" y="0"/>
                  </a:moveTo>
                  <a:lnTo>
                    <a:pt x="2436" y="28"/>
                  </a:lnTo>
                  <a:lnTo>
                    <a:pt x="2580" y="56"/>
                  </a:lnTo>
                  <a:lnTo>
                    <a:pt x="2725" y="85"/>
                  </a:lnTo>
                  <a:lnTo>
                    <a:pt x="2869" y="114"/>
                  </a:lnTo>
                  <a:lnTo>
                    <a:pt x="3013" y="144"/>
                  </a:lnTo>
                  <a:lnTo>
                    <a:pt x="3157" y="174"/>
                  </a:lnTo>
                  <a:lnTo>
                    <a:pt x="3301" y="206"/>
                  </a:lnTo>
                  <a:lnTo>
                    <a:pt x="3444" y="240"/>
                  </a:lnTo>
                  <a:lnTo>
                    <a:pt x="3587" y="275"/>
                  </a:lnTo>
                  <a:lnTo>
                    <a:pt x="3730" y="312"/>
                  </a:lnTo>
                  <a:lnTo>
                    <a:pt x="3801" y="331"/>
                  </a:lnTo>
                  <a:lnTo>
                    <a:pt x="3871" y="351"/>
                  </a:lnTo>
                  <a:lnTo>
                    <a:pt x="3942" y="372"/>
                  </a:lnTo>
                  <a:lnTo>
                    <a:pt x="4012" y="392"/>
                  </a:lnTo>
                  <a:lnTo>
                    <a:pt x="4082" y="414"/>
                  </a:lnTo>
                  <a:lnTo>
                    <a:pt x="4153" y="436"/>
                  </a:lnTo>
                  <a:lnTo>
                    <a:pt x="4223" y="459"/>
                  </a:lnTo>
                  <a:lnTo>
                    <a:pt x="4292" y="483"/>
                  </a:lnTo>
                  <a:lnTo>
                    <a:pt x="4362" y="508"/>
                  </a:lnTo>
                  <a:lnTo>
                    <a:pt x="4431" y="533"/>
                  </a:lnTo>
                  <a:lnTo>
                    <a:pt x="4500" y="559"/>
                  </a:lnTo>
                  <a:lnTo>
                    <a:pt x="4569" y="586"/>
                  </a:lnTo>
                  <a:lnTo>
                    <a:pt x="4708" y="643"/>
                  </a:lnTo>
                  <a:lnTo>
                    <a:pt x="4850" y="702"/>
                  </a:lnTo>
                  <a:lnTo>
                    <a:pt x="4920" y="732"/>
                  </a:lnTo>
                  <a:lnTo>
                    <a:pt x="4992" y="764"/>
                  </a:lnTo>
                  <a:lnTo>
                    <a:pt x="5063" y="796"/>
                  </a:lnTo>
                  <a:lnTo>
                    <a:pt x="5135" y="829"/>
                  </a:lnTo>
                  <a:lnTo>
                    <a:pt x="5205" y="863"/>
                  </a:lnTo>
                  <a:lnTo>
                    <a:pt x="5276" y="898"/>
                  </a:lnTo>
                  <a:lnTo>
                    <a:pt x="5347" y="933"/>
                  </a:lnTo>
                  <a:lnTo>
                    <a:pt x="5418" y="969"/>
                  </a:lnTo>
                  <a:lnTo>
                    <a:pt x="5488" y="1007"/>
                  </a:lnTo>
                  <a:lnTo>
                    <a:pt x="5558" y="1044"/>
                  </a:lnTo>
                  <a:lnTo>
                    <a:pt x="5628" y="1083"/>
                  </a:lnTo>
                  <a:lnTo>
                    <a:pt x="5696" y="1122"/>
                  </a:lnTo>
                  <a:lnTo>
                    <a:pt x="5765" y="1163"/>
                  </a:lnTo>
                  <a:lnTo>
                    <a:pt x="5832" y="1205"/>
                  </a:lnTo>
                  <a:lnTo>
                    <a:pt x="5899" y="1247"/>
                  </a:lnTo>
                  <a:lnTo>
                    <a:pt x="5966" y="1291"/>
                  </a:lnTo>
                  <a:lnTo>
                    <a:pt x="6030" y="1336"/>
                  </a:lnTo>
                  <a:lnTo>
                    <a:pt x="6095" y="1381"/>
                  </a:lnTo>
                  <a:lnTo>
                    <a:pt x="6159" y="1428"/>
                  </a:lnTo>
                  <a:lnTo>
                    <a:pt x="6220" y="1475"/>
                  </a:lnTo>
                  <a:lnTo>
                    <a:pt x="6281" y="1523"/>
                  </a:lnTo>
                  <a:lnTo>
                    <a:pt x="6341" y="1573"/>
                  </a:lnTo>
                  <a:lnTo>
                    <a:pt x="6400" y="1623"/>
                  </a:lnTo>
                  <a:lnTo>
                    <a:pt x="6457" y="1675"/>
                  </a:lnTo>
                  <a:lnTo>
                    <a:pt x="6512" y="1727"/>
                  </a:lnTo>
                  <a:lnTo>
                    <a:pt x="6567" y="1781"/>
                  </a:lnTo>
                  <a:lnTo>
                    <a:pt x="6619" y="1836"/>
                  </a:lnTo>
                  <a:lnTo>
                    <a:pt x="6670" y="1892"/>
                  </a:lnTo>
                  <a:lnTo>
                    <a:pt x="6540" y="1937"/>
                  </a:lnTo>
                  <a:lnTo>
                    <a:pt x="6408" y="1979"/>
                  </a:lnTo>
                  <a:lnTo>
                    <a:pt x="6275" y="2019"/>
                  </a:lnTo>
                  <a:lnTo>
                    <a:pt x="6142" y="2059"/>
                  </a:lnTo>
                  <a:lnTo>
                    <a:pt x="6007" y="2097"/>
                  </a:lnTo>
                  <a:lnTo>
                    <a:pt x="5872" y="2132"/>
                  </a:lnTo>
                  <a:lnTo>
                    <a:pt x="5736" y="2166"/>
                  </a:lnTo>
                  <a:lnTo>
                    <a:pt x="5598" y="2198"/>
                  </a:lnTo>
                  <a:lnTo>
                    <a:pt x="5460" y="2227"/>
                  </a:lnTo>
                  <a:lnTo>
                    <a:pt x="5322" y="2255"/>
                  </a:lnTo>
                  <a:lnTo>
                    <a:pt x="5182" y="2280"/>
                  </a:lnTo>
                  <a:lnTo>
                    <a:pt x="5042" y="2304"/>
                  </a:lnTo>
                  <a:lnTo>
                    <a:pt x="4900" y="2326"/>
                  </a:lnTo>
                  <a:lnTo>
                    <a:pt x="4758" y="2345"/>
                  </a:lnTo>
                  <a:lnTo>
                    <a:pt x="4614" y="2363"/>
                  </a:lnTo>
                  <a:lnTo>
                    <a:pt x="4471" y="2378"/>
                  </a:lnTo>
                  <a:lnTo>
                    <a:pt x="4326" y="2390"/>
                  </a:lnTo>
                  <a:lnTo>
                    <a:pt x="4181" y="2401"/>
                  </a:lnTo>
                  <a:lnTo>
                    <a:pt x="4035" y="2408"/>
                  </a:lnTo>
                  <a:lnTo>
                    <a:pt x="3887" y="2414"/>
                  </a:lnTo>
                  <a:lnTo>
                    <a:pt x="3739" y="2418"/>
                  </a:lnTo>
                  <a:lnTo>
                    <a:pt x="3590" y="2418"/>
                  </a:lnTo>
                  <a:lnTo>
                    <a:pt x="3440" y="2415"/>
                  </a:lnTo>
                  <a:lnTo>
                    <a:pt x="3291" y="2411"/>
                  </a:lnTo>
                  <a:lnTo>
                    <a:pt x="3139" y="2404"/>
                  </a:lnTo>
                  <a:lnTo>
                    <a:pt x="2988" y="2394"/>
                  </a:lnTo>
                  <a:lnTo>
                    <a:pt x="2835" y="2381"/>
                  </a:lnTo>
                  <a:lnTo>
                    <a:pt x="2682" y="2365"/>
                  </a:lnTo>
                  <a:lnTo>
                    <a:pt x="2527" y="2347"/>
                  </a:lnTo>
                  <a:lnTo>
                    <a:pt x="2372" y="2326"/>
                  </a:lnTo>
                  <a:lnTo>
                    <a:pt x="2217" y="2302"/>
                  </a:lnTo>
                  <a:lnTo>
                    <a:pt x="2060" y="2275"/>
                  </a:lnTo>
                  <a:lnTo>
                    <a:pt x="2059" y="2274"/>
                  </a:lnTo>
                  <a:lnTo>
                    <a:pt x="1997" y="2246"/>
                  </a:lnTo>
                  <a:lnTo>
                    <a:pt x="1930" y="2216"/>
                  </a:lnTo>
                  <a:lnTo>
                    <a:pt x="1861" y="2182"/>
                  </a:lnTo>
                  <a:lnTo>
                    <a:pt x="1788" y="2145"/>
                  </a:lnTo>
                  <a:lnTo>
                    <a:pt x="1713" y="2106"/>
                  </a:lnTo>
                  <a:lnTo>
                    <a:pt x="1636" y="2063"/>
                  </a:lnTo>
                  <a:lnTo>
                    <a:pt x="1557" y="2016"/>
                  </a:lnTo>
                  <a:lnTo>
                    <a:pt x="1475" y="1966"/>
                  </a:lnTo>
                  <a:lnTo>
                    <a:pt x="1433" y="1940"/>
                  </a:lnTo>
                  <a:lnTo>
                    <a:pt x="1391" y="1912"/>
                  </a:lnTo>
                  <a:lnTo>
                    <a:pt x="1349" y="1885"/>
                  </a:lnTo>
                  <a:lnTo>
                    <a:pt x="1307" y="1855"/>
                  </a:lnTo>
                  <a:lnTo>
                    <a:pt x="1264" y="1824"/>
                  </a:lnTo>
                  <a:lnTo>
                    <a:pt x="1221" y="1793"/>
                  </a:lnTo>
                  <a:lnTo>
                    <a:pt x="1178" y="1761"/>
                  </a:lnTo>
                  <a:lnTo>
                    <a:pt x="1134" y="1728"/>
                  </a:lnTo>
                  <a:lnTo>
                    <a:pt x="1091" y="1693"/>
                  </a:lnTo>
                  <a:lnTo>
                    <a:pt x="1046" y="1658"/>
                  </a:lnTo>
                  <a:lnTo>
                    <a:pt x="1002" y="1621"/>
                  </a:lnTo>
                  <a:lnTo>
                    <a:pt x="959" y="1584"/>
                  </a:lnTo>
                  <a:lnTo>
                    <a:pt x="915" y="1545"/>
                  </a:lnTo>
                  <a:lnTo>
                    <a:pt x="871" y="1506"/>
                  </a:lnTo>
                  <a:lnTo>
                    <a:pt x="826" y="1465"/>
                  </a:lnTo>
                  <a:lnTo>
                    <a:pt x="782" y="1422"/>
                  </a:lnTo>
                  <a:lnTo>
                    <a:pt x="718" y="1358"/>
                  </a:lnTo>
                  <a:lnTo>
                    <a:pt x="655" y="1295"/>
                  </a:lnTo>
                  <a:lnTo>
                    <a:pt x="594" y="1231"/>
                  </a:lnTo>
                  <a:lnTo>
                    <a:pt x="534" y="1169"/>
                  </a:lnTo>
                  <a:lnTo>
                    <a:pt x="477" y="1105"/>
                  </a:lnTo>
                  <a:lnTo>
                    <a:pt x="422" y="1043"/>
                  </a:lnTo>
                  <a:lnTo>
                    <a:pt x="368" y="982"/>
                  </a:lnTo>
                  <a:lnTo>
                    <a:pt x="316" y="921"/>
                  </a:lnTo>
                  <a:lnTo>
                    <a:pt x="267" y="860"/>
                  </a:lnTo>
                  <a:lnTo>
                    <a:pt x="221" y="801"/>
                  </a:lnTo>
                  <a:lnTo>
                    <a:pt x="178" y="743"/>
                  </a:lnTo>
                  <a:lnTo>
                    <a:pt x="136" y="686"/>
                  </a:lnTo>
                  <a:lnTo>
                    <a:pt x="97" y="630"/>
                  </a:lnTo>
                  <a:lnTo>
                    <a:pt x="62" y="577"/>
                  </a:lnTo>
                  <a:lnTo>
                    <a:pt x="29" y="525"/>
                  </a:lnTo>
                  <a:lnTo>
                    <a:pt x="0" y="474"/>
                  </a:lnTo>
                  <a:lnTo>
                    <a:pt x="85" y="478"/>
                  </a:lnTo>
                  <a:lnTo>
                    <a:pt x="171" y="483"/>
                  </a:lnTo>
                  <a:lnTo>
                    <a:pt x="257" y="488"/>
                  </a:lnTo>
                  <a:lnTo>
                    <a:pt x="343" y="494"/>
                  </a:lnTo>
                  <a:lnTo>
                    <a:pt x="515" y="508"/>
                  </a:lnTo>
                  <a:lnTo>
                    <a:pt x="684" y="523"/>
                  </a:lnTo>
                  <a:lnTo>
                    <a:pt x="851" y="537"/>
                  </a:lnTo>
                  <a:lnTo>
                    <a:pt x="1016" y="551"/>
                  </a:lnTo>
                  <a:lnTo>
                    <a:pt x="1176" y="564"/>
                  </a:lnTo>
                  <a:lnTo>
                    <a:pt x="1332" y="576"/>
                  </a:lnTo>
                  <a:lnTo>
                    <a:pt x="1407" y="579"/>
                  </a:lnTo>
                  <a:lnTo>
                    <a:pt x="1482" y="584"/>
                  </a:lnTo>
                  <a:lnTo>
                    <a:pt x="1553" y="586"/>
                  </a:lnTo>
                  <a:lnTo>
                    <a:pt x="1625" y="588"/>
                  </a:lnTo>
                  <a:lnTo>
                    <a:pt x="1694" y="588"/>
                  </a:lnTo>
                  <a:lnTo>
                    <a:pt x="1761" y="588"/>
                  </a:lnTo>
                  <a:lnTo>
                    <a:pt x="1826" y="586"/>
                  </a:lnTo>
                  <a:lnTo>
                    <a:pt x="1888" y="584"/>
                  </a:lnTo>
                  <a:lnTo>
                    <a:pt x="1948" y="578"/>
                  </a:lnTo>
                  <a:lnTo>
                    <a:pt x="2006" y="572"/>
                  </a:lnTo>
                  <a:lnTo>
                    <a:pt x="2061" y="564"/>
                  </a:lnTo>
                  <a:lnTo>
                    <a:pt x="2115" y="554"/>
                  </a:lnTo>
                  <a:lnTo>
                    <a:pt x="2165" y="543"/>
                  </a:lnTo>
                  <a:lnTo>
                    <a:pt x="2212" y="529"/>
                  </a:lnTo>
                  <a:lnTo>
                    <a:pt x="2256" y="515"/>
                  </a:lnTo>
                  <a:lnTo>
                    <a:pt x="2298" y="496"/>
                  </a:lnTo>
                  <a:lnTo>
                    <a:pt x="2260" y="504"/>
                  </a:lnTo>
                  <a:lnTo>
                    <a:pt x="2222" y="510"/>
                  </a:lnTo>
                  <a:lnTo>
                    <a:pt x="2187" y="516"/>
                  </a:lnTo>
                  <a:lnTo>
                    <a:pt x="2152" y="519"/>
                  </a:lnTo>
                  <a:lnTo>
                    <a:pt x="2117" y="523"/>
                  </a:lnTo>
                  <a:lnTo>
                    <a:pt x="2084" y="524"/>
                  </a:lnTo>
                  <a:lnTo>
                    <a:pt x="2050" y="525"/>
                  </a:lnTo>
                  <a:lnTo>
                    <a:pt x="2018" y="526"/>
                  </a:lnTo>
                  <a:lnTo>
                    <a:pt x="1954" y="524"/>
                  </a:lnTo>
                  <a:lnTo>
                    <a:pt x="1890" y="520"/>
                  </a:lnTo>
                  <a:lnTo>
                    <a:pt x="1827" y="516"/>
                  </a:lnTo>
                  <a:lnTo>
                    <a:pt x="1763" y="509"/>
                  </a:lnTo>
                  <a:lnTo>
                    <a:pt x="1697" y="503"/>
                  </a:lnTo>
                  <a:lnTo>
                    <a:pt x="1630" y="498"/>
                  </a:lnTo>
                  <a:lnTo>
                    <a:pt x="1560" y="493"/>
                  </a:lnTo>
                  <a:lnTo>
                    <a:pt x="1485" y="490"/>
                  </a:lnTo>
                  <a:lnTo>
                    <a:pt x="1447" y="490"/>
                  </a:lnTo>
                  <a:lnTo>
                    <a:pt x="1407" y="490"/>
                  </a:lnTo>
                  <a:lnTo>
                    <a:pt x="1366" y="490"/>
                  </a:lnTo>
                  <a:lnTo>
                    <a:pt x="1324" y="492"/>
                  </a:lnTo>
                  <a:lnTo>
                    <a:pt x="1280" y="494"/>
                  </a:lnTo>
                  <a:lnTo>
                    <a:pt x="1235" y="498"/>
                  </a:lnTo>
                  <a:lnTo>
                    <a:pt x="1188" y="502"/>
                  </a:lnTo>
                  <a:lnTo>
                    <a:pt x="1139" y="509"/>
                  </a:lnTo>
                  <a:lnTo>
                    <a:pt x="1137" y="490"/>
                  </a:lnTo>
                  <a:lnTo>
                    <a:pt x="1137" y="471"/>
                  </a:lnTo>
                  <a:lnTo>
                    <a:pt x="1141" y="453"/>
                  </a:lnTo>
                  <a:lnTo>
                    <a:pt x="1147" y="435"/>
                  </a:lnTo>
                  <a:lnTo>
                    <a:pt x="1156" y="417"/>
                  </a:lnTo>
                  <a:lnTo>
                    <a:pt x="1168" y="399"/>
                  </a:lnTo>
                  <a:lnTo>
                    <a:pt x="1183" y="382"/>
                  </a:lnTo>
                  <a:lnTo>
                    <a:pt x="1200" y="364"/>
                  </a:lnTo>
                  <a:lnTo>
                    <a:pt x="1220" y="347"/>
                  </a:lnTo>
                  <a:lnTo>
                    <a:pt x="1242" y="330"/>
                  </a:lnTo>
                  <a:lnTo>
                    <a:pt x="1266" y="314"/>
                  </a:lnTo>
                  <a:lnTo>
                    <a:pt x="1294" y="297"/>
                  </a:lnTo>
                  <a:lnTo>
                    <a:pt x="1323" y="280"/>
                  </a:lnTo>
                  <a:lnTo>
                    <a:pt x="1356" y="264"/>
                  </a:lnTo>
                  <a:lnTo>
                    <a:pt x="1390" y="248"/>
                  </a:lnTo>
                  <a:lnTo>
                    <a:pt x="1426" y="232"/>
                  </a:lnTo>
                  <a:lnTo>
                    <a:pt x="1466" y="216"/>
                  </a:lnTo>
                  <a:lnTo>
                    <a:pt x="1507" y="200"/>
                  </a:lnTo>
                  <a:lnTo>
                    <a:pt x="1550" y="186"/>
                  </a:lnTo>
                  <a:lnTo>
                    <a:pt x="1595" y="170"/>
                  </a:lnTo>
                  <a:lnTo>
                    <a:pt x="1643" y="155"/>
                  </a:lnTo>
                  <a:lnTo>
                    <a:pt x="1693" y="140"/>
                  </a:lnTo>
                  <a:lnTo>
                    <a:pt x="1745" y="126"/>
                  </a:lnTo>
                  <a:lnTo>
                    <a:pt x="1798" y="111"/>
                  </a:lnTo>
                  <a:lnTo>
                    <a:pt x="1854" y="96"/>
                  </a:lnTo>
                  <a:lnTo>
                    <a:pt x="1911" y="82"/>
                  </a:lnTo>
                  <a:lnTo>
                    <a:pt x="1970" y="68"/>
                  </a:lnTo>
                  <a:lnTo>
                    <a:pt x="2031" y="54"/>
                  </a:lnTo>
                  <a:lnTo>
                    <a:pt x="2158" y="27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淘宝店chenying0907 16">
              <a:extLst>
                <a:ext uri="{FF2B5EF4-FFF2-40B4-BE49-F238E27FC236}">
                  <a16:creationId xmlns="" xmlns:a16="http://schemas.microsoft.com/office/drawing/2014/main" id="{A2A1470C-FDA1-4A49-8CF4-CE0C8A3FF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1" y="3622675"/>
              <a:ext cx="177800" cy="179388"/>
            </a:xfrm>
            <a:custGeom>
              <a:avLst/>
              <a:gdLst>
                <a:gd name="T0" fmla="*/ 898 w 898"/>
                <a:gd name="T1" fmla="*/ 0 h 905"/>
                <a:gd name="T2" fmla="*/ 847 w 898"/>
                <a:gd name="T3" fmla="*/ 61 h 905"/>
                <a:gd name="T4" fmla="*/ 794 w 898"/>
                <a:gd name="T5" fmla="*/ 121 h 905"/>
                <a:gd name="T6" fmla="*/ 740 w 898"/>
                <a:gd name="T7" fmla="*/ 181 h 905"/>
                <a:gd name="T8" fmla="*/ 687 w 898"/>
                <a:gd name="T9" fmla="*/ 240 h 905"/>
                <a:gd name="T10" fmla="*/ 633 w 898"/>
                <a:gd name="T11" fmla="*/ 299 h 905"/>
                <a:gd name="T12" fmla="*/ 578 w 898"/>
                <a:gd name="T13" fmla="*/ 357 h 905"/>
                <a:gd name="T14" fmla="*/ 524 w 898"/>
                <a:gd name="T15" fmla="*/ 415 h 905"/>
                <a:gd name="T16" fmla="*/ 468 w 898"/>
                <a:gd name="T17" fmla="*/ 472 h 905"/>
                <a:gd name="T18" fmla="*/ 412 w 898"/>
                <a:gd name="T19" fmla="*/ 528 h 905"/>
                <a:gd name="T20" fmla="*/ 355 w 898"/>
                <a:gd name="T21" fmla="*/ 584 h 905"/>
                <a:gd name="T22" fmla="*/ 297 w 898"/>
                <a:gd name="T23" fmla="*/ 638 h 905"/>
                <a:gd name="T24" fmla="*/ 239 w 898"/>
                <a:gd name="T25" fmla="*/ 694 h 905"/>
                <a:gd name="T26" fmla="*/ 180 w 898"/>
                <a:gd name="T27" fmla="*/ 747 h 905"/>
                <a:gd name="T28" fmla="*/ 121 w 898"/>
                <a:gd name="T29" fmla="*/ 801 h 905"/>
                <a:gd name="T30" fmla="*/ 61 w 898"/>
                <a:gd name="T31" fmla="*/ 853 h 905"/>
                <a:gd name="T32" fmla="*/ 0 w 898"/>
                <a:gd name="T33" fmla="*/ 905 h 905"/>
                <a:gd name="T34" fmla="*/ 26 w 898"/>
                <a:gd name="T35" fmla="*/ 904 h 905"/>
                <a:gd name="T36" fmla="*/ 51 w 898"/>
                <a:gd name="T37" fmla="*/ 903 h 905"/>
                <a:gd name="T38" fmla="*/ 76 w 898"/>
                <a:gd name="T39" fmla="*/ 902 h 905"/>
                <a:gd name="T40" fmla="*/ 100 w 898"/>
                <a:gd name="T41" fmla="*/ 900 h 905"/>
                <a:gd name="T42" fmla="*/ 125 w 898"/>
                <a:gd name="T43" fmla="*/ 899 h 905"/>
                <a:gd name="T44" fmla="*/ 150 w 898"/>
                <a:gd name="T45" fmla="*/ 898 h 905"/>
                <a:gd name="T46" fmla="*/ 173 w 898"/>
                <a:gd name="T47" fmla="*/ 897 h 905"/>
                <a:gd name="T48" fmla="*/ 197 w 898"/>
                <a:gd name="T49" fmla="*/ 896 h 905"/>
                <a:gd name="T50" fmla="*/ 249 w 898"/>
                <a:gd name="T51" fmla="*/ 845 h 905"/>
                <a:gd name="T52" fmla="*/ 302 w 898"/>
                <a:gd name="T53" fmla="*/ 793 h 905"/>
                <a:gd name="T54" fmla="*/ 350 w 898"/>
                <a:gd name="T55" fmla="*/ 740 h 905"/>
                <a:gd name="T56" fmla="*/ 399 w 898"/>
                <a:gd name="T57" fmla="*/ 687 h 905"/>
                <a:gd name="T58" fmla="*/ 447 w 898"/>
                <a:gd name="T59" fmla="*/ 633 h 905"/>
                <a:gd name="T60" fmla="*/ 493 w 898"/>
                <a:gd name="T61" fmla="*/ 578 h 905"/>
                <a:gd name="T62" fmla="*/ 539 w 898"/>
                <a:gd name="T63" fmla="*/ 524 h 905"/>
                <a:gd name="T64" fmla="*/ 582 w 898"/>
                <a:gd name="T65" fmla="*/ 468 h 905"/>
                <a:gd name="T66" fmla="*/ 625 w 898"/>
                <a:gd name="T67" fmla="*/ 412 h 905"/>
                <a:gd name="T68" fmla="*/ 667 w 898"/>
                <a:gd name="T69" fmla="*/ 355 h 905"/>
                <a:gd name="T70" fmla="*/ 708 w 898"/>
                <a:gd name="T71" fmla="*/ 298 h 905"/>
                <a:gd name="T72" fmla="*/ 747 w 898"/>
                <a:gd name="T73" fmla="*/ 239 h 905"/>
                <a:gd name="T74" fmla="*/ 787 w 898"/>
                <a:gd name="T75" fmla="*/ 181 h 905"/>
                <a:gd name="T76" fmla="*/ 824 w 898"/>
                <a:gd name="T77" fmla="*/ 121 h 905"/>
                <a:gd name="T78" fmla="*/ 862 w 898"/>
                <a:gd name="T79" fmla="*/ 61 h 905"/>
                <a:gd name="T80" fmla="*/ 898 w 898"/>
                <a:gd name="T81" fmla="*/ 0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98" h="905">
                  <a:moveTo>
                    <a:pt x="898" y="0"/>
                  </a:moveTo>
                  <a:lnTo>
                    <a:pt x="847" y="61"/>
                  </a:lnTo>
                  <a:lnTo>
                    <a:pt x="794" y="121"/>
                  </a:lnTo>
                  <a:lnTo>
                    <a:pt x="740" y="181"/>
                  </a:lnTo>
                  <a:lnTo>
                    <a:pt x="687" y="240"/>
                  </a:lnTo>
                  <a:lnTo>
                    <a:pt x="633" y="299"/>
                  </a:lnTo>
                  <a:lnTo>
                    <a:pt x="578" y="357"/>
                  </a:lnTo>
                  <a:lnTo>
                    <a:pt x="524" y="415"/>
                  </a:lnTo>
                  <a:lnTo>
                    <a:pt x="468" y="472"/>
                  </a:lnTo>
                  <a:lnTo>
                    <a:pt x="412" y="528"/>
                  </a:lnTo>
                  <a:lnTo>
                    <a:pt x="355" y="584"/>
                  </a:lnTo>
                  <a:lnTo>
                    <a:pt x="297" y="638"/>
                  </a:lnTo>
                  <a:lnTo>
                    <a:pt x="239" y="694"/>
                  </a:lnTo>
                  <a:lnTo>
                    <a:pt x="180" y="747"/>
                  </a:lnTo>
                  <a:lnTo>
                    <a:pt x="121" y="801"/>
                  </a:lnTo>
                  <a:lnTo>
                    <a:pt x="61" y="853"/>
                  </a:lnTo>
                  <a:lnTo>
                    <a:pt x="0" y="905"/>
                  </a:lnTo>
                  <a:lnTo>
                    <a:pt x="26" y="904"/>
                  </a:lnTo>
                  <a:lnTo>
                    <a:pt x="51" y="903"/>
                  </a:lnTo>
                  <a:lnTo>
                    <a:pt x="76" y="902"/>
                  </a:lnTo>
                  <a:lnTo>
                    <a:pt x="100" y="900"/>
                  </a:lnTo>
                  <a:lnTo>
                    <a:pt x="125" y="899"/>
                  </a:lnTo>
                  <a:lnTo>
                    <a:pt x="150" y="898"/>
                  </a:lnTo>
                  <a:lnTo>
                    <a:pt x="173" y="897"/>
                  </a:lnTo>
                  <a:lnTo>
                    <a:pt x="197" y="896"/>
                  </a:lnTo>
                  <a:lnTo>
                    <a:pt x="249" y="845"/>
                  </a:lnTo>
                  <a:lnTo>
                    <a:pt x="302" y="793"/>
                  </a:lnTo>
                  <a:lnTo>
                    <a:pt x="350" y="740"/>
                  </a:lnTo>
                  <a:lnTo>
                    <a:pt x="399" y="687"/>
                  </a:lnTo>
                  <a:lnTo>
                    <a:pt x="447" y="633"/>
                  </a:lnTo>
                  <a:lnTo>
                    <a:pt x="493" y="578"/>
                  </a:lnTo>
                  <a:lnTo>
                    <a:pt x="539" y="524"/>
                  </a:lnTo>
                  <a:lnTo>
                    <a:pt x="582" y="468"/>
                  </a:lnTo>
                  <a:lnTo>
                    <a:pt x="625" y="412"/>
                  </a:lnTo>
                  <a:lnTo>
                    <a:pt x="667" y="355"/>
                  </a:lnTo>
                  <a:lnTo>
                    <a:pt x="708" y="298"/>
                  </a:lnTo>
                  <a:lnTo>
                    <a:pt x="747" y="239"/>
                  </a:lnTo>
                  <a:lnTo>
                    <a:pt x="787" y="181"/>
                  </a:lnTo>
                  <a:lnTo>
                    <a:pt x="824" y="121"/>
                  </a:lnTo>
                  <a:lnTo>
                    <a:pt x="862" y="6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淘宝店chenying0907 17">
              <a:extLst>
                <a:ext uri="{FF2B5EF4-FFF2-40B4-BE49-F238E27FC236}">
                  <a16:creationId xmlns="" xmlns:a16="http://schemas.microsoft.com/office/drawing/2014/main" id="{03474A06-BDC0-46A5-AEC2-8D665B9FE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3788" y="3160713"/>
              <a:ext cx="136525" cy="434975"/>
            </a:xfrm>
            <a:custGeom>
              <a:avLst/>
              <a:gdLst>
                <a:gd name="T0" fmla="*/ 368 w 690"/>
                <a:gd name="T1" fmla="*/ 1986 h 2195"/>
                <a:gd name="T2" fmla="*/ 401 w 690"/>
                <a:gd name="T3" fmla="*/ 1885 h 2195"/>
                <a:gd name="T4" fmla="*/ 432 w 690"/>
                <a:gd name="T5" fmla="*/ 1785 h 2195"/>
                <a:gd name="T6" fmla="*/ 459 w 690"/>
                <a:gd name="T7" fmla="*/ 1683 h 2195"/>
                <a:gd name="T8" fmla="*/ 485 w 690"/>
                <a:gd name="T9" fmla="*/ 1581 h 2195"/>
                <a:gd name="T10" fmla="*/ 509 w 690"/>
                <a:gd name="T11" fmla="*/ 1479 h 2195"/>
                <a:gd name="T12" fmla="*/ 531 w 690"/>
                <a:gd name="T13" fmla="*/ 1376 h 2195"/>
                <a:gd name="T14" fmla="*/ 551 w 690"/>
                <a:gd name="T15" fmla="*/ 1271 h 2195"/>
                <a:gd name="T16" fmla="*/ 573 w 690"/>
                <a:gd name="T17" fmla="*/ 1147 h 2195"/>
                <a:gd name="T18" fmla="*/ 601 w 690"/>
                <a:gd name="T19" fmla="*/ 998 h 2195"/>
                <a:gd name="T20" fmla="*/ 629 w 690"/>
                <a:gd name="T21" fmla="*/ 846 h 2195"/>
                <a:gd name="T22" fmla="*/ 654 w 690"/>
                <a:gd name="T23" fmla="*/ 692 h 2195"/>
                <a:gd name="T24" fmla="*/ 674 w 690"/>
                <a:gd name="T25" fmla="*/ 536 h 2195"/>
                <a:gd name="T26" fmla="*/ 685 w 690"/>
                <a:gd name="T27" fmla="*/ 421 h 2195"/>
                <a:gd name="T28" fmla="*/ 689 w 690"/>
                <a:gd name="T29" fmla="*/ 343 h 2195"/>
                <a:gd name="T30" fmla="*/ 690 w 690"/>
                <a:gd name="T31" fmla="*/ 265 h 2195"/>
                <a:gd name="T32" fmla="*/ 689 w 690"/>
                <a:gd name="T33" fmla="*/ 189 h 2195"/>
                <a:gd name="T34" fmla="*/ 685 w 690"/>
                <a:gd name="T35" fmla="*/ 112 h 2195"/>
                <a:gd name="T36" fmla="*/ 677 w 690"/>
                <a:gd name="T37" fmla="*/ 37 h 2195"/>
                <a:gd name="T38" fmla="*/ 670 w 690"/>
                <a:gd name="T39" fmla="*/ 43 h 2195"/>
                <a:gd name="T40" fmla="*/ 662 w 690"/>
                <a:gd name="T41" fmla="*/ 132 h 2195"/>
                <a:gd name="T42" fmla="*/ 651 w 690"/>
                <a:gd name="T43" fmla="*/ 219 h 2195"/>
                <a:gd name="T44" fmla="*/ 636 w 690"/>
                <a:gd name="T45" fmla="*/ 305 h 2195"/>
                <a:gd name="T46" fmla="*/ 609 w 690"/>
                <a:gd name="T47" fmla="*/ 436 h 2195"/>
                <a:gd name="T48" fmla="*/ 567 w 690"/>
                <a:gd name="T49" fmla="*/ 608 h 2195"/>
                <a:gd name="T50" fmla="*/ 525 w 690"/>
                <a:gd name="T51" fmla="*/ 760 h 2195"/>
                <a:gd name="T52" fmla="*/ 486 w 690"/>
                <a:gd name="T53" fmla="*/ 894 h 2195"/>
                <a:gd name="T54" fmla="*/ 446 w 690"/>
                <a:gd name="T55" fmla="*/ 1029 h 2195"/>
                <a:gd name="T56" fmla="*/ 406 w 690"/>
                <a:gd name="T57" fmla="*/ 1161 h 2195"/>
                <a:gd name="T58" fmla="*/ 364 w 690"/>
                <a:gd name="T59" fmla="*/ 1295 h 2195"/>
                <a:gd name="T60" fmla="*/ 319 w 690"/>
                <a:gd name="T61" fmla="*/ 1428 h 2195"/>
                <a:gd name="T62" fmla="*/ 273 w 690"/>
                <a:gd name="T63" fmla="*/ 1559 h 2195"/>
                <a:gd name="T64" fmla="*/ 224 w 690"/>
                <a:gd name="T65" fmla="*/ 1690 h 2195"/>
                <a:gd name="T66" fmla="*/ 175 w 690"/>
                <a:gd name="T67" fmla="*/ 1810 h 2195"/>
                <a:gd name="T68" fmla="*/ 128 w 690"/>
                <a:gd name="T69" fmla="*/ 1921 h 2195"/>
                <a:gd name="T70" fmla="*/ 78 w 690"/>
                <a:gd name="T71" fmla="*/ 2031 h 2195"/>
                <a:gd name="T72" fmla="*/ 26 w 690"/>
                <a:gd name="T73" fmla="*/ 2140 h 2195"/>
                <a:gd name="T74" fmla="*/ 44 w 690"/>
                <a:gd name="T75" fmla="*/ 2175 h 2195"/>
                <a:gd name="T76" fmla="*/ 133 w 690"/>
                <a:gd name="T77" fmla="*/ 2136 h 2195"/>
                <a:gd name="T78" fmla="*/ 221 w 690"/>
                <a:gd name="T79" fmla="*/ 2096 h 2195"/>
                <a:gd name="T80" fmla="*/ 308 w 690"/>
                <a:gd name="T81" fmla="*/ 2055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0" h="2195">
                  <a:moveTo>
                    <a:pt x="351" y="2035"/>
                  </a:moveTo>
                  <a:lnTo>
                    <a:pt x="368" y="1986"/>
                  </a:lnTo>
                  <a:lnTo>
                    <a:pt x="385" y="1936"/>
                  </a:lnTo>
                  <a:lnTo>
                    <a:pt x="401" y="1885"/>
                  </a:lnTo>
                  <a:lnTo>
                    <a:pt x="417" y="1835"/>
                  </a:lnTo>
                  <a:lnTo>
                    <a:pt x="432" y="1785"/>
                  </a:lnTo>
                  <a:lnTo>
                    <a:pt x="445" y="1734"/>
                  </a:lnTo>
                  <a:lnTo>
                    <a:pt x="459" y="1683"/>
                  </a:lnTo>
                  <a:lnTo>
                    <a:pt x="473" y="1632"/>
                  </a:lnTo>
                  <a:lnTo>
                    <a:pt x="485" y="1581"/>
                  </a:lnTo>
                  <a:lnTo>
                    <a:pt x="497" y="1530"/>
                  </a:lnTo>
                  <a:lnTo>
                    <a:pt x="509" y="1479"/>
                  </a:lnTo>
                  <a:lnTo>
                    <a:pt x="520" y="1427"/>
                  </a:lnTo>
                  <a:lnTo>
                    <a:pt x="531" y="1376"/>
                  </a:lnTo>
                  <a:lnTo>
                    <a:pt x="542" y="1324"/>
                  </a:lnTo>
                  <a:lnTo>
                    <a:pt x="551" y="1271"/>
                  </a:lnTo>
                  <a:lnTo>
                    <a:pt x="560" y="1220"/>
                  </a:lnTo>
                  <a:lnTo>
                    <a:pt x="573" y="1147"/>
                  </a:lnTo>
                  <a:lnTo>
                    <a:pt x="587" y="1073"/>
                  </a:lnTo>
                  <a:lnTo>
                    <a:pt x="601" y="998"/>
                  </a:lnTo>
                  <a:lnTo>
                    <a:pt x="615" y="922"/>
                  </a:lnTo>
                  <a:lnTo>
                    <a:pt x="629" y="846"/>
                  </a:lnTo>
                  <a:lnTo>
                    <a:pt x="641" y="769"/>
                  </a:lnTo>
                  <a:lnTo>
                    <a:pt x="654" y="692"/>
                  </a:lnTo>
                  <a:lnTo>
                    <a:pt x="664" y="615"/>
                  </a:lnTo>
                  <a:lnTo>
                    <a:pt x="674" y="536"/>
                  </a:lnTo>
                  <a:lnTo>
                    <a:pt x="681" y="459"/>
                  </a:lnTo>
                  <a:lnTo>
                    <a:pt x="685" y="421"/>
                  </a:lnTo>
                  <a:lnTo>
                    <a:pt x="687" y="382"/>
                  </a:lnTo>
                  <a:lnTo>
                    <a:pt x="689" y="343"/>
                  </a:lnTo>
                  <a:lnTo>
                    <a:pt x="690" y="304"/>
                  </a:lnTo>
                  <a:lnTo>
                    <a:pt x="690" y="265"/>
                  </a:lnTo>
                  <a:lnTo>
                    <a:pt x="690" y="228"/>
                  </a:lnTo>
                  <a:lnTo>
                    <a:pt x="689" y="189"/>
                  </a:lnTo>
                  <a:lnTo>
                    <a:pt x="688" y="151"/>
                  </a:lnTo>
                  <a:lnTo>
                    <a:pt x="685" y="112"/>
                  </a:lnTo>
                  <a:lnTo>
                    <a:pt x="681" y="75"/>
                  </a:lnTo>
                  <a:lnTo>
                    <a:pt x="677" y="37"/>
                  </a:lnTo>
                  <a:lnTo>
                    <a:pt x="672" y="0"/>
                  </a:lnTo>
                  <a:lnTo>
                    <a:pt x="670" y="43"/>
                  </a:lnTo>
                  <a:lnTo>
                    <a:pt x="666" y="87"/>
                  </a:lnTo>
                  <a:lnTo>
                    <a:pt x="662" y="132"/>
                  </a:lnTo>
                  <a:lnTo>
                    <a:pt x="656" y="175"/>
                  </a:lnTo>
                  <a:lnTo>
                    <a:pt x="651" y="219"/>
                  </a:lnTo>
                  <a:lnTo>
                    <a:pt x="644" y="262"/>
                  </a:lnTo>
                  <a:lnTo>
                    <a:pt x="636" y="305"/>
                  </a:lnTo>
                  <a:lnTo>
                    <a:pt x="628" y="349"/>
                  </a:lnTo>
                  <a:lnTo>
                    <a:pt x="609" y="436"/>
                  </a:lnTo>
                  <a:lnTo>
                    <a:pt x="588" y="522"/>
                  </a:lnTo>
                  <a:lnTo>
                    <a:pt x="567" y="608"/>
                  </a:lnTo>
                  <a:lnTo>
                    <a:pt x="543" y="693"/>
                  </a:lnTo>
                  <a:lnTo>
                    <a:pt x="525" y="760"/>
                  </a:lnTo>
                  <a:lnTo>
                    <a:pt x="505" y="827"/>
                  </a:lnTo>
                  <a:lnTo>
                    <a:pt x="486" y="894"/>
                  </a:lnTo>
                  <a:lnTo>
                    <a:pt x="467" y="961"/>
                  </a:lnTo>
                  <a:lnTo>
                    <a:pt x="446" y="1029"/>
                  </a:lnTo>
                  <a:lnTo>
                    <a:pt x="426" y="1096"/>
                  </a:lnTo>
                  <a:lnTo>
                    <a:pt x="406" y="1161"/>
                  </a:lnTo>
                  <a:lnTo>
                    <a:pt x="385" y="1228"/>
                  </a:lnTo>
                  <a:lnTo>
                    <a:pt x="364" y="1295"/>
                  </a:lnTo>
                  <a:lnTo>
                    <a:pt x="342" y="1361"/>
                  </a:lnTo>
                  <a:lnTo>
                    <a:pt x="319" y="1428"/>
                  </a:lnTo>
                  <a:lnTo>
                    <a:pt x="297" y="1494"/>
                  </a:lnTo>
                  <a:lnTo>
                    <a:pt x="273" y="1559"/>
                  </a:lnTo>
                  <a:lnTo>
                    <a:pt x="249" y="1624"/>
                  </a:lnTo>
                  <a:lnTo>
                    <a:pt x="224" y="1690"/>
                  </a:lnTo>
                  <a:lnTo>
                    <a:pt x="198" y="1754"/>
                  </a:lnTo>
                  <a:lnTo>
                    <a:pt x="175" y="1810"/>
                  </a:lnTo>
                  <a:lnTo>
                    <a:pt x="152" y="1866"/>
                  </a:lnTo>
                  <a:lnTo>
                    <a:pt x="128" y="1921"/>
                  </a:lnTo>
                  <a:lnTo>
                    <a:pt x="103" y="1976"/>
                  </a:lnTo>
                  <a:lnTo>
                    <a:pt x="78" y="2031"/>
                  </a:lnTo>
                  <a:lnTo>
                    <a:pt x="52" y="2086"/>
                  </a:lnTo>
                  <a:lnTo>
                    <a:pt x="26" y="2140"/>
                  </a:lnTo>
                  <a:lnTo>
                    <a:pt x="0" y="2195"/>
                  </a:lnTo>
                  <a:lnTo>
                    <a:pt x="44" y="2175"/>
                  </a:lnTo>
                  <a:lnTo>
                    <a:pt x="89" y="2155"/>
                  </a:lnTo>
                  <a:lnTo>
                    <a:pt x="133" y="2136"/>
                  </a:lnTo>
                  <a:lnTo>
                    <a:pt x="177" y="2115"/>
                  </a:lnTo>
                  <a:lnTo>
                    <a:pt x="221" y="2096"/>
                  </a:lnTo>
                  <a:lnTo>
                    <a:pt x="265" y="2075"/>
                  </a:lnTo>
                  <a:lnTo>
                    <a:pt x="308" y="2055"/>
                  </a:lnTo>
                  <a:lnTo>
                    <a:pt x="351" y="2035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淘宝店chenying0907 18">
              <a:extLst>
                <a:ext uri="{FF2B5EF4-FFF2-40B4-BE49-F238E27FC236}">
                  <a16:creationId xmlns="" xmlns:a16="http://schemas.microsoft.com/office/drawing/2014/main" id="{CF35CE9D-9D84-4C96-9C61-9E788AE12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213" y="2708275"/>
              <a:ext cx="571500" cy="842963"/>
            </a:xfrm>
            <a:custGeom>
              <a:avLst/>
              <a:gdLst>
                <a:gd name="T0" fmla="*/ 2205 w 2886"/>
                <a:gd name="T1" fmla="*/ 1303 h 4246"/>
                <a:gd name="T2" fmla="*/ 2224 w 2886"/>
                <a:gd name="T3" fmla="*/ 1283 h 4246"/>
                <a:gd name="T4" fmla="*/ 2249 w 2886"/>
                <a:gd name="T5" fmla="*/ 1273 h 4246"/>
                <a:gd name="T6" fmla="*/ 2275 w 2886"/>
                <a:gd name="T7" fmla="*/ 1275 h 4246"/>
                <a:gd name="T8" fmla="*/ 2297 w 2886"/>
                <a:gd name="T9" fmla="*/ 1290 h 4246"/>
                <a:gd name="T10" fmla="*/ 2318 w 2886"/>
                <a:gd name="T11" fmla="*/ 1355 h 4246"/>
                <a:gd name="T12" fmla="*/ 2349 w 2886"/>
                <a:gd name="T13" fmla="*/ 1492 h 4246"/>
                <a:gd name="T14" fmla="*/ 2368 w 2886"/>
                <a:gd name="T15" fmla="*/ 1628 h 4246"/>
                <a:gd name="T16" fmla="*/ 2377 w 2886"/>
                <a:gd name="T17" fmla="*/ 1762 h 4246"/>
                <a:gd name="T18" fmla="*/ 2378 w 2886"/>
                <a:gd name="T19" fmla="*/ 1895 h 4246"/>
                <a:gd name="T20" fmla="*/ 2369 w 2886"/>
                <a:gd name="T21" fmla="*/ 2026 h 4246"/>
                <a:gd name="T22" fmla="*/ 2353 w 2886"/>
                <a:gd name="T23" fmla="*/ 2157 h 4246"/>
                <a:gd name="T24" fmla="*/ 2329 w 2886"/>
                <a:gd name="T25" fmla="*/ 2286 h 4246"/>
                <a:gd name="T26" fmla="*/ 2300 w 2886"/>
                <a:gd name="T27" fmla="*/ 2414 h 4246"/>
                <a:gd name="T28" fmla="*/ 2265 w 2886"/>
                <a:gd name="T29" fmla="*/ 2542 h 4246"/>
                <a:gd name="T30" fmla="*/ 2260 w 2886"/>
                <a:gd name="T31" fmla="*/ 2636 h 4246"/>
                <a:gd name="T32" fmla="*/ 2403 w 2886"/>
                <a:gd name="T33" fmla="*/ 2403 h 4246"/>
                <a:gd name="T34" fmla="*/ 2534 w 2886"/>
                <a:gd name="T35" fmla="*/ 2157 h 4246"/>
                <a:gd name="T36" fmla="*/ 2647 w 2886"/>
                <a:gd name="T37" fmla="*/ 1901 h 4246"/>
                <a:gd name="T38" fmla="*/ 2741 w 2886"/>
                <a:gd name="T39" fmla="*/ 1641 h 4246"/>
                <a:gd name="T40" fmla="*/ 2814 w 2886"/>
                <a:gd name="T41" fmla="*/ 1375 h 4246"/>
                <a:gd name="T42" fmla="*/ 2864 w 2886"/>
                <a:gd name="T43" fmla="*/ 1109 h 4246"/>
                <a:gd name="T44" fmla="*/ 2885 w 2886"/>
                <a:gd name="T45" fmla="*/ 843 h 4246"/>
                <a:gd name="T46" fmla="*/ 2878 w 2886"/>
                <a:gd name="T47" fmla="*/ 582 h 4246"/>
                <a:gd name="T48" fmla="*/ 2839 w 2886"/>
                <a:gd name="T49" fmla="*/ 326 h 4246"/>
                <a:gd name="T50" fmla="*/ 2765 w 2886"/>
                <a:gd name="T51" fmla="*/ 79 h 4246"/>
                <a:gd name="T52" fmla="*/ 2453 w 2886"/>
                <a:gd name="T53" fmla="*/ 248 h 4246"/>
                <a:gd name="T54" fmla="*/ 2014 w 2886"/>
                <a:gd name="T55" fmla="*/ 626 h 4246"/>
                <a:gd name="T56" fmla="*/ 1553 w 2886"/>
                <a:gd name="T57" fmla="*/ 1002 h 4246"/>
                <a:gd name="T58" fmla="*/ 1150 w 2886"/>
                <a:gd name="T59" fmla="*/ 1313 h 4246"/>
                <a:gd name="T60" fmla="*/ 902 w 2886"/>
                <a:gd name="T61" fmla="*/ 1497 h 4246"/>
                <a:gd name="T62" fmla="*/ 647 w 2886"/>
                <a:gd name="T63" fmla="*/ 1678 h 4246"/>
                <a:gd name="T64" fmla="*/ 387 w 2886"/>
                <a:gd name="T65" fmla="*/ 1856 h 4246"/>
                <a:gd name="T66" fmla="*/ 228 w 2886"/>
                <a:gd name="T67" fmla="*/ 2018 h 4246"/>
                <a:gd name="T68" fmla="*/ 268 w 2886"/>
                <a:gd name="T69" fmla="*/ 2158 h 4246"/>
                <a:gd name="T70" fmla="*/ 294 w 2886"/>
                <a:gd name="T71" fmla="*/ 2301 h 4246"/>
                <a:gd name="T72" fmla="*/ 305 w 2886"/>
                <a:gd name="T73" fmla="*/ 2446 h 4246"/>
                <a:gd name="T74" fmla="*/ 306 w 2886"/>
                <a:gd name="T75" fmla="*/ 2593 h 4246"/>
                <a:gd name="T76" fmla="*/ 298 w 2886"/>
                <a:gd name="T77" fmla="*/ 2741 h 4246"/>
                <a:gd name="T78" fmla="*/ 283 w 2886"/>
                <a:gd name="T79" fmla="*/ 2889 h 4246"/>
                <a:gd name="T80" fmla="*/ 245 w 2886"/>
                <a:gd name="T81" fmla="*/ 3134 h 4246"/>
                <a:gd name="T82" fmla="*/ 193 w 2886"/>
                <a:gd name="T83" fmla="*/ 3423 h 4246"/>
                <a:gd name="T84" fmla="*/ 142 w 2886"/>
                <a:gd name="T85" fmla="*/ 3701 h 4246"/>
                <a:gd name="T86" fmla="*/ 78 w 2886"/>
                <a:gd name="T87" fmla="*/ 3976 h 4246"/>
                <a:gd name="T88" fmla="*/ 0 w 2886"/>
                <a:gd name="T89" fmla="*/ 4246 h 4246"/>
                <a:gd name="T90" fmla="*/ 306 w 2886"/>
                <a:gd name="T91" fmla="*/ 4089 h 4246"/>
                <a:gd name="T92" fmla="*/ 598 w 2886"/>
                <a:gd name="T93" fmla="*/ 3927 h 4246"/>
                <a:gd name="T94" fmla="*/ 872 w 2886"/>
                <a:gd name="T95" fmla="*/ 3757 h 4246"/>
                <a:gd name="T96" fmla="*/ 1126 w 2886"/>
                <a:gd name="T97" fmla="*/ 3582 h 4246"/>
                <a:gd name="T98" fmla="*/ 1361 w 2886"/>
                <a:gd name="T99" fmla="*/ 3402 h 4246"/>
                <a:gd name="T100" fmla="*/ 1497 w 2886"/>
                <a:gd name="T101" fmla="*/ 3257 h 4246"/>
                <a:gd name="T102" fmla="*/ 1587 w 2886"/>
                <a:gd name="T103" fmla="*/ 3128 h 4246"/>
                <a:gd name="T104" fmla="*/ 1669 w 2886"/>
                <a:gd name="T105" fmla="*/ 2995 h 4246"/>
                <a:gd name="T106" fmla="*/ 1706 w 2886"/>
                <a:gd name="T107" fmla="*/ 2923 h 4246"/>
                <a:gd name="T108" fmla="*/ 1758 w 2886"/>
                <a:gd name="T109" fmla="*/ 2808 h 4246"/>
                <a:gd name="T110" fmla="*/ 1817 w 2886"/>
                <a:gd name="T111" fmla="*/ 2670 h 4246"/>
                <a:gd name="T112" fmla="*/ 1878 w 2886"/>
                <a:gd name="T113" fmla="*/ 2534 h 4246"/>
                <a:gd name="T114" fmla="*/ 1952 w 2886"/>
                <a:gd name="T115" fmla="*/ 2311 h 4246"/>
                <a:gd name="T116" fmla="*/ 2014 w 2886"/>
                <a:gd name="T117" fmla="*/ 2085 h 4246"/>
                <a:gd name="T118" fmla="*/ 2070 w 2886"/>
                <a:gd name="T119" fmla="*/ 1856 h 4246"/>
                <a:gd name="T120" fmla="*/ 2123 w 2886"/>
                <a:gd name="T121" fmla="*/ 1626 h 4246"/>
                <a:gd name="T122" fmla="*/ 2177 w 2886"/>
                <a:gd name="T123" fmla="*/ 1397 h 4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86" h="4246">
                  <a:moveTo>
                    <a:pt x="2197" y="1320"/>
                  </a:moveTo>
                  <a:lnTo>
                    <a:pt x="2200" y="1311"/>
                  </a:lnTo>
                  <a:lnTo>
                    <a:pt x="2205" y="1303"/>
                  </a:lnTo>
                  <a:lnTo>
                    <a:pt x="2209" y="1296"/>
                  </a:lnTo>
                  <a:lnTo>
                    <a:pt x="2216" y="1289"/>
                  </a:lnTo>
                  <a:lnTo>
                    <a:pt x="2224" y="1283"/>
                  </a:lnTo>
                  <a:lnTo>
                    <a:pt x="2232" y="1279"/>
                  </a:lnTo>
                  <a:lnTo>
                    <a:pt x="2240" y="1275"/>
                  </a:lnTo>
                  <a:lnTo>
                    <a:pt x="2249" y="1273"/>
                  </a:lnTo>
                  <a:lnTo>
                    <a:pt x="2258" y="1273"/>
                  </a:lnTo>
                  <a:lnTo>
                    <a:pt x="2267" y="1273"/>
                  </a:lnTo>
                  <a:lnTo>
                    <a:pt x="2275" y="1275"/>
                  </a:lnTo>
                  <a:lnTo>
                    <a:pt x="2283" y="1279"/>
                  </a:lnTo>
                  <a:lnTo>
                    <a:pt x="2290" y="1283"/>
                  </a:lnTo>
                  <a:lnTo>
                    <a:pt x="2297" y="1290"/>
                  </a:lnTo>
                  <a:lnTo>
                    <a:pt x="2301" y="1298"/>
                  </a:lnTo>
                  <a:lnTo>
                    <a:pt x="2306" y="1308"/>
                  </a:lnTo>
                  <a:lnTo>
                    <a:pt x="2318" y="1355"/>
                  </a:lnTo>
                  <a:lnTo>
                    <a:pt x="2329" y="1401"/>
                  </a:lnTo>
                  <a:lnTo>
                    <a:pt x="2340" y="1447"/>
                  </a:lnTo>
                  <a:lnTo>
                    <a:pt x="2349" y="1492"/>
                  </a:lnTo>
                  <a:lnTo>
                    <a:pt x="2356" y="1537"/>
                  </a:lnTo>
                  <a:lnTo>
                    <a:pt x="2362" y="1583"/>
                  </a:lnTo>
                  <a:lnTo>
                    <a:pt x="2368" y="1628"/>
                  </a:lnTo>
                  <a:lnTo>
                    <a:pt x="2373" y="1673"/>
                  </a:lnTo>
                  <a:lnTo>
                    <a:pt x="2375" y="1718"/>
                  </a:lnTo>
                  <a:lnTo>
                    <a:pt x="2377" y="1762"/>
                  </a:lnTo>
                  <a:lnTo>
                    <a:pt x="2378" y="1806"/>
                  </a:lnTo>
                  <a:lnTo>
                    <a:pt x="2378" y="1850"/>
                  </a:lnTo>
                  <a:lnTo>
                    <a:pt x="2378" y="1895"/>
                  </a:lnTo>
                  <a:lnTo>
                    <a:pt x="2376" y="1939"/>
                  </a:lnTo>
                  <a:lnTo>
                    <a:pt x="2373" y="1982"/>
                  </a:lnTo>
                  <a:lnTo>
                    <a:pt x="2369" y="2026"/>
                  </a:lnTo>
                  <a:lnTo>
                    <a:pt x="2365" y="2069"/>
                  </a:lnTo>
                  <a:lnTo>
                    <a:pt x="2359" y="2113"/>
                  </a:lnTo>
                  <a:lnTo>
                    <a:pt x="2353" y="2157"/>
                  </a:lnTo>
                  <a:lnTo>
                    <a:pt x="2346" y="2200"/>
                  </a:lnTo>
                  <a:lnTo>
                    <a:pt x="2339" y="2243"/>
                  </a:lnTo>
                  <a:lnTo>
                    <a:pt x="2329" y="2286"/>
                  </a:lnTo>
                  <a:lnTo>
                    <a:pt x="2320" y="2329"/>
                  </a:lnTo>
                  <a:lnTo>
                    <a:pt x="2311" y="2371"/>
                  </a:lnTo>
                  <a:lnTo>
                    <a:pt x="2300" y="2414"/>
                  </a:lnTo>
                  <a:lnTo>
                    <a:pt x="2289" y="2457"/>
                  </a:lnTo>
                  <a:lnTo>
                    <a:pt x="2277" y="2499"/>
                  </a:lnTo>
                  <a:lnTo>
                    <a:pt x="2265" y="2542"/>
                  </a:lnTo>
                  <a:lnTo>
                    <a:pt x="2239" y="2627"/>
                  </a:lnTo>
                  <a:lnTo>
                    <a:pt x="2210" y="2712"/>
                  </a:lnTo>
                  <a:lnTo>
                    <a:pt x="2260" y="2636"/>
                  </a:lnTo>
                  <a:lnTo>
                    <a:pt x="2310" y="2560"/>
                  </a:lnTo>
                  <a:lnTo>
                    <a:pt x="2358" y="2482"/>
                  </a:lnTo>
                  <a:lnTo>
                    <a:pt x="2403" y="2403"/>
                  </a:lnTo>
                  <a:lnTo>
                    <a:pt x="2449" y="2321"/>
                  </a:lnTo>
                  <a:lnTo>
                    <a:pt x="2492" y="2239"/>
                  </a:lnTo>
                  <a:lnTo>
                    <a:pt x="2534" y="2157"/>
                  </a:lnTo>
                  <a:lnTo>
                    <a:pt x="2573" y="2073"/>
                  </a:lnTo>
                  <a:lnTo>
                    <a:pt x="2611" y="1988"/>
                  </a:lnTo>
                  <a:lnTo>
                    <a:pt x="2647" y="1901"/>
                  </a:lnTo>
                  <a:lnTo>
                    <a:pt x="2680" y="1815"/>
                  </a:lnTo>
                  <a:lnTo>
                    <a:pt x="2712" y="1728"/>
                  </a:lnTo>
                  <a:lnTo>
                    <a:pt x="2741" y="1641"/>
                  </a:lnTo>
                  <a:lnTo>
                    <a:pt x="2768" y="1553"/>
                  </a:lnTo>
                  <a:lnTo>
                    <a:pt x="2792" y="1465"/>
                  </a:lnTo>
                  <a:lnTo>
                    <a:pt x="2814" y="1375"/>
                  </a:lnTo>
                  <a:lnTo>
                    <a:pt x="2833" y="1287"/>
                  </a:lnTo>
                  <a:lnTo>
                    <a:pt x="2850" y="1198"/>
                  </a:lnTo>
                  <a:lnTo>
                    <a:pt x="2864" y="1109"/>
                  </a:lnTo>
                  <a:lnTo>
                    <a:pt x="2874" y="1020"/>
                  </a:lnTo>
                  <a:lnTo>
                    <a:pt x="2881" y="932"/>
                  </a:lnTo>
                  <a:lnTo>
                    <a:pt x="2885" y="843"/>
                  </a:lnTo>
                  <a:lnTo>
                    <a:pt x="2886" y="756"/>
                  </a:lnTo>
                  <a:lnTo>
                    <a:pt x="2884" y="669"/>
                  </a:lnTo>
                  <a:lnTo>
                    <a:pt x="2878" y="582"/>
                  </a:lnTo>
                  <a:lnTo>
                    <a:pt x="2868" y="496"/>
                  </a:lnTo>
                  <a:lnTo>
                    <a:pt x="2856" y="410"/>
                  </a:lnTo>
                  <a:lnTo>
                    <a:pt x="2839" y="326"/>
                  </a:lnTo>
                  <a:lnTo>
                    <a:pt x="2818" y="242"/>
                  </a:lnTo>
                  <a:lnTo>
                    <a:pt x="2793" y="161"/>
                  </a:lnTo>
                  <a:lnTo>
                    <a:pt x="2765" y="79"/>
                  </a:lnTo>
                  <a:lnTo>
                    <a:pt x="2732" y="0"/>
                  </a:lnTo>
                  <a:lnTo>
                    <a:pt x="2594" y="123"/>
                  </a:lnTo>
                  <a:lnTo>
                    <a:pt x="2453" y="248"/>
                  </a:lnTo>
                  <a:lnTo>
                    <a:pt x="2310" y="374"/>
                  </a:lnTo>
                  <a:lnTo>
                    <a:pt x="2164" y="499"/>
                  </a:lnTo>
                  <a:lnTo>
                    <a:pt x="2014" y="626"/>
                  </a:lnTo>
                  <a:lnTo>
                    <a:pt x="1863" y="751"/>
                  </a:lnTo>
                  <a:lnTo>
                    <a:pt x="1709" y="876"/>
                  </a:lnTo>
                  <a:lnTo>
                    <a:pt x="1553" y="1002"/>
                  </a:lnTo>
                  <a:lnTo>
                    <a:pt x="1394" y="1127"/>
                  </a:lnTo>
                  <a:lnTo>
                    <a:pt x="1232" y="1252"/>
                  </a:lnTo>
                  <a:lnTo>
                    <a:pt x="1150" y="1313"/>
                  </a:lnTo>
                  <a:lnTo>
                    <a:pt x="1068" y="1374"/>
                  </a:lnTo>
                  <a:lnTo>
                    <a:pt x="985" y="1435"/>
                  </a:lnTo>
                  <a:lnTo>
                    <a:pt x="902" y="1497"/>
                  </a:lnTo>
                  <a:lnTo>
                    <a:pt x="817" y="1558"/>
                  </a:lnTo>
                  <a:lnTo>
                    <a:pt x="733" y="1618"/>
                  </a:lnTo>
                  <a:lnTo>
                    <a:pt x="647" y="1678"/>
                  </a:lnTo>
                  <a:lnTo>
                    <a:pt x="560" y="1738"/>
                  </a:lnTo>
                  <a:lnTo>
                    <a:pt x="474" y="1797"/>
                  </a:lnTo>
                  <a:lnTo>
                    <a:pt x="387" y="1856"/>
                  </a:lnTo>
                  <a:lnTo>
                    <a:pt x="300" y="1914"/>
                  </a:lnTo>
                  <a:lnTo>
                    <a:pt x="211" y="1972"/>
                  </a:lnTo>
                  <a:lnTo>
                    <a:pt x="228" y="2018"/>
                  </a:lnTo>
                  <a:lnTo>
                    <a:pt x="243" y="2064"/>
                  </a:lnTo>
                  <a:lnTo>
                    <a:pt x="256" y="2111"/>
                  </a:lnTo>
                  <a:lnTo>
                    <a:pt x="268" y="2158"/>
                  </a:lnTo>
                  <a:lnTo>
                    <a:pt x="278" y="2205"/>
                  </a:lnTo>
                  <a:lnTo>
                    <a:pt x="287" y="2253"/>
                  </a:lnTo>
                  <a:lnTo>
                    <a:pt x="294" y="2301"/>
                  </a:lnTo>
                  <a:lnTo>
                    <a:pt x="298" y="2349"/>
                  </a:lnTo>
                  <a:lnTo>
                    <a:pt x="303" y="2397"/>
                  </a:lnTo>
                  <a:lnTo>
                    <a:pt x="305" y="2446"/>
                  </a:lnTo>
                  <a:lnTo>
                    <a:pt x="308" y="2495"/>
                  </a:lnTo>
                  <a:lnTo>
                    <a:pt x="308" y="2543"/>
                  </a:lnTo>
                  <a:lnTo>
                    <a:pt x="306" y="2593"/>
                  </a:lnTo>
                  <a:lnTo>
                    <a:pt x="305" y="2642"/>
                  </a:lnTo>
                  <a:lnTo>
                    <a:pt x="302" y="2692"/>
                  </a:lnTo>
                  <a:lnTo>
                    <a:pt x="298" y="2741"/>
                  </a:lnTo>
                  <a:lnTo>
                    <a:pt x="294" y="2791"/>
                  </a:lnTo>
                  <a:lnTo>
                    <a:pt x="288" y="2839"/>
                  </a:lnTo>
                  <a:lnTo>
                    <a:pt x="283" y="2889"/>
                  </a:lnTo>
                  <a:lnTo>
                    <a:pt x="276" y="2938"/>
                  </a:lnTo>
                  <a:lnTo>
                    <a:pt x="262" y="3037"/>
                  </a:lnTo>
                  <a:lnTo>
                    <a:pt x="245" y="3134"/>
                  </a:lnTo>
                  <a:lnTo>
                    <a:pt x="228" y="3232"/>
                  </a:lnTo>
                  <a:lnTo>
                    <a:pt x="211" y="3328"/>
                  </a:lnTo>
                  <a:lnTo>
                    <a:pt x="193" y="3423"/>
                  </a:lnTo>
                  <a:lnTo>
                    <a:pt x="177" y="3516"/>
                  </a:lnTo>
                  <a:lnTo>
                    <a:pt x="160" y="3609"/>
                  </a:lnTo>
                  <a:lnTo>
                    <a:pt x="142" y="3701"/>
                  </a:lnTo>
                  <a:lnTo>
                    <a:pt x="122" y="3793"/>
                  </a:lnTo>
                  <a:lnTo>
                    <a:pt x="101" y="3885"/>
                  </a:lnTo>
                  <a:lnTo>
                    <a:pt x="78" y="3976"/>
                  </a:lnTo>
                  <a:lnTo>
                    <a:pt x="53" y="4066"/>
                  </a:lnTo>
                  <a:lnTo>
                    <a:pt x="27" y="4156"/>
                  </a:lnTo>
                  <a:lnTo>
                    <a:pt x="0" y="4246"/>
                  </a:lnTo>
                  <a:lnTo>
                    <a:pt x="103" y="4195"/>
                  </a:lnTo>
                  <a:lnTo>
                    <a:pt x="205" y="4142"/>
                  </a:lnTo>
                  <a:lnTo>
                    <a:pt x="306" y="4089"/>
                  </a:lnTo>
                  <a:lnTo>
                    <a:pt x="405" y="4036"/>
                  </a:lnTo>
                  <a:lnTo>
                    <a:pt x="503" y="3981"/>
                  </a:lnTo>
                  <a:lnTo>
                    <a:pt x="598" y="3927"/>
                  </a:lnTo>
                  <a:lnTo>
                    <a:pt x="691" y="3870"/>
                  </a:lnTo>
                  <a:lnTo>
                    <a:pt x="783" y="3815"/>
                  </a:lnTo>
                  <a:lnTo>
                    <a:pt x="872" y="3757"/>
                  </a:lnTo>
                  <a:lnTo>
                    <a:pt x="958" y="3700"/>
                  </a:lnTo>
                  <a:lnTo>
                    <a:pt x="1043" y="3641"/>
                  </a:lnTo>
                  <a:lnTo>
                    <a:pt x="1126" y="3582"/>
                  </a:lnTo>
                  <a:lnTo>
                    <a:pt x="1207" y="3523"/>
                  </a:lnTo>
                  <a:lnTo>
                    <a:pt x="1285" y="3463"/>
                  </a:lnTo>
                  <a:lnTo>
                    <a:pt x="1361" y="3402"/>
                  </a:lnTo>
                  <a:lnTo>
                    <a:pt x="1435" y="3341"/>
                  </a:lnTo>
                  <a:lnTo>
                    <a:pt x="1466" y="3299"/>
                  </a:lnTo>
                  <a:lnTo>
                    <a:pt x="1497" y="3257"/>
                  </a:lnTo>
                  <a:lnTo>
                    <a:pt x="1528" y="3215"/>
                  </a:lnTo>
                  <a:lnTo>
                    <a:pt x="1557" y="3172"/>
                  </a:lnTo>
                  <a:lnTo>
                    <a:pt x="1587" y="3128"/>
                  </a:lnTo>
                  <a:lnTo>
                    <a:pt x="1615" y="3084"/>
                  </a:lnTo>
                  <a:lnTo>
                    <a:pt x="1642" y="3040"/>
                  </a:lnTo>
                  <a:lnTo>
                    <a:pt x="1669" y="2995"/>
                  </a:lnTo>
                  <a:lnTo>
                    <a:pt x="1682" y="2971"/>
                  </a:lnTo>
                  <a:lnTo>
                    <a:pt x="1694" y="2947"/>
                  </a:lnTo>
                  <a:lnTo>
                    <a:pt x="1706" y="2923"/>
                  </a:lnTo>
                  <a:lnTo>
                    <a:pt x="1718" y="2899"/>
                  </a:lnTo>
                  <a:lnTo>
                    <a:pt x="1737" y="2853"/>
                  </a:lnTo>
                  <a:lnTo>
                    <a:pt x="1758" y="2808"/>
                  </a:lnTo>
                  <a:lnTo>
                    <a:pt x="1777" y="2762"/>
                  </a:lnTo>
                  <a:lnTo>
                    <a:pt x="1798" y="2716"/>
                  </a:lnTo>
                  <a:lnTo>
                    <a:pt x="1817" y="2670"/>
                  </a:lnTo>
                  <a:lnTo>
                    <a:pt x="1837" y="2625"/>
                  </a:lnTo>
                  <a:lnTo>
                    <a:pt x="1858" y="2580"/>
                  </a:lnTo>
                  <a:lnTo>
                    <a:pt x="1878" y="2534"/>
                  </a:lnTo>
                  <a:lnTo>
                    <a:pt x="1904" y="2461"/>
                  </a:lnTo>
                  <a:lnTo>
                    <a:pt x="1928" y="2386"/>
                  </a:lnTo>
                  <a:lnTo>
                    <a:pt x="1952" y="2311"/>
                  </a:lnTo>
                  <a:lnTo>
                    <a:pt x="1973" y="2236"/>
                  </a:lnTo>
                  <a:lnTo>
                    <a:pt x="1994" y="2160"/>
                  </a:lnTo>
                  <a:lnTo>
                    <a:pt x="2014" y="2085"/>
                  </a:lnTo>
                  <a:lnTo>
                    <a:pt x="2033" y="2009"/>
                  </a:lnTo>
                  <a:lnTo>
                    <a:pt x="2052" y="1932"/>
                  </a:lnTo>
                  <a:lnTo>
                    <a:pt x="2070" y="1856"/>
                  </a:lnTo>
                  <a:lnTo>
                    <a:pt x="2088" y="1779"/>
                  </a:lnTo>
                  <a:lnTo>
                    <a:pt x="2106" y="1703"/>
                  </a:lnTo>
                  <a:lnTo>
                    <a:pt x="2123" y="1626"/>
                  </a:lnTo>
                  <a:lnTo>
                    <a:pt x="2141" y="1550"/>
                  </a:lnTo>
                  <a:lnTo>
                    <a:pt x="2159" y="1473"/>
                  </a:lnTo>
                  <a:lnTo>
                    <a:pt x="2177" y="1397"/>
                  </a:lnTo>
                  <a:lnTo>
                    <a:pt x="2197" y="13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淘宝店chenying0907 19">
              <a:extLst>
                <a:ext uri="{FF2B5EF4-FFF2-40B4-BE49-F238E27FC236}">
                  <a16:creationId xmlns="" xmlns:a16="http://schemas.microsoft.com/office/drawing/2014/main" id="{82B03BA1-BA89-44DC-A443-DF95009B0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076" y="2601913"/>
              <a:ext cx="138113" cy="565150"/>
            </a:xfrm>
            <a:custGeom>
              <a:avLst/>
              <a:gdLst>
                <a:gd name="T0" fmla="*/ 606 w 698"/>
                <a:gd name="T1" fmla="*/ 1429 h 2848"/>
                <a:gd name="T2" fmla="*/ 642 w 698"/>
                <a:gd name="T3" fmla="*/ 1244 h 2848"/>
                <a:gd name="T4" fmla="*/ 664 w 698"/>
                <a:gd name="T5" fmla="*/ 1099 h 2848"/>
                <a:gd name="T6" fmla="*/ 678 w 698"/>
                <a:gd name="T7" fmla="*/ 999 h 2848"/>
                <a:gd name="T8" fmla="*/ 688 w 698"/>
                <a:gd name="T9" fmla="*/ 898 h 2848"/>
                <a:gd name="T10" fmla="*/ 695 w 698"/>
                <a:gd name="T11" fmla="*/ 796 h 2848"/>
                <a:gd name="T12" fmla="*/ 698 w 698"/>
                <a:gd name="T13" fmla="*/ 695 h 2848"/>
                <a:gd name="T14" fmla="*/ 696 w 698"/>
                <a:gd name="T15" fmla="*/ 594 h 2848"/>
                <a:gd name="T16" fmla="*/ 689 w 698"/>
                <a:gd name="T17" fmla="*/ 494 h 2848"/>
                <a:gd name="T18" fmla="*/ 677 w 698"/>
                <a:gd name="T19" fmla="*/ 397 h 2848"/>
                <a:gd name="T20" fmla="*/ 657 w 698"/>
                <a:gd name="T21" fmla="*/ 303 h 2848"/>
                <a:gd name="T22" fmla="*/ 630 w 698"/>
                <a:gd name="T23" fmla="*/ 211 h 2848"/>
                <a:gd name="T24" fmla="*/ 597 w 698"/>
                <a:gd name="T25" fmla="*/ 124 h 2848"/>
                <a:gd name="T26" fmla="*/ 554 w 698"/>
                <a:gd name="T27" fmla="*/ 40 h 2848"/>
                <a:gd name="T28" fmla="*/ 476 w 698"/>
                <a:gd name="T29" fmla="*/ 52 h 2848"/>
                <a:gd name="T30" fmla="*/ 365 w 698"/>
                <a:gd name="T31" fmla="*/ 157 h 2848"/>
                <a:gd name="T32" fmla="*/ 253 w 698"/>
                <a:gd name="T33" fmla="*/ 261 h 2848"/>
                <a:gd name="T34" fmla="*/ 137 w 698"/>
                <a:gd name="T35" fmla="*/ 367 h 2848"/>
                <a:gd name="T36" fmla="*/ 102 w 698"/>
                <a:gd name="T37" fmla="*/ 490 h 2848"/>
                <a:gd name="T38" fmla="*/ 144 w 698"/>
                <a:gd name="T39" fmla="*/ 631 h 2848"/>
                <a:gd name="T40" fmla="*/ 179 w 698"/>
                <a:gd name="T41" fmla="*/ 775 h 2848"/>
                <a:gd name="T42" fmla="*/ 207 w 698"/>
                <a:gd name="T43" fmla="*/ 923 h 2848"/>
                <a:gd name="T44" fmla="*/ 228 w 698"/>
                <a:gd name="T45" fmla="*/ 1074 h 2848"/>
                <a:gd name="T46" fmla="*/ 244 w 698"/>
                <a:gd name="T47" fmla="*/ 1227 h 2848"/>
                <a:gd name="T48" fmla="*/ 252 w 698"/>
                <a:gd name="T49" fmla="*/ 1382 h 2848"/>
                <a:gd name="T50" fmla="*/ 253 w 698"/>
                <a:gd name="T51" fmla="*/ 1539 h 2848"/>
                <a:gd name="T52" fmla="*/ 248 w 698"/>
                <a:gd name="T53" fmla="*/ 1695 h 2848"/>
                <a:gd name="T54" fmla="*/ 236 w 698"/>
                <a:gd name="T55" fmla="*/ 1853 h 2848"/>
                <a:gd name="T56" fmla="*/ 217 w 698"/>
                <a:gd name="T57" fmla="*/ 2011 h 2848"/>
                <a:gd name="T58" fmla="*/ 193 w 698"/>
                <a:gd name="T59" fmla="*/ 2167 h 2848"/>
                <a:gd name="T60" fmla="*/ 161 w 698"/>
                <a:gd name="T61" fmla="*/ 2323 h 2848"/>
                <a:gd name="T62" fmla="*/ 123 w 698"/>
                <a:gd name="T63" fmla="*/ 2476 h 2848"/>
                <a:gd name="T64" fmla="*/ 78 w 698"/>
                <a:gd name="T65" fmla="*/ 2627 h 2848"/>
                <a:gd name="T66" fmla="*/ 27 w 698"/>
                <a:gd name="T67" fmla="*/ 2775 h 2848"/>
                <a:gd name="T68" fmla="*/ 32 w 698"/>
                <a:gd name="T69" fmla="*/ 2801 h 2848"/>
                <a:gd name="T70" fmla="*/ 95 w 698"/>
                <a:gd name="T71" fmla="*/ 2705 h 2848"/>
                <a:gd name="T72" fmla="*/ 156 w 698"/>
                <a:gd name="T73" fmla="*/ 2607 h 2848"/>
                <a:gd name="T74" fmla="*/ 215 w 698"/>
                <a:gd name="T75" fmla="*/ 2507 h 2848"/>
                <a:gd name="T76" fmla="*/ 299 w 698"/>
                <a:gd name="T77" fmla="*/ 2358 h 2848"/>
                <a:gd name="T78" fmla="*/ 402 w 698"/>
                <a:gd name="T79" fmla="*/ 2158 h 2848"/>
                <a:gd name="T80" fmla="*/ 469 w 698"/>
                <a:gd name="T81" fmla="*/ 1991 h 2848"/>
                <a:gd name="T82" fmla="*/ 508 w 698"/>
                <a:gd name="T83" fmla="*/ 1853 h 2848"/>
                <a:gd name="T84" fmla="*/ 543 w 698"/>
                <a:gd name="T85" fmla="*/ 1716 h 2848"/>
                <a:gd name="T86" fmla="*/ 574 w 698"/>
                <a:gd name="T87" fmla="*/ 1581 h 2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98" h="2848">
                  <a:moveTo>
                    <a:pt x="588" y="1515"/>
                  </a:moveTo>
                  <a:lnTo>
                    <a:pt x="606" y="1429"/>
                  </a:lnTo>
                  <a:lnTo>
                    <a:pt x="625" y="1338"/>
                  </a:lnTo>
                  <a:lnTo>
                    <a:pt x="642" y="1244"/>
                  </a:lnTo>
                  <a:lnTo>
                    <a:pt x="657" y="1148"/>
                  </a:lnTo>
                  <a:lnTo>
                    <a:pt x="664" y="1099"/>
                  </a:lnTo>
                  <a:lnTo>
                    <a:pt x="672" y="1049"/>
                  </a:lnTo>
                  <a:lnTo>
                    <a:pt x="678" y="999"/>
                  </a:lnTo>
                  <a:lnTo>
                    <a:pt x="684" y="948"/>
                  </a:lnTo>
                  <a:lnTo>
                    <a:pt x="688" y="898"/>
                  </a:lnTo>
                  <a:lnTo>
                    <a:pt x="692" y="847"/>
                  </a:lnTo>
                  <a:lnTo>
                    <a:pt x="695" y="796"/>
                  </a:lnTo>
                  <a:lnTo>
                    <a:pt x="697" y="745"/>
                  </a:lnTo>
                  <a:lnTo>
                    <a:pt x="698" y="695"/>
                  </a:lnTo>
                  <a:lnTo>
                    <a:pt x="697" y="644"/>
                  </a:lnTo>
                  <a:lnTo>
                    <a:pt x="696" y="594"/>
                  </a:lnTo>
                  <a:lnTo>
                    <a:pt x="694" y="544"/>
                  </a:lnTo>
                  <a:lnTo>
                    <a:pt x="689" y="494"/>
                  </a:lnTo>
                  <a:lnTo>
                    <a:pt x="684" y="446"/>
                  </a:lnTo>
                  <a:lnTo>
                    <a:pt x="677" y="397"/>
                  </a:lnTo>
                  <a:lnTo>
                    <a:pt x="668" y="349"/>
                  </a:lnTo>
                  <a:lnTo>
                    <a:pt x="657" y="303"/>
                  </a:lnTo>
                  <a:lnTo>
                    <a:pt x="645" y="256"/>
                  </a:lnTo>
                  <a:lnTo>
                    <a:pt x="630" y="211"/>
                  </a:lnTo>
                  <a:lnTo>
                    <a:pt x="614" y="167"/>
                  </a:lnTo>
                  <a:lnTo>
                    <a:pt x="597" y="124"/>
                  </a:lnTo>
                  <a:lnTo>
                    <a:pt x="577" y="81"/>
                  </a:lnTo>
                  <a:lnTo>
                    <a:pt x="554" y="40"/>
                  </a:lnTo>
                  <a:lnTo>
                    <a:pt x="530" y="0"/>
                  </a:lnTo>
                  <a:lnTo>
                    <a:pt x="476" y="52"/>
                  </a:lnTo>
                  <a:lnTo>
                    <a:pt x="420" y="103"/>
                  </a:lnTo>
                  <a:lnTo>
                    <a:pt x="365" y="157"/>
                  </a:lnTo>
                  <a:lnTo>
                    <a:pt x="309" y="209"/>
                  </a:lnTo>
                  <a:lnTo>
                    <a:pt x="253" y="261"/>
                  </a:lnTo>
                  <a:lnTo>
                    <a:pt x="195" y="314"/>
                  </a:lnTo>
                  <a:lnTo>
                    <a:pt x="137" y="367"/>
                  </a:lnTo>
                  <a:lnTo>
                    <a:pt x="79" y="421"/>
                  </a:lnTo>
                  <a:lnTo>
                    <a:pt x="102" y="490"/>
                  </a:lnTo>
                  <a:lnTo>
                    <a:pt x="123" y="559"/>
                  </a:lnTo>
                  <a:lnTo>
                    <a:pt x="144" y="631"/>
                  </a:lnTo>
                  <a:lnTo>
                    <a:pt x="162" y="702"/>
                  </a:lnTo>
                  <a:lnTo>
                    <a:pt x="179" y="775"/>
                  </a:lnTo>
                  <a:lnTo>
                    <a:pt x="194" y="848"/>
                  </a:lnTo>
                  <a:lnTo>
                    <a:pt x="207" y="923"/>
                  </a:lnTo>
                  <a:lnTo>
                    <a:pt x="219" y="998"/>
                  </a:lnTo>
                  <a:lnTo>
                    <a:pt x="228" y="1074"/>
                  </a:lnTo>
                  <a:lnTo>
                    <a:pt x="237" y="1150"/>
                  </a:lnTo>
                  <a:lnTo>
                    <a:pt x="244" y="1227"/>
                  </a:lnTo>
                  <a:lnTo>
                    <a:pt x="248" y="1304"/>
                  </a:lnTo>
                  <a:lnTo>
                    <a:pt x="252" y="1382"/>
                  </a:lnTo>
                  <a:lnTo>
                    <a:pt x="253" y="1461"/>
                  </a:lnTo>
                  <a:lnTo>
                    <a:pt x="253" y="1539"/>
                  </a:lnTo>
                  <a:lnTo>
                    <a:pt x="252" y="1617"/>
                  </a:lnTo>
                  <a:lnTo>
                    <a:pt x="248" y="1695"/>
                  </a:lnTo>
                  <a:lnTo>
                    <a:pt x="242" y="1775"/>
                  </a:lnTo>
                  <a:lnTo>
                    <a:pt x="236" y="1853"/>
                  </a:lnTo>
                  <a:lnTo>
                    <a:pt x="228" y="1932"/>
                  </a:lnTo>
                  <a:lnTo>
                    <a:pt x="217" y="2011"/>
                  </a:lnTo>
                  <a:lnTo>
                    <a:pt x="206" y="2089"/>
                  </a:lnTo>
                  <a:lnTo>
                    <a:pt x="193" y="2167"/>
                  </a:lnTo>
                  <a:lnTo>
                    <a:pt x="178" y="2245"/>
                  </a:lnTo>
                  <a:lnTo>
                    <a:pt x="161" y="2323"/>
                  </a:lnTo>
                  <a:lnTo>
                    <a:pt x="143" y="2400"/>
                  </a:lnTo>
                  <a:lnTo>
                    <a:pt x="123" y="2476"/>
                  </a:lnTo>
                  <a:lnTo>
                    <a:pt x="102" y="2552"/>
                  </a:lnTo>
                  <a:lnTo>
                    <a:pt x="78" y="2627"/>
                  </a:lnTo>
                  <a:lnTo>
                    <a:pt x="54" y="2701"/>
                  </a:lnTo>
                  <a:lnTo>
                    <a:pt x="27" y="2775"/>
                  </a:lnTo>
                  <a:lnTo>
                    <a:pt x="0" y="2848"/>
                  </a:lnTo>
                  <a:lnTo>
                    <a:pt x="32" y="2801"/>
                  </a:lnTo>
                  <a:lnTo>
                    <a:pt x="63" y="2754"/>
                  </a:lnTo>
                  <a:lnTo>
                    <a:pt x="95" y="2705"/>
                  </a:lnTo>
                  <a:lnTo>
                    <a:pt x="126" y="2656"/>
                  </a:lnTo>
                  <a:lnTo>
                    <a:pt x="156" y="2607"/>
                  </a:lnTo>
                  <a:lnTo>
                    <a:pt x="186" y="2557"/>
                  </a:lnTo>
                  <a:lnTo>
                    <a:pt x="215" y="2507"/>
                  </a:lnTo>
                  <a:lnTo>
                    <a:pt x="244" y="2458"/>
                  </a:lnTo>
                  <a:lnTo>
                    <a:pt x="299" y="2358"/>
                  </a:lnTo>
                  <a:lnTo>
                    <a:pt x="352" y="2257"/>
                  </a:lnTo>
                  <a:lnTo>
                    <a:pt x="402" y="2158"/>
                  </a:lnTo>
                  <a:lnTo>
                    <a:pt x="449" y="2061"/>
                  </a:lnTo>
                  <a:lnTo>
                    <a:pt x="469" y="1991"/>
                  </a:lnTo>
                  <a:lnTo>
                    <a:pt x="490" y="1922"/>
                  </a:lnTo>
                  <a:lnTo>
                    <a:pt x="508" y="1853"/>
                  </a:lnTo>
                  <a:lnTo>
                    <a:pt x="526" y="1785"/>
                  </a:lnTo>
                  <a:lnTo>
                    <a:pt x="543" y="1716"/>
                  </a:lnTo>
                  <a:lnTo>
                    <a:pt x="559" y="1649"/>
                  </a:lnTo>
                  <a:lnTo>
                    <a:pt x="574" y="1581"/>
                  </a:lnTo>
                  <a:lnTo>
                    <a:pt x="588" y="1515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淘宝店chenying0907 20">
              <a:extLst>
                <a:ext uri="{FF2B5EF4-FFF2-40B4-BE49-F238E27FC236}">
                  <a16:creationId xmlns="" xmlns:a16="http://schemas.microsoft.com/office/drawing/2014/main" id="{EA129576-C2AE-4EE7-BD24-A618558F1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0388" y="2495550"/>
              <a:ext cx="242888" cy="588963"/>
            </a:xfrm>
            <a:custGeom>
              <a:avLst/>
              <a:gdLst>
                <a:gd name="T0" fmla="*/ 532 w 1225"/>
                <a:gd name="T1" fmla="*/ 111 h 2966"/>
                <a:gd name="T2" fmla="*/ 356 w 1225"/>
                <a:gd name="T3" fmla="*/ 281 h 2966"/>
                <a:gd name="T4" fmla="*/ 172 w 1225"/>
                <a:gd name="T5" fmla="*/ 457 h 2966"/>
                <a:gd name="T6" fmla="*/ 245 w 1225"/>
                <a:gd name="T7" fmla="*/ 583 h 2966"/>
                <a:gd name="T8" fmla="*/ 298 w 1225"/>
                <a:gd name="T9" fmla="*/ 717 h 2966"/>
                <a:gd name="T10" fmla="*/ 334 w 1225"/>
                <a:gd name="T11" fmla="*/ 860 h 2966"/>
                <a:gd name="T12" fmla="*/ 356 w 1225"/>
                <a:gd name="T13" fmla="*/ 1009 h 2966"/>
                <a:gd name="T14" fmla="*/ 366 w 1225"/>
                <a:gd name="T15" fmla="*/ 1162 h 2966"/>
                <a:gd name="T16" fmla="*/ 364 w 1225"/>
                <a:gd name="T17" fmla="*/ 1316 h 2966"/>
                <a:gd name="T18" fmla="*/ 354 w 1225"/>
                <a:gd name="T19" fmla="*/ 1470 h 2966"/>
                <a:gd name="T20" fmla="*/ 337 w 1225"/>
                <a:gd name="T21" fmla="*/ 1624 h 2966"/>
                <a:gd name="T22" fmla="*/ 290 w 1225"/>
                <a:gd name="T23" fmla="*/ 1913 h 2966"/>
                <a:gd name="T24" fmla="*/ 248 w 1225"/>
                <a:gd name="T25" fmla="*/ 2117 h 2966"/>
                <a:gd name="T26" fmla="*/ 209 w 1225"/>
                <a:gd name="T27" fmla="*/ 2293 h 2966"/>
                <a:gd name="T28" fmla="*/ 162 w 1225"/>
                <a:gd name="T29" fmla="*/ 2472 h 2966"/>
                <a:gd name="T30" fmla="*/ 110 w 1225"/>
                <a:gd name="T31" fmla="*/ 2650 h 2966"/>
                <a:gd name="T32" fmla="*/ 50 w 1225"/>
                <a:gd name="T33" fmla="*/ 2828 h 2966"/>
                <a:gd name="T34" fmla="*/ 2 w 1225"/>
                <a:gd name="T35" fmla="*/ 2955 h 2966"/>
                <a:gd name="T36" fmla="*/ 27 w 1225"/>
                <a:gd name="T37" fmla="*/ 2946 h 2966"/>
                <a:gd name="T38" fmla="*/ 79 w 1225"/>
                <a:gd name="T39" fmla="*/ 2889 h 2966"/>
                <a:gd name="T40" fmla="*/ 141 w 1225"/>
                <a:gd name="T41" fmla="*/ 2809 h 2966"/>
                <a:gd name="T42" fmla="*/ 279 w 1225"/>
                <a:gd name="T43" fmla="*/ 2600 h 2966"/>
                <a:gd name="T44" fmla="*/ 419 w 1225"/>
                <a:gd name="T45" fmla="*/ 2369 h 2966"/>
                <a:gd name="T46" fmla="*/ 535 w 1225"/>
                <a:gd name="T47" fmla="*/ 2166 h 2966"/>
                <a:gd name="T48" fmla="*/ 603 w 1225"/>
                <a:gd name="T49" fmla="*/ 2043 h 2966"/>
                <a:gd name="T50" fmla="*/ 578 w 1225"/>
                <a:gd name="T51" fmla="*/ 2216 h 2966"/>
                <a:gd name="T52" fmla="*/ 526 w 1225"/>
                <a:gd name="T53" fmla="*/ 2458 h 2966"/>
                <a:gd name="T54" fmla="*/ 511 w 1225"/>
                <a:gd name="T55" fmla="*/ 2551 h 2966"/>
                <a:gd name="T56" fmla="*/ 509 w 1225"/>
                <a:gd name="T57" fmla="*/ 2596 h 2966"/>
                <a:gd name="T58" fmla="*/ 516 w 1225"/>
                <a:gd name="T59" fmla="*/ 2631 h 2966"/>
                <a:gd name="T60" fmla="*/ 532 w 1225"/>
                <a:gd name="T61" fmla="*/ 2656 h 2966"/>
                <a:gd name="T62" fmla="*/ 591 w 1225"/>
                <a:gd name="T63" fmla="*/ 2626 h 2966"/>
                <a:gd name="T64" fmla="*/ 727 w 1225"/>
                <a:gd name="T65" fmla="*/ 2496 h 2966"/>
                <a:gd name="T66" fmla="*/ 865 w 1225"/>
                <a:gd name="T67" fmla="*/ 2353 h 2966"/>
                <a:gd name="T68" fmla="*/ 999 w 1225"/>
                <a:gd name="T69" fmla="*/ 2195 h 2966"/>
                <a:gd name="T70" fmla="*/ 1062 w 1225"/>
                <a:gd name="T71" fmla="*/ 2110 h 2966"/>
                <a:gd name="T72" fmla="*/ 1121 w 1225"/>
                <a:gd name="T73" fmla="*/ 2022 h 2966"/>
                <a:gd name="T74" fmla="*/ 1175 w 1225"/>
                <a:gd name="T75" fmla="*/ 1930 h 2966"/>
                <a:gd name="T76" fmla="*/ 1222 w 1225"/>
                <a:gd name="T77" fmla="*/ 1833 h 2966"/>
                <a:gd name="T78" fmla="*/ 1225 w 1225"/>
                <a:gd name="T79" fmla="*/ 1650 h 2966"/>
                <a:gd name="T80" fmla="*/ 1216 w 1225"/>
                <a:gd name="T81" fmla="*/ 1466 h 2966"/>
                <a:gd name="T82" fmla="*/ 1196 w 1225"/>
                <a:gd name="T83" fmla="*/ 1285 h 2966"/>
                <a:gd name="T84" fmla="*/ 1167 w 1225"/>
                <a:gd name="T85" fmla="*/ 1105 h 2966"/>
                <a:gd name="T86" fmla="*/ 1125 w 1225"/>
                <a:gd name="T87" fmla="*/ 928 h 2966"/>
                <a:gd name="T88" fmla="*/ 1070 w 1225"/>
                <a:gd name="T89" fmla="*/ 755 h 2966"/>
                <a:gd name="T90" fmla="*/ 1005 w 1225"/>
                <a:gd name="T91" fmla="*/ 585 h 2966"/>
                <a:gd name="T92" fmla="*/ 925 w 1225"/>
                <a:gd name="T93" fmla="*/ 419 h 2966"/>
                <a:gd name="T94" fmla="*/ 832 w 1225"/>
                <a:gd name="T95" fmla="*/ 257 h 2966"/>
                <a:gd name="T96" fmla="*/ 725 w 1225"/>
                <a:gd name="T97" fmla="*/ 101 h 2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25" h="2966">
                  <a:moveTo>
                    <a:pt x="645" y="0"/>
                  </a:moveTo>
                  <a:lnTo>
                    <a:pt x="588" y="55"/>
                  </a:lnTo>
                  <a:lnTo>
                    <a:pt x="532" y="111"/>
                  </a:lnTo>
                  <a:lnTo>
                    <a:pt x="474" y="167"/>
                  </a:lnTo>
                  <a:lnTo>
                    <a:pt x="415" y="224"/>
                  </a:lnTo>
                  <a:lnTo>
                    <a:pt x="356" y="281"/>
                  </a:lnTo>
                  <a:lnTo>
                    <a:pt x="295" y="340"/>
                  </a:lnTo>
                  <a:lnTo>
                    <a:pt x="235" y="398"/>
                  </a:lnTo>
                  <a:lnTo>
                    <a:pt x="172" y="457"/>
                  </a:lnTo>
                  <a:lnTo>
                    <a:pt x="198" y="497"/>
                  </a:lnTo>
                  <a:lnTo>
                    <a:pt x="222" y="539"/>
                  </a:lnTo>
                  <a:lnTo>
                    <a:pt x="245" y="583"/>
                  </a:lnTo>
                  <a:lnTo>
                    <a:pt x="264" y="626"/>
                  </a:lnTo>
                  <a:lnTo>
                    <a:pt x="282" y="671"/>
                  </a:lnTo>
                  <a:lnTo>
                    <a:pt x="298" y="717"/>
                  </a:lnTo>
                  <a:lnTo>
                    <a:pt x="312" y="764"/>
                  </a:lnTo>
                  <a:lnTo>
                    <a:pt x="324" y="812"/>
                  </a:lnTo>
                  <a:lnTo>
                    <a:pt x="334" y="860"/>
                  </a:lnTo>
                  <a:lnTo>
                    <a:pt x="343" y="909"/>
                  </a:lnTo>
                  <a:lnTo>
                    <a:pt x="350" y="959"/>
                  </a:lnTo>
                  <a:lnTo>
                    <a:pt x="356" y="1009"/>
                  </a:lnTo>
                  <a:lnTo>
                    <a:pt x="361" y="1060"/>
                  </a:lnTo>
                  <a:lnTo>
                    <a:pt x="364" y="1111"/>
                  </a:lnTo>
                  <a:lnTo>
                    <a:pt x="366" y="1162"/>
                  </a:lnTo>
                  <a:lnTo>
                    <a:pt x="366" y="1213"/>
                  </a:lnTo>
                  <a:lnTo>
                    <a:pt x="366" y="1265"/>
                  </a:lnTo>
                  <a:lnTo>
                    <a:pt x="364" y="1316"/>
                  </a:lnTo>
                  <a:lnTo>
                    <a:pt x="362" y="1368"/>
                  </a:lnTo>
                  <a:lnTo>
                    <a:pt x="358" y="1419"/>
                  </a:lnTo>
                  <a:lnTo>
                    <a:pt x="354" y="1470"/>
                  </a:lnTo>
                  <a:lnTo>
                    <a:pt x="349" y="1522"/>
                  </a:lnTo>
                  <a:lnTo>
                    <a:pt x="343" y="1573"/>
                  </a:lnTo>
                  <a:lnTo>
                    <a:pt x="337" y="1624"/>
                  </a:lnTo>
                  <a:lnTo>
                    <a:pt x="322" y="1722"/>
                  </a:lnTo>
                  <a:lnTo>
                    <a:pt x="306" y="1819"/>
                  </a:lnTo>
                  <a:lnTo>
                    <a:pt x="290" y="1913"/>
                  </a:lnTo>
                  <a:lnTo>
                    <a:pt x="272" y="2002"/>
                  </a:lnTo>
                  <a:lnTo>
                    <a:pt x="261" y="2059"/>
                  </a:lnTo>
                  <a:lnTo>
                    <a:pt x="248" y="2117"/>
                  </a:lnTo>
                  <a:lnTo>
                    <a:pt x="236" y="2175"/>
                  </a:lnTo>
                  <a:lnTo>
                    <a:pt x="222" y="2234"/>
                  </a:lnTo>
                  <a:lnTo>
                    <a:pt x="209" y="2293"/>
                  </a:lnTo>
                  <a:lnTo>
                    <a:pt x="194" y="2353"/>
                  </a:lnTo>
                  <a:lnTo>
                    <a:pt x="178" y="2412"/>
                  </a:lnTo>
                  <a:lnTo>
                    <a:pt x="162" y="2472"/>
                  </a:lnTo>
                  <a:lnTo>
                    <a:pt x="145" y="2531"/>
                  </a:lnTo>
                  <a:lnTo>
                    <a:pt x="128" y="2591"/>
                  </a:lnTo>
                  <a:lnTo>
                    <a:pt x="110" y="2650"/>
                  </a:lnTo>
                  <a:lnTo>
                    <a:pt x="91" y="2710"/>
                  </a:lnTo>
                  <a:lnTo>
                    <a:pt x="70" y="2769"/>
                  </a:lnTo>
                  <a:lnTo>
                    <a:pt x="50" y="2828"/>
                  </a:lnTo>
                  <a:lnTo>
                    <a:pt x="27" y="2886"/>
                  </a:lnTo>
                  <a:lnTo>
                    <a:pt x="4" y="2944"/>
                  </a:lnTo>
                  <a:lnTo>
                    <a:pt x="2" y="2955"/>
                  </a:lnTo>
                  <a:lnTo>
                    <a:pt x="0" y="2966"/>
                  </a:lnTo>
                  <a:lnTo>
                    <a:pt x="13" y="2957"/>
                  </a:lnTo>
                  <a:lnTo>
                    <a:pt x="27" y="2946"/>
                  </a:lnTo>
                  <a:lnTo>
                    <a:pt x="43" y="2930"/>
                  </a:lnTo>
                  <a:lnTo>
                    <a:pt x="61" y="2911"/>
                  </a:lnTo>
                  <a:lnTo>
                    <a:pt x="79" y="2889"/>
                  </a:lnTo>
                  <a:lnTo>
                    <a:pt x="99" y="2865"/>
                  </a:lnTo>
                  <a:lnTo>
                    <a:pt x="119" y="2838"/>
                  </a:lnTo>
                  <a:lnTo>
                    <a:pt x="141" y="2809"/>
                  </a:lnTo>
                  <a:lnTo>
                    <a:pt x="185" y="2745"/>
                  </a:lnTo>
                  <a:lnTo>
                    <a:pt x="231" y="2675"/>
                  </a:lnTo>
                  <a:lnTo>
                    <a:pt x="279" y="2600"/>
                  </a:lnTo>
                  <a:lnTo>
                    <a:pt x="328" y="2523"/>
                  </a:lnTo>
                  <a:lnTo>
                    <a:pt x="374" y="2445"/>
                  </a:lnTo>
                  <a:lnTo>
                    <a:pt x="419" y="2369"/>
                  </a:lnTo>
                  <a:lnTo>
                    <a:pt x="463" y="2295"/>
                  </a:lnTo>
                  <a:lnTo>
                    <a:pt x="501" y="2227"/>
                  </a:lnTo>
                  <a:lnTo>
                    <a:pt x="535" y="2166"/>
                  </a:lnTo>
                  <a:lnTo>
                    <a:pt x="565" y="2114"/>
                  </a:lnTo>
                  <a:lnTo>
                    <a:pt x="587" y="2072"/>
                  </a:lnTo>
                  <a:lnTo>
                    <a:pt x="603" y="2043"/>
                  </a:lnTo>
                  <a:lnTo>
                    <a:pt x="596" y="2102"/>
                  </a:lnTo>
                  <a:lnTo>
                    <a:pt x="588" y="2160"/>
                  </a:lnTo>
                  <a:lnTo>
                    <a:pt x="578" y="2216"/>
                  </a:lnTo>
                  <a:lnTo>
                    <a:pt x="568" y="2269"/>
                  </a:lnTo>
                  <a:lnTo>
                    <a:pt x="545" y="2370"/>
                  </a:lnTo>
                  <a:lnTo>
                    <a:pt x="526" y="2458"/>
                  </a:lnTo>
                  <a:lnTo>
                    <a:pt x="518" y="2498"/>
                  </a:lnTo>
                  <a:lnTo>
                    <a:pt x="512" y="2534"/>
                  </a:lnTo>
                  <a:lnTo>
                    <a:pt x="511" y="2551"/>
                  </a:lnTo>
                  <a:lnTo>
                    <a:pt x="510" y="2567"/>
                  </a:lnTo>
                  <a:lnTo>
                    <a:pt x="509" y="2582"/>
                  </a:lnTo>
                  <a:lnTo>
                    <a:pt x="509" y="2596"/>
                  </a:lnTo>
                  <a:lnTo>
                    <a:pt x="510" y="2608"/>
                  </a:lnTo>
                  <a:lnTo>
                    <a:pt x="512" y="2620"/>
                  </a:lnTo>
                  <a:lnTo>
                    <a:pt x="516" y="2631"/>
                  </a:lnTo>
                  <a:lnTo>
                    <a:pt x="520" y="2640"/>
                  </a:lnTo>
                  <a:lnTo>
                    <a:pt x="525" y="2649"/>
                  </a:lnTo>
                  <a:lnTo>
                    <a:pt x="532" y="2656"/>
                  </a:lnTo>
                  <a:lnTo>
                    <a:pt x="540" y="2661"/>
                  </a:lnTo>
                  <a:lnTo>
                    <a:pt x="549" y="2667"/>
                  </a:lnTo>
                  <a:lnTo>
                    <a:pt x="591" y="2626"/>
                  </a:lnTo>
                  <a:lnTo>
                    <a:pt x="635" y="2584"/>
                  </a:lnTo>
                  <a:lnTo>
                    <a:pt x="680" y="2541"/>
                  </a:lnTo>
                  <a:lnTo>
                    <a:pt x="727" y="2496"/>
                  </a:lnTo>
                  <a:lnTo>
                    <a:pt x="773" y="2449"/>
                  </a:lnTo>
                  <a:lnTo>
                    <a:pt x="819" y="2402"/>
                  </a:lnTo>
                  <a:lnTo>
                    <a:pt x="865" y="2353"/>
                  </a:lnTo>
                  <a:lnTo>
                    <a:pt x="910" y="2302"/>
                  </a:lnTo>
                  <a:lnTo>
                    <a:pt x="956" y="2248"/>
                  </a:lnTo>
                  <a:lnTo>
                    <a:pt x="999" y="2195"/>
                  </a:lnTo>
                  <a:lnTo>
                    <a:pt x="1020" y="2167"/>
                  </a:lnTo>
                  <a:lnTo>
                    <a:pt x="1042" y="2138"/>
                  </a:lnTo>
                  <a:lnTo>
                    <a:pt x="1062" y="2110"/>
                  </a:lnTo>
                  <a:lnTo>
                    <a:pt x="1082" y="2082"/>
                  </a:lnTo>
                  <a:lnTo>
                    <a:pt x="1102" y="2052"/>
                  </a:lnTo>
                  <a:lnTo>
                    <a:pt x="1121" y="2022"/>
                  </a:lnTo>
                  <a:lnTo>
                    <a:pt x="1140" y="1992"/>
                  </a:lnTo>
                  <a:lnTo>
                    <a:pt x="1158" y="1962"/>
                  </a:lnTo>
                  <a:lnTo>
                    <a:pt x="1175" y="1930"/>
                  </a:lnTo>
                  <a:lnTo>
                    <a:pt x="1191" y="1898"/>
                  </a:lnTo>
                  <a:lnTo>
                    <a:pt x="1206" y="1866"/>
                  </a:lnTo>
                  <a:lnTo>
                    <a:pt x="1222" y="1833"/>
                  </a:lnTo>
                  <a:lnTo>
                    <a:pt x="1223" y="1772"/>
                  </a:lnTo>
                  <a:lnTo>
                    <a:pt x="1225" y="1711"/>
                  </a:lnTo>
                  <a:lnTo>
                    <a:pt x="1225" y="1650"/>
                  </a:lnTo>
                  <a:lnTo>
                    <a:pt x="1222" y="1588"/>
                  </a:lnTo>
                  <a:lnTo>
                    <a:pt x="1220" y="1527"/>
                  </a:lnTo>
                  <a:lnTo>
                    <a:pt x="1216" y="1466"/>
                  </a:lnTo>
                  <a:lnTo>
                    <a:pt x="1211" y="1406"/>
                  </a:lnTo>
                  <a:lnTo>
                    <a:pt x="1204" y="1345"/>
                  </a:lnTo>
                  <a:lnTo>
                    <a:pt x="1196" y="1285"/>
                  </a:lnTo>
                  <a:lnTo>
                    <a:pt x="1188" y="1224"/>
                  </a:lnTo>
                  <a:lnTo>
                    <a:pt x="1178" y="1165"/>
                  </a:lnTo>
                  <a:lnTo>
                    <a:pt x="1167" y="1105"/>
                  </a:lnTo>
                  <a:lnTo>
                    <a:pt x="1154" y="1046"/>
                  </a:lnTo>
                  <a:lnTo>
                    <a:pt x="1140" y="987"/>
                  </a:lnTo>
                  <a:lnTo>
                    <a:pt x="1125" y="928"/>
                  </a:lnTo>
                  <a:lnTo>
                    <a:pt x="1108" y="871"/>
                  </a:lnTo>
                  <a:lnTo>
                    <a:pt x="1091" y="813"/>
                  </a:lnTo>
                  <a:lnTo>
                    <a:pt x="1070" y="755"/>
                  </a:lnTo>
                  <a:lnTo>
                    <a:pt x="1050" y="698"/>
                  </a:lnTo>
                  <a:lnTo>
                    <a:pt x="1028" y="641"/>
                  </a:lnTo>
                  <a:lnTo>
                    <a:pt x="1005" y="585"/>
                  </a:lnTo>
                  <a:lnTo>
                    <a:pt x="980" y="529"/>
                  </a:lnTo>
                  <a:lnTo>
                    <a:pt x="952" y="474"/>
                  </a:lnTo>
                  <a:lnTo>
                    <a:pt x="925" y="419"/>
                  </a:lnTo>
                  <a:lnTo>
                    <a:pt x="896" y="365"/>
                  </a:lnTo>
                  <a:lnTo>
                    <a:pt x="864" y="310"/>
                  </a:lnTo>
                  <a:lnTo>
                    <a:pt x="832" y="257"/>
                  </a:lnTo>
                  <a:lnTo>
                    <a:pt x="797" y="205"/>
                  </a:lnTo>
                  <a:lnTo>
                    <a:pt x="762" y="153"/>
                  </a:lnTo>
                  <a:lnTo>
                    <a:pt x="725" y="101"/>
                  </a:lnTo>
                  <a:lnTo>
                    <a:pt x="686" y="49"/>
                  </a:lnTo>
                  <a:lnTo>
                    <a:pt x="645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淘宝店chenying0907 21">
              <a:extLst>
                <a:ext uri="{FF2B5EF4-FFF2-40B4-BE49-F238E27FC236}">
                  <a16:creationId xmlns="" xmlns:a16="http://schemas.microsoft.com/office/drawing/2014/main" id="{F9D96CAD-6FE7-4B9A-AC90-6F412B7A2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8" y="2400300"/>
              <a:ext cx="195263" cy="373063"/>
            </a:xfrm>
            <a:custGeom>
              <a:avLst/>
              <a:gdLst>
                <a:gd name="T0" fmla="*/ 946 w 986"/>
                <a:gd name="T1" fmla="*/ 1566 h 1879"/>
                <a:gd name="T2" fmla="*/ 960 w 986"/>
                <a:gd name="T3" fmla="*/ 1544 h 1879"/>
                <a:gd name="T4" fmla="*/ 974 w 986"/>
                <a:gd name="T5" fmla="*/ 1477 h 1879"/>
                <a:gd name="T6" fmla="*/ 984 w 986"/>
                <a:gd name="T7" fmla="*/ 1364 h 1879"/>
                <a:gd name="T8" fmla="*/ 986 w 986"/>
                <a:gd name="T9" fmla="*/ 1249 h 1879"/>
                <a:gd name="T10" fmla="*/ 982 w 986"/>
                <a:gd name="T11" fmla="*/ 1136 h 1879"/>
                <a:gd name="T12" fmla="*/ 970 w 986"/>
                <a:gd name="T13" fmla="*/ 1024 h 1879"/>
                <a:gd name="T14" fmla="*/ 951 w 986"/>
                <a:gd name="T15" fmla="*/ 912 h 1879"/>
                <a:gd name="T16" fmla="*/ 925 w 986"/>
                <a:gd name="T17" fmla="*/ 803 h 1879"/>
                <a:gd name="T18" fmla="*/ 890 w 986"/>
                <a:gd name="T19" fmla="*/ 697 h 1879"/>
                <a:gd name="T20" fmla="*/ 849 w 986"/>
                <a:gd name="T21" fmla="*/ 594 h 1879"/>
                <a:gd name="T22" fmla="*/ 799 w 986"/>
                <a:gd name="T23" fmla="*/ 495 h 1879"/>
                <a:gd name="T24" fmla="*/ 741 w 986"/>
                <a:gd name="T25" fmla="*/ 401 h 1879"/>
                <a:gd name="T26" fmla="*/ 675 w 986"/>
                <a:gd name="T27" fmla="*/ 313 h 1879"/>
                <a:gd name="T28" fmla="*/ 601 w 986"/>
                <a:gd name="T29" fmla="*/ 230 h 1879"/>
                <a:gd name="T30" fmla="*/ 519 w 986"/>
                <a:gd name="T31" fmla="*/ 155 h 1879"/>
                <a:gd name="T32" fmla="*/ 427 w 986"/>
                <a:gd name="T33" fmla="*/ 87 h 1879"/>
                <a:gd name="T34" fmla="*/ 328 w 986"/>
                <a:gd name="T35" fmla="*/ 26 h 1879"/>
                <a:gd name="T36" fmla="*/ 242 w 986"/>
                <a:gd name="T37" fmla="*/ 31 h 1879"/>
                <a:gd name="T38" fmla="*/ 174 w 986"/>
                <a:gd name="T39" fmla="*/ 98 h 1879"/>
                <a:gd name="T40" fmla="*/ 106 w 986"/>
                <a:gd name="T41" fmla="*/ 165 h 1879"/>
                <a:gd name="T42" fmla="*/ 36 w 986"/>
                <a:gd name="T43" fmla="*/ 234 h 1879"/>
                <a:gd name="T44" fmla="*/ 42 w 986"/>
                <a:gd name="T45" fmla="*/ 303 h 1879"/>
                <a:gd name="T46" fmla="*/ 122 w 986"/>
                <a:gd name="T47" fmla="*/ 376 h 1879"/>
                <a:gd name="T48" fmla="*/ 197 w 986"/>
                <a:gd name="T49" fmla="*/ 456 h 1879"/>
                <a:gd name="T50" fmla="*/ 268 w 986"/>
                <a:gd name="T51" fmla="*/ 542 h 1879"/>
                <a:gd name="T52" fmla="*/ 333 w 986"/>
                <a:gd name="T53" fmla="*/ 634 h 1879"/>
                <a:gd name="T54" fmla="*/ 394 w 986"/>
                <a:gd name="T55" fmla="*/ 730 h 1879"/>
                <a:gd name="T56" fmla="*/ 450 w 986"/>
                <a:gd name="T57" fmla="*/ 832 h 1879"/>
                <a:gd name="T58" fmla="*/ 500 w 986"/>
                <a:gd name="T59" fmla="*/ 936 h 1879"/>
                <a:gd name="T60" fmla="*/ 546 w 986"/>
                <a:gd name="T61" fmla="*/ 1044 h 1879"/>
                <a:gd name="T62" fmla="*/ 587 w 986"/>
                <a:gd name="T63" fmla="*/ 1154 h 1879"/>
                <a:gd name="T64" fmla="*/ 623 w 986"/>
                <a:gd name="T65" fmla="*/ 1265 h 1879"/>
                <a:gd name="T66" fmla="*/ 654 w 986"/>
                <a:gd name="T67" fmla="*/ 1379 h 1879"/>
                <a:gd name="T68" fmla="*/ 681 w 986"/>
                <a:gd name="T69" fmla="*/ 1491 h 1879"/>
                <a:gd name="T70" fmla="*/ 703 w 986"/>
                <a:gd name="T71" fmla="*/ 1603 h 1879"/>
                <a:gd name="T72" fmla="*/ 720 w 986"/>
                <a:gd name="T73" fmla="*/ 1716 h 1879"/>
                <a:gd name="T74" fmla="*/ 732 w 986"/>
                <a:gd name="T75" fmla="*/ 1826 h 1879"/>
                <a:gd name="T76" fmla="*/ 745 w 986"/>
                <a:gd name="T77" fmla="*/ 1861 h 1879"/>
                <a:gd name="T78" fmla="*/ 758 w 986"/>
                <a:gd name="T79" fmla="*/ 1818 h 1879"/>
                <a:gd name="T80" fmla="*/ 770 w 986"/>
                <a:gd name="T81" fmla="*/ 1763 h 1879"/>
                <a:gd name="T82" fmla="*/ 776 w 986"/>
                <a:gd name="T83" fmla="*/ 1701 h 1879"/>
                <a:gd name="T84" fmla="*/ 781 w 986"/>
                <a:gd name="T85" fmla="*/ 1632 h 1879"/>
                <a:gd name="T86" fmla="*/ 782 w 986"/>
                <a:gd name="T87" fmla="*/ 1558 h 1879"/>
                <a:gd name="T88" fmla="*/ 781 w 986"/>
                <a:gd name="T89" fmla="*/ 1439 h 1879"/>
                <a:gd name="T90" fmla="*/ 772 w 986"/>
                <a:gd name="T91" fmla="*/ 1277 h 1879"/>
                <a:gd name="T92" fmla="*/ 758 w 986"/>
                <a:gd name="T93" fmla="*/ 1118 h 1879"/>
                <a:gd name="T94" fmla="*/ 741 w 986"/>
                <a:gd name="T95" fmla="*/ 977 h 1879"/>
                <a:gd name="T96" fmla="*/ 723 w 986"/>
                <a:gd name="T97" fmla="*/ 866 h 1879"/>
                <a:gd name="T98" fmla="*/ 724 w 986"/>
                <a:gd name="T99" fmla="*/ 849 h 1879"/>
                <a:gd name="T100" fmla="*/ 747 w 986"/>
                <a:gd name="T101" fmla="*/ 900 h 1879"/>
                <a:gd name="T102" fmla="*/ 773 w 986"/>
                <a:gd name="T103" fmla="*/ 956 h 1879"/>
                <a:gd name="T104" fmla="*/ 802 w 986"/>
                <a:gd name="T105" fmla="*/ 1023 h 1879"/>
                <a:gd name="T106" fmla="*/ 833 w 986"/>
                <a:gd name="T107" fmla="*/ 1104 h 1879"/>
                <a:gd name="T108" fmla="*/ 865 w 986"/>
                <a:gd name="T109" fmla="*/ 1206 h 1879"/>
                <a:gd name="T110" fmla="*/ 895 w 986"/>
                <a:gd name="T111" fmla="*/ 1332 h 1879"/>
                <a:gd name="T112" fmla="*/ 925 w 986"/>
                <a:gd name="T113" fmla="*/ 1488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86" h="1879">
                  <a:moveTo>
                    <a:pt x="939" y="1577"/>
                  </a:moveTo>
                  <a:lnTo>
                    <a:pt x="946" y="1566"/>
                  </a:lnTo>
                  <a:lnTo>
                    <a:pt x="953" y="1556"/>
                  </a:lnTo>
                  <a:lnTo>
                    <a:pt x="960" y="1544"/>
                  </a:lnTo>
                  <a:lnTo>
                    <a:pt x="967" y="1533"/>
                  </a:lnTo>
                  <a:lnTo>
                    <a:pt x="974" y="1477"/>
                  </a:lnTo>
                  <a:lnTo>
                    <a:pt x="979" y="1421"/>
                  </a:lnTo>
                  <a:lnTo>
                    <a:pt x="984" y="1364"/>
                  </a:lnTo>
                  <a:lnTo>
                    <a:pt x="986" y="1307"/>
                  </a:lnTo>
                  <a:lnTo>
                    <a:pt x="986" y="1249"/>
                  </a:lnTo>
                  <a:lnTo>
                    <a:pt x="985" y="1193"/>
                  </a:lnTo>
                  <a:lnTo>
                    <a:pt x="982" y="1136"/>
                  </a:lnTo>
                  <a:lnTo>
                    <a:pt x="977" y="1079"/>
                  </a:lnTo>
                  <a:lnTo>
                    <a:pt x="970" y="1024"/>
                  </a:lnTo>
                  <a:lnTo>
                    <a:pt x="961" y="967"/>
                  </a:lnTo>
                  <a:lnTo>
                    <a:pt x="951" y="912"/>
                  </a:lnTo>
                  <a:lnTo>
                    <a:pt x="939" y="857"/>
                  </a:lnTo>
                  <a:lnTo>
                    <a:pt x="925" y="803"/>
                  </a:lnTo>
                  <a:lnTo>
                    <a:pt x="908" y="749"/>
                  </a:lnTo>
                  <a:lnTo>
                    <a:pt x="890" y="697"/>
                  </a:lnTo>
                  <a:lnTo>
                    <a:pt x="871" y="645"/>
                  </a:lnTo>
                  <a:lnTo>
                    <a:pt x="849" y="594"/>
                  </a:lnTo>
                  <a:lnTo>
                    <a:pt x="825" y="544"/>
                  </a:lnTo>
                  <a:lnTo>
                    <a:pt x="799" y="495"/>
                  </a:lnTo>
                  <a:lnTo>
                    <a:pt x="771" y="448"/>
                  </a:lnTo>
                  <a:lnTo>
                    <a:pt x="741" y="401"/>
                  </a:lnTo>
                  <a:lnTo>
                    <a:pt x="709" y="356"/>
                  </a:lnTo>
                  <a:lnTo>
                    <a:pt x="675" y="313"/>
                  </a:lnTo>
                  <a:lnTo>
                    <a:pt x="639" y="271"/>
                  </a:lnTo>
                  <a:lnTo>
                    <a:pt x="601" y="230"/>
                  </a:lnTo>
                  <a:lnTo>
                    <a:pt x="561" y="191"/>
                  </a:lnTo>
                  <a:lnTo>
                    <a:pt x="519" y="155"/>
                  </a:lnTo>
                  <a:lnTo>
                    <a:pt x="474" y="120"/>
                  </a:lnTo>
                  <a:lnTo>
                    <a:pt x="427" y="87"/>
                  </a:lnTo>
                  <a:lnTo>
                    <a:pt x="378" y="55"/>
                  </a:lnTo>
                  <a:lnTo>
                    <a:pt x="328" y="26"/>
                  </a:lnTo>
                  <a:lnTo>
                    <a:pt x="275" y="0"/>
                  </a:lnTo>
                  <a:lnTo>
                    <a:pt x="242" y="31"/>
                  </a:lnTo>
                  <a:lnTo>
                    <a:pt x="208" y="64"/>
                  </a:lnTo>
                  <a:lnTo>
                    <a:pt x="174" y="98"/>
                  </a:lnTo>
                  <a:lnTo>
                    <a:pt x="140" y="131"/>
                  </a:lnTo>
                  <a:lnTo>
                    <a:pt x="106" y="165"/>
                  </a:lnTo>
                  <a:lnTo>
                    <a:pt x="71" y="199"/>
                  </a:lnTo>
                  <a:lnTo>
                    <a:pt x="36" y="234"/>
                  </a:lnTo>
                  <a:lnTo>
                    <a:pt x="0" y="270"/>
                  </a:lnTo>
                  <a:lnTo>
                    <a:pt x="42" y="303"/>
                  </a:lnTo>
                  <a:lnTo>
                    <a:pt x="82" y="339"/>
                  </a:lnTo>
                  <a:lnTo>
                    <a:pt x="122" y="376"/>
                  </a:lnTo>
                  <a:lnTo>
                    <a:pt x="161" y="415"/>
                  </a:lnTo>
                  <a:lnTo>
                    <a:pt x="197" y="456"/>
                  </a:lnTo>
                  <a:lnTo>
                    <a:pt x="233" y="498"/>
                  </a:lnTo>
                  <a:lnTo>
                    <a:pt x="268" y="542"/>
                  </a:lnTo>
                  <a:lnTo>
                    <a:pt x="301" y="587"/>
                  </a:lnTo>
                  <a:lnTo>
                    <a:pt x="333" y="634"/>
                  </a:lnTo>
                  <a:lnTo>
                    <a:pt x="365" y="681"/>
                  </a:lnTo>
                  <a:lnTo>
                    <a:pt x="394" y="730"/>
                  </a:lnTo>
                  <a:lnTo>
                    <a:pt x="423" y="781"/>
                  </a:lnTo>
                  <a:lnTo>
                    <a:pt x="450" y="832"/>
                  </a:lnTo>
                  <a:lnTo>
                    <a:pt x="476" y="883"/>
                  </a:lnTo>
                  <a:lnTo>
                    <a:pt x="500" y="936"/>
                  </a:lnTo>
                  <a:lnTo>
                    <a:pt x="524" y="990"/>
                  </a:lnTo>
                  <a:lnTo>
                    <a:pt x="546" y="1044"/>
                  </a:lnTo>
                  <a:lnTo>
                    <a:pt x="567" y="1099"/>
                  </a:lnTo>
                  <a:lnTo>
                    <a:pt x="587" y="1154"/>
                  </a:lnTo>
                  <a:lnTo>
                    <a:pt x="605" y="1210"/>
                  </a:lnTo>
                  <a:lnTo>
                    <a:pt x="623" y="1265"/>
                  </a:lnTo>
                  <a:lnTo>
                    <a:pt x="639" y="1322"/>
                  </a:lnTo>
                  <a:lnTo>
                    <a:pt x="654" y="1379"/>
                  </a:lnTo>
                  <a:lnTo>
                    <a:pt x="669" y="1434"/>
                  </a:lnTo>
                  <a:lnTo>
                    <a:pt x="681" y="1491"/>
                  </a:lnTo>
                  <a:lnTo>
                    <a:pt x="692" y="1548"/>
                  </a:lnTo>
                  <a:lnTo>
                    <a:pt x="703" y="1603"/>
                  </a:lnTo>
                  <a:lnTo>
                    <a:pt x="712" y="1660"/>
                  </a:lnTo>
                  <a:lnTo>
                    <a:pt x="720" y="1716"/>
                  </a:lnTo>
                  <a:lnTo>
                    <a:pt x="726" y="1770"/>
                  </a:lnTo>
                  <a:lnTo>
                    <a:pt x="732" y="1826"/>
                  </a:lnTo>
                  <a:lnTo>
                    <a:pt x="737" y="1879"/>
                  </a:lnTo>
                  <a:lnTo>
                    <a:pt x="745" y="1861"/>
                  </a:lnTo>
                  <a:lnTo>
                    <a:pt x="753" y="1840"/>
                  </a:lnTo>
                  <a:lnTo>
                    <a:pt x="758" y="1818"/>
                  </a:lnTo>
                  <a:lnTo>
                    <a:pt x="764" y="1792"/>
                  </a:lnTo>
                  <a:lnTo>
                    <a:pt x="770" y="1763"/>
                  </a:lnTo>
                  <a:lnTo>
                    <a:pt x="773" y="1733"/>
                  </a:lnTo>
                  <a:lnTo>
                    <a:pt x="776" y="1701"/>
                  </a:lnTo>
                  <a:lnTo>
                    <a:pt x="779" y="1667"/>
                  </a:lnTo>
                  <a:lnTo>
                    <a:pt x="781" y="1632"/>
                  </a:lnTo>
                  <a:lnTo>
                    <a:pt x="782" y="1595"/>
                  </a:lnTo>
                  <a:lnTo>
                    <a:pt x="782" y="1558"/>
                  </a:lnTo>
                  <a:lnTo>
                    <a:pt x="782" y="1518"/>
                  </a:lnTo>
                  <a:lnTo>
                    <a:pt x="781" y="1439"/>
                  </a:lnTo>
                  <a:lnTo>
                    <a:pt x="778" y="1357"/>
                  </a:lnTo>
                  <a:lnTo>
                    <a:pt x="772" y="1277"/>
                  </a:lnTo>
                  <a:lnTo>
                    <a:pt x="765" y="1196"/>
                  </a:lnTo>
                  <a:lnTo>
                    <a:pt x="758" y="1118"/>
                  </a:lnTo>
                  <a:lnTo>
                    <a:pt x="749" y="1045"/>
                  </a:lnTo>
                  <a:lnTo>
                    <a:pt x="741" y="977"/>
                  </a:lnTo>
                  <a:lnTo>
                    <a:pt x="732" y="917"/>
                  </a:lnTo>
                  <a:lnTo>
                    <a:pt x="723" y="866"/>
                  </a:lnTo>
                  <a:lnTo>
                    <a:pt x="715" y="824"/>
                  </a:lnTo>
                  <a:lnTo>
                    <a:pt x="724" y="849"/>
                  </a:lnTo>
                  <a:lnTo>
                    <a:pt x="734" y="874"/>
                  </a:lnTo>
                  <a:lnTo>
                    <a:pt x="747" y="900"/>
                  </a:lnTo>
                  <a:lnTo>
                    <a:pt x="759" y="926"/>
                  </a:lnTo>
                  <a:lnTo>
                    <a:pt x="773" y="956"/>
                  </a:lnTo>
                  <a:lnTo>
                    <a:pt x="788" y="988"/>
                  </a:lnTo>
                  <a:lnTo>
                    <a:pt x="802" y="1023"/>
                  </a:lnTo>
                  <a:lnTo>
                    <a:pt x="817" y="1061"/>
                  </a:lnTo>
                  <a:lnTo>
                    <a:pt x="833" y="1104"/>
                  </a:lnTo>
                  <a:lnTo>
                    <a:pt x="849" y="1152"/>
                  </a:lnTo>
                  <a:lnTo>
                    <a:pt x="865" y="1206"/>
                  </a:lnTo>
                  <a:lnTo>
                    <a:pt x="881" y="1265"/>
                  </a:lnTo>
                  <a:lnTo>
                    <a:pt x="895" y="1332"/>
                  </a:lnTo>
                  <a:lnTo>
                    <a:pt x="911" y="1406"/>
                  </a:lnTo>
                  <a:lnTo>
                    <a:pt x="925" y="1488"/>
                  </a:lnTo>
                  <a:lnTo>
                    <a:pt x="939" y="1577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淘宝店chenying0907 22">
              <a:extLst>
                <a:ext uri="{FF2B5EF4-FFF2-40B4-BE49-F238E27FC236}">
                  <a16:creationId xmlns="" xmlns:a16="http://schemas.microsoft.com/office/drawing/2014/main" id="{00046732-B190-4485-981C-D611A5A69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4876" y="2466975"/>
              <a:ext cx="50800" cy="77788"/>
            </a:xfrm>
            <a:custGeom>
              <a:avLst/>
              <a:gdLst>
                <a:gd name="T0" fmla="*/ 0 w 256"/>
                <a:gd name="T1" fmla="*/ 0 h 390"/>
                <a:gd name="T2" fmla="*/ 18 w 256"/>
                <a:gd name="T3" fmla="*/ 27 h 390"/>
                <a:gd name="T4" fmla="*/ 36 w 256"/>
                <a:gd name="T5" fmla="*/ 54 h 390"/>
                <a:gd name="T6" fmla="*/ 55 w 256"/>
                <a:gd name="T7" fmla="*/ 83 h 390"/>
                <a:gd name="T8" fmla="*/ 72 w 256"/>
                <a:gd name="T9" fmla="*/ 110 h 390"/>
                <a:gd name="T10" fmla="*/ 89 w 256"/>
                <a:gd name="T11" fmla="*/ 138 h 390"/>
                <a:gd name="T12" fmla="*/ 105 w 256"/>
                <a:gd name="T13" fmla="*/ 168 h 390"/>
                <a:gd name="T14" fmla="*/ 119 w 256"/>
                <a:gd name="T15" fmla="*/ 196 h 390"/>
                <a:gd name="T16" fmla="*/ 135 w 256"/>
                <a:gd name="T17" fmla="*/ 226 h 390"/>
                <a:gd name="T18" fmla="*/ 152 w 256"/>
                <a:gd name="T19" fmla="*/ 243 h 390"/>
                <a:gd name="T20" fmla="*/ 169 w 256"/>
                <a:gd name="T21" fmla="*/ 261 h 390"/>
                <a:gd name="T22" fmla="*/ 185 w 256"/>
                <a:gd name="T23" fmla="*/ 280 h 390"/>
                <a:gd name="T24" fmla="*/ 200 w 256"/>
                <a:gd name="T25" fmla="*/ 300 h 390"/>
                <a:gd name="T26" fmla="*/ 215 w 256"/>
                <a:gd name="T27" fmla="*/ 321 h 390"/>
                <a:gd name="T28" fmla="*/ 228 w 256"/>
                <a:gd name="T29" fmla="*/ 343 h 390"/>
                <a:gd name="T30" fmla="*/ 243 w 256"/>
                <a:gd name="T31" fmla="*/ 366 h 390"/>
                <a:gd name="T32" fmla="*/ 256 w 256"/>
                <a:gd name="T33" fmla="*/ 390 h 390"/>
                <a:gd name="T34" fmla="*/ 245 w 256"/>
                <a:gd name="T35" fmla="*/ 363 h 390"/>
                <a:gd name="T36" fmla="*/ 233 w 256"/>
                <a:gd name="T37" fmla="*/ 337 h 390"/>
                <a:gd name="T38" fmla="*/ 219 w 256"/>
                <a:gd name="T39" fmla="*/ 312 h 390"/>
                <a:gd name="T40" fmla="*/ 205 w 256"/>
                <a:gd name="T41" fmla="*/ 286 h 390"/>
                <a:gd name="T42" fmla="*/ 192 w 256"/>
                <a:gd name="T43" fmla="*/ 261 h 390"/>
                <a:gd name="T44" fmla="*/ 177 w 256"/>
                <a:gd name="T45" fmla="*/ 235 h 390"/>
                <a:gd name="T46" fmla="*/ 161 w 256"/>
                <a:gd name="T47" fmla="*/ 211 h 390"/>
                <a:gd name="T48" fmla="*/ 145 w 256"/>
                <a:gd name="T49" fmla="*/ 186 h 390"/>
                <a:gd name="T50" fmla="*/ 128 w 256"/>
                <a:gd name="T51" fmla="*/ 162 h 390"/>
                <a:gd name="T52" fmla="*/ 111 w 256"/>
                <a:gd name="T53" fmla="*/ 137 h 390"/>
                <a:gd name="T54" fmla="*/ 94 w 256"/>
                <a:gd name="T55" fmla="*/ 114 h 390"/>
                <a:gd name="T56" fmla="*/ 76 w 256"/>
                <a:gd name="T57" fmla="*/ 91 h 390"/>
                <a:gd name="T58" fmla="*/ 39 w 256"/>
                <a:gd name="T59" fmla="*/ 44 h 390"/>
                <a:gd name="T60" fmla="*/ 0 w 256"/>
                <a:gd name="T61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390">
                  <a:moveTo>
                    <a:pt x="0" y="0"/>
                  </a:moveTo>
                  <a:lnTo>
                    <a:pt x="18" y="27"/>
                  </a:lnTo>
                  <a:lnTo>
                    <a:pt x="36" y="54"/>
                  </a:lnTo>
                  <a:lnTo>
                    <a:pt x="55" y="83"/>
                  </a:lnTo>
                  <a:lnTo>
                    <a:pt x="72" y="110"/>
                  </a:lnTo>
                  <a:lnTo>
                    <a:pt x="89" y="138"/>
                  </a:lnTo>
                  <a:lnTo>
                    <a:pt x="105" y="168"/>
                  </a:lnTo>
                  <a:lnTo>
                    <a:pt x="119" y="196"/>
                  </a:lnTo>
                  <a:lnTo>
                    <a:pt x="135" y="226"/>
                  </a:lnTo>
                  <a:lnTo>
                    <a:pt x="152" y="243"/>
                  </a:lnTo>
                  <a:lnTo>
                    <a:pt x="169" y="261"/>
                  </a:lnTo>
                  <a:lnTo>
                    <a:pt x="185" y="280"/>
                  </a:lnTo>
                  <a:lnTo>
                    <a:pt x="200" y="300"/>
                  </a:lnTo>
                  <a:lnTo>
                    <a:pt x="215" y="321"/>
                  </a:lnTo>
                  <a:lnTo>
                    <a:pt x="228" y="343"/>
                  </a:lnTo>
                  <a:lnTo>
                    <a:pt x="243" y="366"/>
                  </a:lnTo>
                  <a:lnTo>
                    <a:pt x="256" y="390"/>
                  </a:lnTo>
                  <a:lnTo>
                    <a:pt x="245" y="363"/>
                  </a:lnTo>
                  <a:lnTo>
                    <a:pt x="233" y="337"/>
                  </a:lnTo>
                  <a:lnTo>
                    <a:pt x="219" y="312"/>
                  </a:lnTo>
                  <a:lnTo>
                    <a:pt x="205" y="286"/>
                  </a:lnTo>
                  <a:lnTo>
                    <a:pt x="192" y="261"/>
                  </a:lnTo>
                  <a:lnTo>
                    <a:pt x="177" y="235"/>
                  </a:lnTo>
                  <a:lnTo>
                    <a:pt x="161" y="211"/>
                  </a:lnTo>
                  <a:lnTo>
                    <a:pt x="145" y="186"/>
                  </a:lnTo>
                  <a:lnTo>
                    <a:pt x="128" y="162"/>
                  </a:lnTo>
                  <a:lnTo>
                    <a:pt x="111" y="137"/>
                  </a:lnTo>
                  <a:lnTo>
                    <a:pt x="94" y="114"/>
                  </a:lnTo>
                  <a:lnTo>
                    <a:pt x="76" y="91"/>
                  </a:lnTo>
                  <a:lnTo>
                    <a:pt x="39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1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淘宝店chenying0907 23">
              <a:extLst>
                <a:ext uri="{FF2B5EF4-FFF2-40B4-BE49-F238E27FC236}">
                  <a16:creationId xmlns="" xmlns:a16="http://schemas.microsoft.com/office/drawing/2014/main" id="{0F9C1792-E113-40C7-9C04-88989FC49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563" y="2311400"/>
              <a:ext cx="187325" cy="280988"/>
            </a:xfrm>
            <a:custGeom>
              <a:avLst/>
              <a:gdLst>
                <a:gd name="T0" fmla="*/ 912 w 948"/>
                <a:gd name="T1" fmla="*/ 1356 h 1420"/>
                <a:gd name="T2" fmla="*/ 940 w 948"/>
                <a:gd name="T3" fmla="*/ 1238 h 1420"/>
                <a:gd name="T4" fmla="*/ 948 w 948"/>
                <a:gd name="T5" fmla="*/ 1131 h 1420"/>
                <a:gd name="T6" fmla="*/ 938 w 948"/>
                <a:gd name="T7" fmla="*/ 1032 h 1420"/>
                <a:gd name="T8" fmla="*/ 911 w 948"/>
                <a:gd name="T9" fmla="*/ 941 h 1420"/>
                <a:gd name="T10" fmla="*/ 871 w 948"/>
                <a:gd name="T11" fmla="*/ 860 h 1420"/>
                <a:gd name="T12" fmla="*/ 819 w 948"/>
                <a:gd name="T13" fmla="*/ 786 h 1420"/>
                <a:gd name="T14" fmla="*/ 759 w 948"/>
                <a:gd name="T15" fmla="*/ 718 h 1420"/>
                <a:gd name="T16" fmla="*/ 691 w 948"/>
                <a:gd name="T17" fmla="*/ 658 h 1420"/>
                <a:gd name="T18" fmla="*/ 618 w 948"/>
                <a:gd name="T19" fmla="*/ 604 h 1420"/>
                <a:gd name="T20" fmla="*/ 544 w 948"/>
                <a:gd name="T21" fmla="*/ 556 h 1420"/>
                <a:gd name="T22" fmla="*/ 468 w 948"/>
                <a:gd name="T23" fmla="*/ 513 h 1420"/>
                <a:gd name="T24" fmla="*/ 359 w 948"/>
                <a:gd name="T25" fmla="*/ 456 h 1420"/>
                <a:gd name="T26" fmla="*/ 233 w 948"/>
                <a:gd name="T27" fmla="*/ 395 h 1420"/>
                <a:gd name="T28" fmla="*/ 222 w 948"/>
                <a:gd name="T29" fmla="*/ 379 h 1420"/>
                <a:gd name="T30" fmla="*/ 300 w 948"/>
                <a:gd name="T31" fmla="*/ 401 h 1420"/>
                <a:gd name="T32" fmla="*/ 415 w 948"/>
                <a:gd name="T33" fmla="*/ 438 h 1420"/>
                <a:gd name="T34" fmla="*/ 524 w 948"/>
                <a:gd name="T35" fmla="*/ 472 h 1420"/>
                <a:gd name="T36" fmla="*/ 589 w 948"/>
                <a:gd name="T37" fmla="*/ 490 h 1420"/>
                <a:gd name="T38" fmla="*/ 646 w 948"/>
                <a:gd name="T39" fmla="*/ 502 h 1420"/>
                <a:gd name="T40" fmla="*/ 690 w 948"/>
                <a:gd name="T41" fmla="*/ 508 h 1420"/>
                <a:gd name="T42" fmla="*/ 722 w 948"/>
                <a:gd name="T43" fmla="*/ 505 h 1420"/>
                <a:gd name="T44" fmla="*/ 737 w 948"/>
                <a:gd name="T45" fmla="*/ 490 h 1420"/>
                <a:gd name="T46" fmla="*/ 736 w 948"/>
                <a:gd name="T47" fmla="*/ 463 h 1420"/>
                <a:gd name="T48" fmla="*/ 715 w 948"/>
                <a:gd name="T49" fmla="*/ 421 h 1420"/>
                <a:gd name="T50" fmla="*/ 671 w 948"/>
                <a:gd name="T51" fmla="*/ 362 h 1420"/>
                <a:gd name="T52" fmla="*/ 603 w 948"/>
                <a:gd name="T53" fmla="*/ 285 h 1420"/>
                <a:gd name="T54" fmla="*/ 507 w 948"/>
                <a:gd name="T55" fmla="*/ 187 h 1420"/>
                <a:gd name="T56" fmla="*/ 384 w 948"/>
                <a:gd name="T57" fmla="*/ 68 h 1420"/>
                <a:gd name="T58" fmla="*/ 274 w 948"/>
                <a:gd name="T59" fmla="*/ 34 h 1420"/>
                <a:gd name="T60" fmla="*/ 199 w 948"/>
                <a:gd name="T61" fmla="*/ 104 h 1420"/>
                <a:gd name="T62" fmla="*/ 122 w 948"/>
                <a:gd name="T63" fmla="*/ 178 h 1420"/>
                <a:gd name="T64" fmla="*/ 41 w 948"/>
                <a:gd name="T65" fmla="*/ 255 h 1420"/>
                <a:gd name="T66" fmla="*/ 40 w 948"/>
                <a:gd name="T67" fmla="*/ 317 h 1420"/>
                <a:gd name="T68" fmla="*/ 117 w 948"/>
                <a:gd name="T69" fmla="*/ 365 h 1420"/>
                <a:gd name="T70" fmla="*/ 194 w 948"/>
                <a:gd name="T71" fmla="*/ 416 h 1420"/>
                <a:gd name="T72" fmla="*/ 269 w 948"/>
                <a:gd name="T73" fmla="*/ 472 h 1420"/>
                <a:gd name="T74" fmla="*/ 343 w 948"/>
                <a:gd name="T75" fmla="*/ 531 h 1420"/>
                <a:gd name="T76" fmla="*/ 413 w 948"/>
                <a:gd name="T77" fmla="*/ 593 h 1420"/>
                <a:gd name="T78" fmla="*/ 481 w 948"/>
                <a:gd name="T79" fmla="*/ 659 h 1420"/>
                <a:gd name="T80" fmla="*/ 546 w 948"/>
                <a:gd name="T81" fmla="*/ 728 h 1420"/>
                <a:gd name="T82" fmla="*/ 606 w 948"/>
                <a:gd name="T83" fmla="*/ 799 h 1420"/>
                <a:gd name="T84" fmla="*/ 663 w 948"/>
                <a:gd name="T85" fmla="*/ 874 h 1420"/>
                <a:gd name="T86" fmla="*/ 714 w 948"/>
                <a:gd name="T87" fmla="*/ 953 h 1420"/>
                <a:gd name="T88" fmla="*/ 760 w 948"/>
                <a:gd name="T89" fmla="*/ 1032 h 1420"/>
                <a:gd name="T90" fmla="*/ 801 w 948"/>
                <a:gd name="T91" fmla="*/ 1115 h 1420"/>
                <a:gd name="T92" fmla="*/ 835 w 948"/>
                <a:gd name="T93" fmla="*/ 1200 h 1420"/>
                <a:gd name="T94" fmla="*/ 862 w 948"/>
                <a:gd name="T95" fmla="*/ 1286 h 1420"/>
                <a:gd name="T96" fmla="*/ 883 w 948"/>
                <a:gd name="T97" fmla="*/ 1374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48" h="1420">
                  <a:moveTo>
                    <a:pt x="891" y="1420"/>
                  </a:moveTo>
                  <a:lnTo>
                    <a:pt x="912" y="1356"/>
                  </a:lnTo>
                  <a:lnTo>
                    <a:pt x="929" y="1296"/>
                  </a:lnTo>
                  <a:lnTo>
                    <a:pt x="940" y="1238"/>
                  </a:lnTo>
                  <a:lnTo>
                    <a:pt x="947" y="1184"/>
                  </a:lnTo>
                  <a:lnTo>
                    <a:pt x="948" y="1131"/>
                  </a:lnTo>
                  <a:lnTo>
                    <a:pt x="945" y="1081"/>
                  </a:lnTo>
                  <a:lnTo>
                    <a:pt x="938" y="1032"/>
                  </a:lnTo>
                  <a:lnTo>
                    <a:pt x="927" y="985"/>
                  </a:lnTo>
                  <a:lnTo>
                    <a:pt x="911" y="941"/>
                  </a:lnTo>
                  <a:lnTo>
                    <a:pt x="893" y="899"/>
                  </a:lnTo>
                  <a:lnTo>
                    <a:pt x="871" y="860"/>
                  </a:lnTo>
                  <a:lnTo>
                    <a:pt x="846" y="822"/>
                  </a:lnTo>
                  <a:lnTo>
                    <a:pt x="819" y="786"/>
                  </a:lnTo>
                  <a:lnTo>
                    <a:pt x="790" y="751"/>
                  </a:lnTo>
                  <a:lnTo>
                    <a:pt x="759" y="718"/>
                  </a:lnTo>
                  <a:lnTo>
                    <a:pt x="726" y="687"/>
                  </a:lnTo>
                  <a:lnTo>
                    <a:pt x="691" y="658"/>
                  </a:lnTo>
                  <a:lnTo>
                    <a:pt x="655" y="630"/>
                  </a:lnTo>
                  <a:lnTo>
                    <a:pt x="618" y="604"/>
                  </a:lnTo>
                  <a:lnTo>
                    <a:pt x="581" y="579"/>
                  </a:lnTo>
                  <a:lnTo>
                    <a:pt x="544" y="556"/>
                  </a:lnTo>
                  <a:lnTo>
                    <a:pt x="505" y="533"/>
                  </a:lnTo>
                  <a:lnTo>
                    <a:pt x="468" y="513"/>
                  </a:lnTo>
                  <a:lnTo>
                    <a:pt x="430" y="492"/>
                  </a:lnTo>
                  <a:lnTo>
                    <a:pt x="359" y="456"/>
                  </a:lnTo>
                  <a:lnTo>
                    <a:pt x="292" y="424"/>
                  </a:lnTo>
                  <a:lnTo>
                    <a:pt x="233" y="395"/>
                  </a:lnTo>
                  <a:lnTo>
                    <a:pt x="184" y="368"/>
                  </a:lnTo>
                  <a:lnTo>
                    <a:pt x="222" y="379"/>
                  </a:lnTo>
                  <a:lnTo>
                    <a:pt x="260" y="390"/>
                  </a:lnTo>
                  <a:lnTo>
                    <a:pt x="300" y="401"/>
                  </a:lnTo>
                  <a:lnTo>
                    <a:pt x="338" y="413"/>
                  </a:lnTo>
                  <a:lnTo>
                    <a:pt x="415" y="438"/>
                  </a:lnTo>
                  <a:lnTo>
                    <a:pt x="489" y="460"/>
                  </a:lnTo>
                  <a:lnTo>
                    <a:pt x="524" y="472"/>
                  </a:lnTo>
                  <a:lnTo>
                    <a:pt x="558" y="481"/>
                  </a:lnTo>
                  <a:lnTo>
                    <a:pt x="589" y="490"/>
                  </a:lnTo>
                  <a:lnTo>
                    <a:pt x="618" y="497"/>
                  </a:lnTo>
                  <a:lnTo>
                    <a:pt x="646" y="502"/>
                  </a:lnTo>
                  <a:lnTo>
                    <a:pt x="669" y="507"/>
                  </a:lnTo>
                  <a:lnTo>
                    <a:pt x="690" y="508"/>
                  </a:lnTo>
                  <a:lnTo>
                    <a:pt x="708" y="508"/>
                  </a:lnTo>
                  <a:lnTo>
                    <a:pt x="722" y="505"/>
                  </a:lnTo>
                  <a:lnTo>
                    <a:pt x="732" y="499"/>
                  </a:lnTo>
                  <a:lnTo>
                    <a:pt x="737" y="490"/>
                  </a:lnTo>
                  <a:lnTo>
                    <a:pt x="739" y="477"/>
                  </a:lnTo>
                  <a:lnTo>
                    <a:pt x="736" y="463"/>
                  </a:lnTo>
                  <a:lnTo>
                    <a:pt x="727" y="443"/>
                  </a:lnTo>
                  <a:lnTo>
                    <a:pt x="715" y="421"/>
                  </a:lnTo>
                  <a:lnTo>
                    <a:pt x="696" y="393"/>
                  </a:lnTo>
                  <a:lnTo>
                    <a:pt x="671" y="362"/>
                  </a:lnTo>
                  <a:lnTo>
                    <a:pt x="640" y="325"/>
                  </a:lnTo>
                  <a:lnTo>
                    <a:pt x="603" y="285"/>
                  </a:lnTo>
                  <a:lnTo>
                    <a:pt x="558" y="238"/>
                  </a:lnTo>
                  <a:lnTo>
                    <a:pt x="507" y="187"/>
                  </a:lnTo>
                  <a:lnTo>
                    <a:pt x="449" y="130"/>
                  </a:lnTo>
                  <a:lnTo>
                    <a:pt x="384" y="68"/>
                  </a:lnTo>
                  <a:lnTo>
                    <a:pt x="310" y="0"/>
                  </a:lnTo>
                  <a:lnTo>
                    <a:pt x="274" y="34"/>
                  </a:lnTo>
                  <a:lnTo>
                    <a:pt x="237" y="68"/>
                  </a:lnTo>
                  <a:lnTo>
                    <a:pt x="199" y="104"/>
                  </a:lnTo>
                  <a:lnTo>
                    <a:pt x="160" y="141"/>
                  </a:lnTo>
                  <a:lnTo>
                    <a:pt x="122" y="178"/>
                  </a:lnTo>
                  <a:lnTo>
                    <a:pt x="82" y="217"/>
                  </a:lnTo>
                  <a:lnTo>
                    <a:pt x="41" y="255"/>
                  </a:lnTo>
                  <a:lnTo>
                    <a:pt x="0" y="295"/>
                  </a:lnTo>
                  <a:lnTo>
                    <a:pt x="40" y="317"/>
                  </a:lnTo>
                  <a:lnTo>
                    <a:pt x="79" y="340"/>
                  </a:lnTo>
                  <a:lnTo>
                    <a:pt x="117" y="365"/>
                  </a:lnTo>
                  <a:lnTo>
                    <a:pt x="156" y="390"/>
                  </a:lnTo>
                  <a:lnTo>
                    <a:pt x="194" y="416"/>
                  </a:lnTo>
                  <a:lnTo>
                    <a:pt x="232" y="443"/>
                  </a:lnTo>
                  <a:lnTo>
                    <a:pt x="269" y="472"/>
                  </a:lnTo>
                  <a:lnTo>
                    <a:pt x="307" y="500"/>
                  </a:lnTo>
                  <a:lnTo>
                    <a:pt x="343" y="531"/>
                  </a:lnTo>
                  <a:lnTo>
                    <a:pt x="378" y="561"/>
                  </a:lnTo>
                  <a:lnTo>
                    <a:pt x="413" y="593"/>
                  </a:lnTo>
                  <a:lnTo>
                    <a:pt x="447" y="625"/>
                  </a:lnTo>
                  <a:lnTo>
                    <a:pt x="481" y="659"/>
                  </a:lnTo>
                  <a:lnTo>
                    <a:pt x="514" y="693"/>
                  </a:lnTo>
                  <a:lnTo>
                    <a:pt x="546" y="728"/>
                  </a:lnTo>
                  <a:lnTo>
                    <a:pt x="576" y="763"/>
                  </a:lnTo>
                  <a:lnTo>
                    <a:pt x="606" y="799"/>
                  </a:lnTo>
                  <a:lnTo>
                    <a:pt x="635" y="837"/>
                  </a:lnTo>
                  <a:lnTo>
                    <a:pt x="663" y="874"/>
                  </a:lnTo>
                  <a:lnTo>
                    <a:pt x="689" y="913"/>
                  </a:lnTo>
                  <a:lnTo>
                    <a:pt x="714" y="953"/>
                  </a:lnTo>
                  <a:lnTo>
                    <a:pt x="737" y="992"/>
                  </a:lnTo>
                  <a:lnTo>
                    <a:pt x="760" y="1032"/>
                  </a:lnTo>
                  <a:lnTo>
                    <a:pt x="782" y="1073"/>
                  </a:lnTo>
                  <a:lnTo>
                    <a:pt x="801" y="1115"/>
                  </a:lnTo>
                  <a:lnTo>
                    <a:pt x="819" y="1157"/>
                  </a:lnTo>
                  <a:lnTo>
                    <a:pt x="835" y="1200"/>
                  </a:lnTo>
                  <a:lnTo>
                    <a:pt x="850" y="1243"/>
                  </a:lnTo>
                  <a:lnTo>
                    <a:pt x="862" y="1286"/>
                  </a:lnTo>
                  <a:lnTo>
                    <a:pt x="874" y="1330"/>
                  </a:lnTo>
                  <a:lnTo>
                    <a:pt x="883" y="1374"/>
                  </a:lnTo>
                  <a:lnTo>
                    <a:pt x="891" y="142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淘宝店chenying0907 24">
              <a:extLst>
                <a:ext uri="{FF2B5EF4-FFF2-40B4-BE49-F238E27FC236}">
                  <a16:creationId xmlns="" xmlns:a16="http://schemas.microsoft.com/office/drawing/2014/main" id="{1883446E-C881-4DCD-AD74-C62637C64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1" y="2470150"/>
              <a:ext cx="139700" cy="225425"/>
            </a:xfrm>
            <a:custGeom>
              <a:avLst/>
              <a:gdLst>
                <a:gd name="T0" fmla="*/ 39 w 700"/>
                <a:gd name="T1" fmla="*/ 14 h 1142"/>
                <a:gd name="T2" fmla="*/ 13 w 700"/>
                <a:gd name="T3" fmla="*/ 40 h 1142"/>
                <a:gd name="T4" fmla="*/ 30 w 700"/>
                <a:gd name="T5" fmla="*/ 90 h 1142"/>
                <a:gd name="T6" fmla="*/ 89 w 700"/>
                <a:gd name="T7" fmla="*/ 164 h 1142"/>
                <a:gd name="T8" fmla="*/ 145 w 700"/>
                <a:gd name="T9" fmla="*/ 240 h 1142"/>
                <a:gd name="T10" fmla="*/ 196 w 700"/>
                <a:gd name="T11" fmla="*/ 318 h 1142"/>
                <a:gd name="T12" fmla="*/ 245 w 700"/>
                <a:gd name="T13" fmla="*/ 397 h 1142"/>
                <a:gd name="T14" fmla="*/ 290 w 700"/>
                <a:gd name="T15" fmla="*/ 476 h 1142"/>
                <a:gd name="T16" fmla="*/ 332 w 700"/>
                <a:gd name="T17" fmla="*/ 558 h 1142"/>
                <a:gd name="T18" fmla="*/ 370 w 700"/>
                <a:gd name="T19" fmla="*/ 640 h 1142"/>
                <a:gd name="T20" fmla="*/ 410 w 700"/>
                <a:gd name="T21" fmla="*/ 699 h 1142"/>
                <a:gd name="T22" fmla="*/ 453 w 700"/>
                <a:gd name="T23" fmla="*/ 739 h 1142"/>
                <a:gd name="T24" fmla="*/ 495 w 700"/>
                <a:gd name="T25" fmla="*/ 788 h 1142"/>
                <a:gd name="T26" fmla="*/ 536 w 700"/>
                <a:gd name="T27" fmla="*/ 844 h 1142"/>
                <a:gd name="T28" fmla="*/ 576 w 700"/>
                <a:gd name="T29" fmla="*/ 904 h 1142"/>
                <a:gd name="T30" fmla="*/ 614 w 700"/>
                <a:gd name="T31" fmla="*/ 967 h 1142"/>
                <a:gd name="T32" fmla="*/ 651 w 700"/>
                <a:gd name="T33" fmla="*/ 1035 h 1142"/>
                <a:gd name="T34" fmla="*/ 685 w 700"/>
                <a:gd name="T35" fmla="*/ 1106 h 1142"/>
                <a:gd name="T36" fmla="*/ 690 w 700"/>
                <a:gd name="T37" fmla="*/ 1100 h 1142"/>
                <a:gd name="T38" fmla="*/ 670 w 700"/>
                <a:gd name="T39" fmla="*/ 1017 h 1142"/>
                <a:gd name="T40" fmla="*/ 646 w 700"/>
                <a:gd name="T41" fmla="*/ 935 h 1142"/>
                <a:gd name="T42" fmla="*/ 619 w 700"/>
                <a:gd name="T43" fmla="*/ 853 h 1142"/>
                <a:gd name="T44" fmla="*/ 589 w 700"/>
                <a:gd name="T45" fmla="*/ 772 h 1142"/>
                <a:gd name="T46" fmla="*/ 558 w 700"/>
                <a:gd name="T47" fmla="*/ 692 h 1142"/>
                <a:gd name="T48" fmla="*/ 522 w 700"/>
                <a:gd name="T49" fmla="*/ 615 h 1142"/>
                <a:gd name="T50" fmla="*/ 485 w 700"/>
                <a:gd name="T51" fmla="*/ 538 h 1142"/>
                <a:gd name="T52" fmla="*/ 445 w 700"/>
                <a:gd name="T53" fmla="*/ 464 h 1142"/>
                <a:gd name="T54" fmla="*/ 402 w 700"/>
                <a:gd name="T55" fmla="*/ 391 h 1142"/>
                <a:gd name="T56" fmla="*/ 356 w 700"/>
                <a:gd name="T57" fmla="*/ 322 h 1142"/>
                <a:gd name="T58" fmla="*/ 307 w 700"/>
                <a:gd name="T59" fmla="*/ 255 h 1142"/>
                <a:gd name="T60" fmla="*/ 256 w 700"/>
                <a:gd name="T61" fmla="*/ 193 h 1142"/>
                <a:gd name="T62" fmla="*/ 202 w 700"/>
                <a:gd name="T63" fmla="*/ 133 h 1142"/>
                <a:gd name="T64" fmla="*/ 145 w 700"/>
                <a:gd name="T65" fmla="*/ 77 h 1142"/>
                <a:gd name="T66" fmla="*/ 85 w 700"/>
                <a:gd name="T67" fmla="*/ 25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0" h="1142">
                  <a:moveTo>
                    <a:pt x="53" y="0"/>
                  </a:moveTo>
                  <a:lnTo>
                    <a:pt x="39" y="14"/>
                  </a:lnTo>
                  <a:lnTo>
                    <a:pt x="27" y="26"/>
                  </a:lnTo>
                  <a:lnTo>
                    <a:pt x="13" y="40"/>
                  </a:lnTo>
                  <a:lnTo>
                    <a:pt x="0" y="52"/>
                  </a:lnTo>
                  <a:lnTo>
                    <a:pt x="30" y="90"/>
                  </a:lnTo>
                  <a:lnTo>
                    <a:pt x="61" y="127"/>
                  </a:lnTo>
                  <a:lnTo>
                    <a:pt x="89" y="164"/>
                  </a:lnTo>
                  <a:lnTo>
                    <a:pt x="118" y="202"/>
                  </a:lnTo>
                  <a:lnTo>
                    <a:pt x="145" y="240"/>
                  </a:lnTo>
                  <a:lnTo>
                    <a:pt x="171" y="279"/>
                  </a:lnTo>
                  <a:lnTo>
                    <a:pt x="196" y="318"/>
                  </a:lnTo>
                  <a:lnTo>
                    <a:pt x="221" y="357"/>
                  </a:lnTo>
                  <a:lnTo>
                    <a:pt x="245" y="397"/>
                  </a:lnTo>
                  <a:lnTo>
                    <a:pt x="267" y="437"/>
                  </a:lnTo>
                  <a:lnTo>
                    <a:pt x="290" y="476"/>
                  </a:lnTo>
                  <a:lnTo>
                    <a:pt x="311" y="517"/>
                  </a:lnTo>
                  <a:lnTo>
                    <a:pt x="332" y="558"/>
                  </a:lnTo>
                  <a:lnTo>
                    <a:pt x="351" y="599"/>
                  </a:lnTo>
                  <a:lnTo>
                    <a:pt x="370" y="640"/>
                  </a:lnTo>
                  <a:lnTo>
                    <a:pt x="389" y="682"/>
                  </a:lnTo>
                  <a:lnTo>
                    <a:pt x="410" y="699"/>
                  </a:lnTo>
                  <a:lnTo>
                    <a:pt x="432" y="718"/>
                  </a:lnTo>
                  <a:lnTo>
                    <a:pt x="453" y="739"/>
                  </a:lnTo>
                  <a:lnTo>
                    <a:pt x="474" y="763"/>
                  </a:lnTo>
                  <a:lnTo>
                    <a:pt x="495" y="788"/>
                  </a:lnTo>
                  <a:lnTo>
                    <a:pt x="516" y="815"/>
                  </a:lnTo>
                  <a:lnTo>
                    <a:pt x="536" y="844"/>
                  </a:lnTo>
                  <a:lnTo>
                    <a:pt x="556" y="872"/>
                  </a:lnTo>
                  <a:lnTo>
                    <a:pt x="576" y="904"/>
                  </a:lnTo>
                  <a:lnTo>
                    <a:pt x="595" y="936"/>
                  </a:lnTo>
                  <a:lnTo>
                    <a:pt x="614" y="967"/>
                  </a:lnTo>
                  <a:lnTo>
                    <a:pt x="632" y="1001"/>
                  </a:lnTo>
                  <a:lnTo>
                    <a:pt x="651" y="1035"/>
                  </a:lnTo>
                  <a:lnTo>
                    <a:pt x="668" y="1071"/>
                  </a:lnTo>
                  <a:lnTo>
                    <a:pt x="685" y="1106"/>
                  </a:lnTo>
                  <a:lnTo>
                    <a:pt x="700" y="1142"/>
                  </a:lnTo>
                  <a:lnTo>
                    <a:pt x="690" y="1100"/>
                  </a:lnTo>
                  <a:lnTo>
                    <a:pt x="680" y="1059"/>
                  </a:lnTo>
                  <a:lnTo>
                    <a:pt x="670" y="1017"/>
                  </a:lnTo>
                  <a:lnTo>
                    <a:pt x="657" y="976"/>
                  </a:lnTo>
                  <a:lnTo>
                    <a:pt x="646" y="935"/>
                  </a:lnTo>
                  <a:lnTo>
                    <a:pt x="632" y="894"/>
                  </a:lnTo>
                  <a:lnTo>
                    <a:pt x="619" y="853"/>
                  </a:lnTo>
                  <a:lnTo>
                    <a:pt x="604" y="812"/>
                  </a:lnTo>
                  <a:lnTo>
                    <a:pt x="589" y="772"/>
                  </a:lnTo>
                  <a:lnTo>
                    <a:pt x="573" y="732"/>
                  </a:lnTo>
                  <a:lnTo>
                    <a:pt x="558" y="692"/>
                  </a:lnTo>
                  <a:lnTo>
                    <a:pt x="541" y="653"/>
                  </a:lnTo>
                  <a:lnTo>
                    <a:pt x="522" y="615"/>
                  </a:lnTo>
                  <a:lnTo>
                    <a:pt x="504" y="576"/>
                  </a:lnTo>
                  <a:lnTo>
                    <a:pt x="485" y="538"/>
                  </a:lnTo>
                  <a:lnTo>
                    <a:pt x="466" y="500"/>
                  </a:lnTo>
                  <a:lnTo>
                    <a:pt x="445" y="464"/>
                  </a:lnTo>
                  <a:lnTo>
                    <a:pt x="424" y="428"/>
                  </a:lnTo>
                  <a:lnTo>
                    <a:pt x="402" y="391"/>
                  </a:lnTo>
                  <a:lnTo>
                    <a:pt x="380" y="356"/>
                  </a:lnTo>
                  <a:lnTo>
                    <a:pt x="356" y="322"/>
                  </a:lnTo>
                  <a:lnTo>
                    <a:pt x="332" y="288"/>
                  </a:lnTo>
                  <a:lnTo>
                    <a:pt x="307" y="255"/>
                  </a:lnTo>
                  <a:lnTo>
                    <a:pt x="282" y="223"/>
                  </a:lnTo>
                  <a:lnTo>
                    <a:pt x="256" y="193"/>
                  </a:lnTo>
                  <a:lnTo>
                    <a:pt x="229" y="162"/>
                  </a:lnTo>
                  <a:lnTo>
                    <a:pt x="202" y="133"/>
                  </a:lnTo>
                  <a:lnTo>
                    <a:pt x="173" y="104"/>
                  </a:lnTo>
                  <a:lnTo>
                    <a:pt x="145" y="77"/>
                  </a:lnTo>
                  <a:lnTo>
                    <a:pt x="114" y="50"/>
                  </a:lnTo>
                  <a:lnTo>
                    <a:pt x="85" y="25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淘宝店chenying0907 25">
              <a:extLst>
                <a:ext uri="{FF2B5EF4-FFF2-40B4-BE49-F238E27FC236}">
                  <a16:creationId xmlns="" xmlns:a16="http://schemas.microsoft.com/office/drawing/2014/main" id="{815470A5-AEFA-429A-B00E-F939564E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738" y="3119438"/>
              <a:ext cx="257175" cy="533400"/>
            </a:xfrm>
            <a:custGeom>
              <a:avLst/>
              <a:gdLst>
                <a:gd name="T0" fmla="*/ 73 w 1293"/>
                <a:gd name="T1" fmla="*/ 2665 h 2691"/>
                <a:gd name="T2" fmla="*/ 217 w 1293"/>
                <a:gd name="T3" fmla="*/ 2612 h 2691"/>
                <a:gd name="T4" fmla="*/ 360 w 1293"/>
                <a:gd name="T5" fmla="*/ 2556 h 2691"/>
                <a:gd name="T6" fmla="*/ 501 w 1293"/>
                <a:gd name="T7" fmla="*/ 2501 h 2691"/>
                <a:gd name="T8" fmla="*/ 600 w 1293"/>
                <a:gd name="T9" fmla="*/ 2415 h 2691"/>
                <a:gd name="T10" fmla="*/ 657 w 1293"/>
                <a:gd name="T11" fmla="*/ 2301 h 2691"/>
                <a:gd name="T12" fmla="*/ 711 w 1293"/>
                <a:gd name="T13" fmla="*/ 2187 h 2691"/>
                <a:gd name="T14" fmla="*/ 763 w 1293"/>
                <a:gd name="T15" fmla="*/ 2070 h 2691"/>
                <a:gd name="T16" fmla="*/ 816 w 1293"/>
                <a:gd name="T17" fmla="*/ 1945 h 2691"/>
                <a:gd name="T18" fmla="*/ 869 w 1293"/>
                <a:gd name="T19" fmla="*/ 1811 h 2691"/>
                <a:gd name="T20" fmla="*/ 918 w 1293"/>
                <a:gd name="T21" fmla="*/ 1678 h 2691"/>
                <a:gd name="T22" fmla="*/ 964 w 1293"/>
                <a:gd name="T23" fmla="*/ 1541 h 2691"/>
                <a:gd name="T24" fmla="*/ 1009 w 1293"/>
                <a:gd name="T25" fmla="*/ 1405 h 2691"/>
                <a:gd name="T26" fmla="*/ 1051 w 1293"/>
                <a:gd name="T27" fmla="*/ 1268 h 2691"/>
                <a:gd name="T28" fmla="*/ 1092 w 1293"/>
                <a:gd name="T29" fmla="*/ 1131 h 2691"/>
                <a:gd name="T30" fmla="*/ 1133 w 1293"/>
                <a:gd name="T31" fmla="*/ 994 h 2691"/>
                <a:gd name="T32" fmla="*/ 1168 w 1293"/>
                <a:gd name="T33" fmla="*/ 868 h 2691"/>
                <a:gd name="T34" fmla="*/ 1199 w 1293"/>
                <a:gd name="T35" fmla="*/ 754 h 2691"/>
                <a:gd name="T36" fmla="*/ 1227 w 1293"/>
                <a:gd name="T37" fmla="*/ 640 h 2691"/>
                <a:gd name="T38" fmla="*/ 1252 w 1293"/>
                <a:gd name="T39" fmla="*/ 525 h 2691"/>
                <a:gd name="T40" fmla="*/ 1271 w 1293"/>
                <a:gd name="T41" fmla="*/ 409 h 2691"/>
                <a:gd name="T42" fmla="*/ 1286 w 1293"/>
                <a:gd name="T43" fmla="*/ 293 h 2691"/>
                <a:gd name="T44" fmla="*/ 1293 w 1293"/>
                <a:gd name="T45" fmla="*/ 176 h 2691"/>
                <a:gd name="T46" fmla="*/ 1293 w 1293"/>
                <a:gd name="T47" fmla="*/ 89 h 2691"/>
                <a:gd name="T48" fmla="*/ 1290 w 1293"/>
                <a:gd name="T49" fmla="*/ 30 h 2691"/>
                <a:gd name="T50" fmla="*/ 1257 w 1293"/>
                <a:gd name="T51" fmla="*/ 20 h 2691"/>
                <a:gd name="T52" fmla="*/ 1193 w 1293"/>
                <a:gd name="T53" fmla="*/ 58 h 2691"/>
                <a:gd name="T54" fmla="*/ 1147 w 1293"/>
                <a:gd name="T55" fmla="*/ 166 h 2691"/>
                <a:gd name="T56" fmla="*/ 1112 w 1293"/>
                <a:gd name="T57" fmla="*/ 342 h 2691"/>
                <a:gd name="T58" fmla="*/ 1070 w 1293"/>
                <a:gd name="T59" fmla="*/ 516 h 2691"/>
                <a:gd name="T60" fmla="*/ 1022 w 1293"/>
                <a:gd name="T61" fmla="*/ 690 h 2691"/>
                <a:gd name="T62" fmla="*/ 970 w 1293"/>
                <a:gd name="T63" fmla="*/ 862 h 2691"/>
                <a:gd name="T64" fmla="*/ 912 w 1293"/>
                <a:gd name="T65" fmla="*/ 1032 h 2691"/>
                <a:gd name="T66" fmla="*/ 847 w 1293"/>
                <a:gd name="T67" fmla="*/ 1201 h 2691"/>
                <a:gd name="T68" fmla="*/ 779 w 1293"/>
                <a:gd name="T69" fmla="*/ 1369 h 2691"/>
                <a:gd name="T70" fmla="*/ 704 w 1293"/>
                <a:gd name="T71" fmla="*/ 1534 h 2691"/>
                <a:gd name="T72" fmla="*/ 626 w 1293"/>
                <a:gd name="T73" fmla="*/ 1697 h 2691"/>
                <a:gd name="T74" fmla="*/ 542 w 1293"/>
                <a:gd name="T75" fmla="*/ 1857 h 2691"/>
                <a:gd name="T76" fmla="*/ 454 w 1293"/>
                <a:gd name="T77" fmla="*/ 2014 h 2691"/>
                <a:gd name="T78" fmla="*/ 361 w 1293"/>
                <a:gd name="T79" fmla="*/ 2170 h 2691"/>
                <a:gd name="T80" fmla="*/ 263 w 1293"/>
                <a:gd name="T81" fmla="*/ 2323 h 2691"/>
                <a:gd name="T82" fmla="*/ 161 w 1293"/>
                <a:gd name="T83" fmla="*/ 2473 h 2691"/>
                <a:gd name="T84" fmla="*/ 56 w 1293"/>
                <a:gd name="T85" fmla="*/ 2619 h 2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93" h="2691">
                  <a:moveTo>
                    <a:pt x="0" y="2691"/>
                  </a:moveTo>
                  <a:lnTo>
                    <a:pt x="73" y="2665"/>
                  </a:lnTo>
                  <a:lnTo>
                    <a:pt x="145" y="2638"/>
                  </a:lnTo>
                  <a:lnTo>
                    <a:pt x="217" y="2612"/>
                  </a:lnTo>
                  <a:lnTo>
                    <a:pt x="288" y="2585"/>
                  </a:lnTo>
                  <a:lnTo>
                    <a:pt x="360" y="2556"/>
                  </a:lnTo>
                  <a:lnTo>
                    <a:pt x="430" y="2529"/>
                  </a:lnTo>
                  <a:lnTo>
                    <a:pt x="501" y="2501"/>
                  </a:lnTo>
                  <a:lnTo>
                    <a:pt x="571" y="2471"/>
                  </a:lnTo>
                  <a:lnTo>
                    <a:pt x="600" y="2415"/>
                  </a:lnTo>
                  <a:lnTo>
                    <a:pt x="628" y="2358"/>
                  </a:lnTo>
                  <a:lnTo>
                    <a:pt x="657" y="2301"/>
                  </a:lnTo>
                  <a:lnTo>
                    <a:pt x="684" y="2245"/>
                  </a:lnTo>
                  <a:lnTo>
                    <a:pt x="711" y="2187"/>
                  </a:lnTo>
                  <a:lnTo>
                    <a:pt x="737" y="2129"/>
                  </a:lnTo>
                  <a:lnTo>
                    <a:pt x="763" y="2070"/>
                  </a:lnTo>
                  <a:lnTo>
                    <a:pt x="788" y="2012"/>
                  </a:lnTo>
                  <a:lnTo>
                    <a:pt x="816" y="1945"/>
                  </a:lnTo>
                  <a:lnTo>
                    <a:pt x="843" y="1878"/>
                  </a:lnTo>
                  <a:lnTo>
                    <a:pt x="869" y="1811"/>
                  </a:lnTo>
                  <a:lnTo>
                    <a:pt x="894" y="1744"/>
                  </a:lnTo>
                  <a:lnTo>
                    <a:pt x="918" y="1678"/>
                  </a:lnTo>
                  <a:lnTo>
                    <a:pt x="941" y="1610"/>
                  </a:lnTo>
                  <a:lnTo>
                    <a:pt x="964" y="1541"/>
                  </a:lnTo>
                  <a:lnTo>
                    <a:pt x="987" y="1473"/>
                  </a:lnTo>
                  <a:lnTo>
                    <a:pt x="1009" y="1405"/>
                  </a:lnTo>
                  <a:lnTo>
                    <a:pt x="1031" y="1337"/>
                  </a:lnTo>
                  <a:lnTo>
                    <a:pt x="1051" y="1268"/>
                  </a:lnTo>
                  <a:lnTo>
                    <a:pt x="1072" y="1200"/>
                  </a:lnTo>
                  <a:lnTo>
                    <a:pt x="1092" y="1131"/>
                  </a:lnTo>
                  <a:lnTo>
                    <a:pt x="1113" y="1062"/>
                  </a:lnTo>
                  <a:lnTo>
                    <a:pt x="1133" y="994"/>
                  </a:lnTo>
                  <a:lnTo>
                    <a:pt x="1152" y="925"/>
                  </a:lnTo>
                  <a:lnTo>
                    <a:pt x="1168" y="868"/>
                  </a:lnTo>
                  <a:lnTo>
                    <a:pt x="1184" y="811"/>
                  </a:lnTo>
                  <a:lnTo>
                    <a:pt x="1199" y="754"/>
                  </a:lnTo>
                  <a:lnTo>
                    <a:pt x="1214" y="698"/>
                  </a:lnTo>
                  <a:lnTo>
                    <a:pt x="1227" y="640"/>
                  </a:lnTo>
                  <a:lnTo>
                    <a:pt x="1240" y="582"/>
                  </a:lnTo>
                  <a:lnTo>
                    <a:pt x="1252" y="525"/>
                  </a:lnTo>
                  <a:lnTo>
                    <a:pt x="1262" y="468"/>
                  </a:lnTo>
                  <a:lnTo>
                    <a:pt x="1271" y="409"/>
                  </a:lnTo>
                  <a:lnTo>
                    <a:pt x="1279" y="351"/>
                  </a:lnTo>
                  <a:lnTo>
                    <a:pt x="1286" y="293"/>
                  </a:lnTo>
                  <a:lnTo>
                    <a:pt x="1291" y="235"/>
                  </a:lnTo>
                  <a:lnTo>
                    <a:pt x="1293" y="176"/>
                  </a:lnTo>
                  <a:lnTo>
                    <a:pt x="1293" y="117"/>
                  </a:lnTo>
                  <a:lnTo>
                    <a:pt x="1293" y="89"/>
                  </a:lnTo>
                  <a:lnTo>
                    <a:pt x="1292" y="59"/>
                  </a:lnTo>
                  <a:lnTo>
                    <a:pt x="1290" y="30"/>
                  </a:lnTo>
                  <a:lnTo>
                    <a:pt x="1287" y="0"/>
                  </a:lnTo>
                  <a:lnTo>
                    <a:pt x="1257" y="20"/>
                  </a:lnTo>
                  <a:lnTo>
                    <a:pt x="1225" y="39"/>
                  </a:lnTo>
                  <a:lnTo>
                    <a:pt x="1193" y="58"/>
                  </a:lnTo>
                  <a:lnTo>
                    <a:pt x="1163" y="77"/>
                  </a:lnTo>
                  <a:lnTo>
                    <a:pt x="1147" y="166"/>
                  </a:lnTo>
                  <a:lnTo>
                    <a:pt x="1130" y="254"/>
                  </a:lnTo>
                  <a:lnTo>
                    <a:pt x="1112" y="342"/>
                  </a:lnTo>
                  <a:lnTo>
                    <a:pt x="1091" y="429"/>
                  </a:lnTo>
                  <a:lnTo>
                    <a:pt x="1070" y="516"/>
                  </a:lnTo>
                  <a:lnTo>
                    <a:pt x="1047" y="604"/>
                  </a:lnTo>
                  <a:lnTo>
                    <a:pt x="1022" y="690"/>
                  </a:lnTo>
                  <a:lnTo>
                    <a:pt x="997" y="776"/>
                  </a:lnTo>
                  <a:lnTo>
                    <a:pt x="970" y="862"/>
                  </a:lnTo>
                  <a:lnTo>
                    <a:pt x="941" y="947"/>
                  </a:lnTo>
                  <a:lnTo>
                    <a:pt x="912" y="1032"/>
                  </a:lnTo>
                  <a:lnTo>
                    <a:pt x="880" y="1117"/>
                  </a:lnTo>
                  <a:lnTo>
                    <a:pt x="847" y="1201"/>
                  </a:lnTo>
                  <a:lnTo>
                    <a:pt x="814" y="1285"/>
                  </a:lnTo>
                  <a:lnTo>
                    <a:pt x="779" y="1369"/>
                  </a:lnTo>
                  <a:lnTo>
                    <a:pt x="743" y="1452"/>
                  </a:lnTo>
                  <a:lnTo>
                    <a:pt x="704" y="1534"/>
                  </a:lnTo>
                  <a:lnTo>
                    <a:pt x="666" y="1615"/>
                  </a:lnTo>
                  <a:lnTo>
                    <a:pt x="626" y="1697"/>
                  </a:lnTo>
                  <a:lnTo>
                    <a:pt x="584" y="1777"/>
                  </a:lnTo>
                  <a:lnTo>
                    <a:pt x="542" y="1857"/>
                  </a:lnTo>
                  <a:lnTo>
                    <a:pt x="498" y="1936"/>
                  </a:lnTo>
                  <a:lnTo>
                    <a:pt x="454" y="2014"/>
                  </a:lnTo>
                  <a:lnTo>
                    <a:pt x="407" y="2093"/>
                  </a:lnTo>
                  <a:lnTo>
                    <a:pt x="361" y="2170"/>
                  </a:lnTo>
                  <a:lnTo>
                    <a:pt x="312" y="2247"/>
                  </a:lnTo>
                  <a:lnTo>
                    <a:pt x="263" y="2323"/>
                  </a:lnTo>
                  <a:lnTo>
                    <a:pt x="212" y="2398"/>
                  </a:lnTo>
                  <a:lnTo>
                    <a:pt x="161" y="2473"/>
                  </a:lnTo>
                  <a:lnTo>
                    <a:pt x="109" y="2546"/>
                  </a:lnTo>
                  <a:lnTo>
                    <a:pt x="56" y="2619"/>
                  </a:lnTo>
                  <a:lnTo>
                    <a:pt x="0" y="2691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淘宝店chenying0907 26">
              <a:extLst>
                <a:ext uri="{FF2B5EF4-FFF2-40B4-BE49-F238E27FC236}">
                  <a16:creationId xmlns="" xmlns:a16="http://schemas.microsoft.com/office/drawing/2014/main" id="{283F46B5-E392-42A4-AE83-71CEBEFE8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776" y="3149600"/>
              <a:ext cx="793750" cy="647700"/>
            </a:xfrm>
            <a:custGeom>
              <a:avLst/>
              <a:gdLst>
                <a:gd name="T0" fmla="*/ 3986 w 4004"/>
                <a:gd name="T1" fmla="*/ 88 h 3263"/>
                <a:gd name="T2" fmla="*/ 3948 w 4004"/>
                <a:gd name="T3" fmla="*/ 265 h 3263"/>
                <a:gd name="T4" fmla="*/ 3902 w 4004"/>
                <a:gd name="T5" fmla="*/ 440 h 3263"/>
                <a:gd name="T6" fmla="*/ 3851 w 4004"/>
                <a:gd name="T7" fmla="*/ 613 h 3263"/>
                <a:gd name="T8" fmla="*/ 3794 w 4004"/>
                <a:gd name="T9" fmla="*/ 786 h 3263"/>
                <a:gd name="T10" fmla="*/ 3732 w 4004"/>
                <a:gd name="T11" fmla="*/ 957 h 3263"/>
                <a:gd name="T12" fmla="*/ 3664 w 4004"/>
                <a:gd name="T13" fmla="*/ 1125 h 3263"/>
                <a:gd name="T14" fmla="*/ 3590 w 4004"/>
                <a:gd name="T15" fmla="*/ 1291 h 3263"/>
                <a:gd name="T16" fmla="*/ 3512 w 4004"/>
                <a:gd name="T17" fmla="*/ 1457 h 3263"/>
                <a:gd name="T18" fmla="*/ 3429 w 4004"/>
                <a:gd name="T19" fmla="*/ 1619 h 3263"/>
                <a:gd name="T20" fmla="*/ 3341 w 4004"/>
                <a:gd name="T21" fmla="*/ 1778 h 3263"/>
                <a:gd name="T22" fmla="*/ 3248 w 4004"/>
                <a:gd name="T23" fmla="*/ 1936 h 3263"/>
                <a:gd name="T24" fmla="*/ 3150 w 4004"/>
                <a:gd name="T25" fmla="*/ 2090 h 3263"/>
                <a:gd name="T26" fmla="*/ 3048 w 4004"/>
                <a:gd name="T27" fmla="*/ 2241 h 3263"/>
                <a:gd name="T28" fmla="*/ 2942 w 4004"/>
                <a:gd name="T29" fmla="*/ 2389 h 3263"/>
                <a:gd name="T30" fmla="*/ 2831 w 4004"/>
                <a:gd name="T31" fmla="*/ 2534 h 3263"/>
                <a:gd name="T32" fmla="*/ 2648 w 4004"/>
                <a:gd name="T33" fmla="*/ 2648 h 3263"/>
                <a:gd name="T34" fmla="*/ 2394 w 4004"/>
                <a:gd name="T35" fmla="*/ 2732 h 3263"/>
                <a:gd name="T36" fmla="*/ 2139 w 4004"/>
                <a:gd name="T37" fmla="*/ 2810 h 3263"/>
                <a:gd name="T38" fmla="*/ 1883 w 4004"/>
                <a:gd name="T39" fmla="*/ 2885 h 3263"/>
                <a:gd name="T40" fmla="*/ 1626 w 4004"/>
                <a:gd name="T41" fmla="*/ 2956 h 3263"/>
                <a:gd name="T42" fmla="*/ 1370 w 4004"/>
                <a:gd name="T43" fmla="*/ 3022 h 3263"/>
                <a:gd name="T44" fmla="*/ 1115 w 4004"/>
                <a:gd name="T45" fmla="*/ 3084 h 3263"/>
                <a:gd name="T46" fmla="*/ 861 w 4004"/>
                <a:gd name="T47" fmla="*/ 3141 h 3263"/>
                <a:gd name="T48" fmla="*/ 660 w 4004"/>
                <a:gd name="T49" fmla="*/ 3183 h 3263"/>
                <a:gd name="T50" fmla="*/ 495 w 4004"/>
                <a:gd name="T51" fmla="*/ 3210 h 3263"/>
                <a:gd name="T52" fmla="*/ 310 w 4004"/>
                <a:gd name="T53" fmla="*/ 3234 h 3263"/>
                <a:gd name="T54" fmla="*/ 108 w 4004"/>
                <a:gd name="T55" fmla="*/ 3255 h 3263"/>
                <a:gd name="T56" fmla="*/ 36 w 4004"/>
                <a:gd name="T57" fmla="*/ 3226 h 3263"/>
                <a:gd name="T58" fmla="*/ 106 w 4004"/>
                <a:gd name="T59" fmla="*/ 3151 h 3263"/>
                <a:gd name="T60" fmla="*/ 172 w 4004"/>
                <a:gd name="T61" fmla="*/ 3075 h 3263"/>
                <a:gd name="T62" fmla="*/ 237 w 4004"/>
                <a:gd name="T63" fmla="*/ 2999 h 3263"/>
                <a:gd name="T64" fmla="*/ 300 w 4004"/>
                <a:gd name="T65" fmla="*/ 2921 h 3263"/>
                <a:gd name="T66" fmla="*/ 360 w 4004"/>
                <a:gd name="T67" fmla="*/ 2842 h 3263"/>
                <a:gd name="T68" fmla="*/ 447 w 4004"/>
                <a:gd name="T69" fmla="*/ 2722 h 3263"/>
                <a:gd name="T70" fmla="*/ 558 w 4004"/>
                <a:gd name="T71" fmla="*/ 2556 h 3263"/>
                <a:gd name="T72" fmla="*/ 661 w 4004"/>
                <a:gd name="T73" fmla="*/ 2385 h 3263"/>
                <a:gd name="T74" fmla="*/ 759 w 4004"/>
                <a:gd name="T75" fmla="*/ 2208 h 3263"/>
                <a:gd name="T76" fmla="*/ 851 w 4004"/>
                <a:gd name="T77" fmla="*/ 2024 h 3263"/>
                <a:gd name="T78" fmla="*/ 1226 w 4004"/>
                <a:gd name="T79" fmla="*/ 1240 h 3263"/>
                <a:gd name="T80" fmla="*/ 1411 w 4004"/>
                <a:gd name="T81" fmla="*/ 1186 h 3263"/>
                <a:gd name="T82" fmla="*/ 1595 w 4004"/>
                <a:gd name="T83" fmla="*/ 1128 h 3263"/>
                <a:gd name="T84" fmla="*/ 1777 w 4004"/>
                <a:gd name="T85" fmla="*/ 1067 h 3263"/>
                <a:gd name="T86" fmla="*/ 1957 w 4004"/>
                <a:gd name="T87" fmla="*/ 1002 h 3263"/>
                <a:gd name="T88" fmla="*/ 2137 w 4004"/>
                <a:gd name="T89" fmla="*/ 933 h 3263"/>
                <a:gd name="T90" fmla="*/ 2315 w 4004"/>
                <a:gd name="T91" fmla="*/ 862 h 3263"/>
                <a:gd name="T92" fmla="*/ 2490 w 4004"/>
                <a:gd name="T93" fmla="*/ 788 h 3263"/>
                <a:gd name="T94" fmla="*/ 2665 w 4004"/>
                <a:gd name="T95" fmla="*/ 710 h 3263"/>
                <a:gd name="T96" fmla="*/ 2839 w 4004"/>
                <a:gd name="T97" fmla="*/ 630 h 3263"/>
                <a:gd name="T98" fmla="*/ 3010 w 4004"/>
                <a:gd name="T99" fmla="*/ 546 h 3263"/>
                <a:gd name="T100" fmla="*/ 3180 w 4004"/>
                <a:gd name="T101" fmla="*/ 461 h 3263"/>
                <a:gd name="T102" fmla="*/ 3348 w 4004"/>
                <a:gd name="T103" fmla="*/ 373 h 3263"/>
                <a:gd name="T104" fmla="*/ 3514 w 4004"/>
                <a:gd name="T105" fmla="*/ 283 h 3263"/>
                <a:gd name="T106" fmla="*/ 3679 w 4004"/>
                <a:gd name="T107" fmla="*/ 190 h 3263"/>
                <a:gd name="T108" fmla="*/ 3842 w 4004"/>
                <a:gd name="T109" fmla="*/ 96 h 3263"/>
                <a:gd name="T110" fmla="*/ 4004 w 4004"/>
                <a:gd name="T111" fmla="*/ 0 h 3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04" h="3263">
                  <a:moveTo>
                    <a:pt x="4004" y="0"/>
                  </a:moveTo>
                  <a:lnTo>
                    <a:pt x="3986" y="88"/>
                  </a:lnTo>
                  <a:lnTo>
                    <a:pt x="3968" y="177"/>
                  </a:lnTo>
                  <a:lnTo>
                    <a:pt x="3948" y="265"/>
                  </a:lnTo>
                  <a:lnTo>
                    <a:pt x="3926" y="352"/>
                  </a:lnTo>
                  <a:lnTo>
                    <a:pt x="3902" y="440"/>
                  </a:lnTo>
                  <a:lnTo>
                    <a:pt x="3877" y="527"/>
                  </a:lnTo>
                  <a:lnTo>
                    <a:pt x="3851" y="613"/>
                  </a:lnTo>
                  <a:lnTo>
                    <a:pt x="3823" y="699"/>
                  </a:lnTo>
                  <a:lnTo>
                    <a:pt x="3794" y="786"/>
                  </a:lnTo>
                  <a:lnTo>
                    <a:pt x="3764" y="872"/>
                  </a:lnTo>
                  <a:lnTo>
                    <a:pt x="3732" y="957"/>
                  </a:lnTo>
                  <a:lnTo>
                    <a:pt x="3698" y="1041"/>
                  </a:lnTo>
                  <a:lnTo>
                    <a:pt x="3664" y="1125"/>
                  </a:lnTo>
                  <a:lnTo>
                    <a:pt x="3628" y="1209"/>
                  </a:lnTo>
                  <a:lnTo>
                    <a:pt x="3590" y="1291"/>
                  </a:lnTo>
                  <a:lnTo>
                    <a:pt x="3552" y="1374"/>
                  </a:lnTo>
                  <a:lnTo>
                    <a:pt x="3512" y="1457"/>
                  </a:lnTo>
                  <a:lnTo>
                    <a:pt x="3471" y="1538"/>
                  </a:lnTo>
                  <a:lnTo>
                    <a:pt x="3429" y="1619"/>
                  </a:lnTo>
                  <a:lnTo>
                    <a:pt x="3385" y="1699"/>
                  </a:lnTo>
                  <a:lnTo>
                    <a:pt x="3341" y="1778"/>
                  </a:lnTo>
                  <a:lnTo>
                    <a:pt x="3294" y="1857"/>
                  </a:lnTo>
                  <a:lnTo>
                    <a:pt x="3248" y="1936"/>
                  </a:lnTo>
                  <a:lnTo>
                    <a:pt x="3199" y="2013"/>
                  </a:lnTo>
                  <a:lnTo>
                    <a:pt x="3150" y="2090"/>
                  </a:lnTo>
                  <a:lnTo>
                    <a:pt x="3099" y="2166"/>
                  </a:lnTo>
                  <a:lnTo>
                    <a:pt x="3048" y="2241"/>
                  </a:lnTo>
                  <a:lnTo>
                    <a:pt x="2995" y="2316"/>
                  </a:lnTo>
                  <a:lnTo>
                    <a:pt x="2942" y="2389"/>
                  </a:lnTo>
                  <a:lnTo>
                    <a:pt x="2886" y="2462"/>
                  </a:lnTo>
                  <a:lnTo>
                    <a:pt x="2831" y="2534"/>
                  </a:lnTo>
                  <a:lnTo>
                    <a:pt x="2774" y="2605"/>
                  </a:lnTo>
                  <a:lnTo>
                    <a:pt x="2648" y="2648"/>
                  </a:lnTo>
                  <a:lnTo>
                    <a:pt x="2521" y="2690"/>
                  </a:lnTo>
                  <a:lnTo>
                    <a:pt x="2394" y="2732"/>
                  </a:lnTo>
                  <a:lnTo>
                    <a:pt x="2267" y="2771"/>
                  </a:lnTo>
                  <a:lnTo>
                    <a:pt x="2139" y="2810"/>
                  </a:lnTo>
                  <a:lnTo>
                    <a:pt x="2011" y="2849"/>
                  </a:lnTo>
                  <a:lnTo>
                    <a:pt x="1883" y="2885"/>
                  </a:lnTo>
                  <a:lnTo>
                    <a:pt x="1754" y="2921"/>
                  </a:lnTo>
                  <a:lnTo>
                    <a:pt x="1626" y="2956"/>
                  </a:lnTo>
                  <a:lnTo>
                    <a:pt x="1498" y="2990"/>
                  </a:lnTo>
                  <a:lnTo>
                    <a:pt x="1370" y="3022"/>
                  </a:lnTo>
                  <a:lnTo>
                    <a:pt x="1242" y="3054"/>
                  </a:lnTo>
                  <a:lnTo>
                    <a:pt x="1115" y="3084"/>
                  </a:lnTo>
                  <a:lnTo>
                    <a:pt x="988" y="3114"/>
                  </a:lnTo>
                  <a:lnTo>
                    <a:pt x="861" y="3141"/>
                  </a:lnTo>
                  <a:lnTo>
                    <a:pt x="735" y="3168"/>
                  </a:lnTo>
                  <a:lnTo>
                    <a:pt x="660" y="3183"/>
                  </a:lnTo>
                  <a:lnTo>
                    <a:pt x="580" y="3197"/>
                  </a:lnTo>
                  <a:lnTo>
                    <a:pt x="495" y="3210"/>
                  </a:lnTo>
                  <a:lnTo>
                    <a:pt x="405" y="3223"/>
                  </a:lnTo>
                  <a:lnTo>
                    <a:pt x="310" y="3234"/>
                  </a:lnTo>
                  <a:lnTo>
                    <a:pt x="211" y="3244"/>
                  </a:lnTo>
                  <a:lnTo>
                    <a:pt x="108" y="3255"/>
                  </a:lnTo>
                  <a:lnTo>
                    <a:pt x="0" y="3263"/>
                  </a:lnTo>
                  <a:lnTo>
                    <a:pt x="36" y="3226"/>
                  </a:lnTo>
                  <a:lnTo>
                    <a:pt x="70" y="3189"/>
                  </a:lnTo>
                  <a:lnTo>
                    <a:pt x="106" y="3151"/>
                  </a:lnTo>
                  <a:lnTo>
                    <a:pt x="138" y="3114"/>
                  </a:lnTo>
                  <a:lnTo>
                    <a:pt x="172" y="3075"/>
                  </a:lnTo>
                  <a:lnTo>
                    <a:pt x="204" y="3038"/>
                  </a:lnTo>
                  <a:lnTo>
                    <a:pt x="237" y="2999"/>
                  </a:lnTo>
                  <a:lnTo>
                    <a:pt x="269" y="2960"/>
                  </a:lnTo>
                  <a:lnTo>
                    <a:pt x="300" y="2921"/>
                  </a:lnTo>
                  <a:lnTo>
                    <a:pt x="330" y="2881"/>
                  </a:lnTo>
                  <a:lnTo>
                    <a:pt x="360" y="2842"/>
                  </a:lnTo>
                  <a:lnTo>
                    <a:pt x="390" y="2802"/>
                  </a:lnTo>
                  <a:lnTo>
                    <a:pt x="447" y="2722"/>
                  </a:lnTo>
                  <a:lnTo>
                    <a:pt x="504" y="2639"/>
                  </a:lnTo>
                  <a:lnTo>
                    <a:pt x="558" y="2556"/>
                  </a:lnTo>
                  <a:lnTo>
                    <a:pt x="610" y="2471"/>
                  </a:lnTo>
                  <a:lnTo>
                    <a:pt x="661" y="2385"/>
                  </a:lnTo>
                  <a:lnTo>
                    <a:pt x="711" y="2296"/>
                  </a:lnTo>
                  <a:lnTo>
                    <a:pt x="759" y="2208"/>
                  </a:lnTo>
                  <a:lnTo>
                    <a:pt x="805" y="2117"/>
                  </a:lnTo>
                  <a:lnTo>
                    <a:pt x="851" y="2024"/>
                  </a:lnTo>
                  <a:lnTo>
                    <a:pt x="895" y="1930"/>
                  </a:lnTo>
                  <a:lnTo>
                    <a:pt x="1226" y="1240"/>
                  </a:lnTo>
                  <a:lnTo>
                    <a:pt x="1318" y="1214"/>
                  </a:lnTo>
                  <a:lnTo>
                    <a:pt x="1411" y="1186"/>
                  </a:lnTo>
                  <a:lnTo>
                    <a:pt x="1503" y="1158"/>
                  </a:lnTo>
                  <a:lnTo>
                    <a:pt x="1595" y="1128"/>
                  </a:lnTo>
                  <a:lnTo>
                    <a:pt x="1685" y="1098"/>
                  </a:lnTo>
                  <a:lnTo>
                    <a:pt x="1777" y="1067"/>
                  </a:lnTo>
                  <a:lnTo>
                    <a:pt x="1867" y="1035"/>
                  </a:lnTo>
                  <a:lnTo>
                    <a:pt x="1957" y="1002"/>
                  </a:lnTo>
                  <a:lnTo>
                    <a:pt x="2047" y="968"/>
                  </a:lnTo>
                  <a:lnTo>
                    <a:pt x="2137" y="933"/>
                  </a:lnTo>
                  <a:lnTo>
                    <a:pt x="2226" y="898"/>
                  </a:lnTo>
                  <a:lnTo>
                    <a:pt x="2315" y="862"/>
                  </a:lnTo>
                  <a:lnTo>
                    <a:pt x="2403" y="825"/>
                  </a:lnTo>
                  <a:lnTo>
                    <a:pt x="2490" y="788"/>
                  </a:lnTo>
                  <a:lnTo>
                    <a:pt x="2578" y="749"/>
                  </a:lnTo>
                  <a:lnTo>
                    <a:pt x="2665" y="710"/>
                  </a:lnTo>
                  <a:lnTo>
                    <a:pt x="2752" y="670"/>
                  </a:lnTo>
                  <a:lnTo>
                    <a:pt x="2839" y="630"/>
                  </a:lnTo>
                  <a:lnTo>
                    <a:pt x="2924" y="588"/>
                  </a:lnTo>
                  <a:lnTo>
                    <a:pt x="3010" y="546"/>
                  </a:lnTo>
                  <a:lnTo>
                    <a:pt x="3095" y="504"/>
                  </a:lnTo>
                  <a:lnTo>
                    <a:pt x="3180" y="461"/>
                  </a:lnTo>
                  <a:lnTo>
                    <a:pt x="3264" y="418"/>
                  </a:lnTo>
                  <a:lnTo>
                    <a:pt x="3348" y="373"/>
                  </a:lnTo>
                  <a:lnTo>
                    <a:pt x="3432" y="329"/>
                  </a:lnTo>
                  <a:lnTo>
                    <a:pt x="3514" y="283"/>
                  </a:lnTo>
                  <a:lnTo>
                    <a:pt x="3597" y="237"/>
                  </a:lnTo>
                  <a:lnTo>
                    <a:pt x="3679" y="190"/>
                  </a:lnTo>
                  <a:lnTo>
                    <a:pt x="3762" y="144"/>
                  </a:lnTo>
                  <a:lnTo>
                    <a:pt x="3842" y="96"/>
                  </a:lnTo>
                  <a:lnTo>
                    <a:pt x="3924" y="49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淘宝店chenying0907 27">
              <a:extLst>
                <a:ext uri="{FF2B5EF4-FFF2-40B4-BE49-F238E27FC236}">
                  <a16:creationId xmlns="" xmlns:a16="http://schemas.microsoft.com/office/drawing/2014/main" id="{371FE2CE-1D7F-4B06-9D20-288B7AD9B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8851" y="3397250"/>
              <a:ext cx="912813" cy="406400"/>
            </a:xfrm>
            <a:custGeom>
              <a:avLst/>
              <a:gdLst>
                <a:gd name="T0" fmla="*/ 1473 w 4603"/>
                <a:gd name="T1" fmla="*/ 278 h 2052"/>
                <a:gd name="T2" fmla="*/ 1684 w 4603"/>
                <a:gd name="T3" fmla="*/ 299 h 2052"/>
                <a:gd name="T4" fmla="*/ 1895 w 4603"/>
                <a:gd name="T5" fmla="*/ 313 h 2052"/>
                <a:gd name="T6" fmla="*/ 2104 w 4603"/>
                <a:gd name="T7" fmla="*/ 323 h 2052"/>
                <a:gd name="T8" fmla="*/ 2311 w 4603"/>
                <a:gd name="T9" fmla="*/ 325 h 2052"/>
                <a:gd name="T10" fmla="*/ 2518 w 4603"/>
                <a:gd name="T11" fmla="*/ 323 h 2052"/>
                <a:gd name="T12" fmla="*/ 2723 w 4603"/>
                <a:gd name="T13" fmla="*/ 316 h 2052"/>
                <a:gd name="T14" fmla="*/ 2926 w 4603"/>
                <a:gd name="T15" fmla="*/ 302 h 2052"/>
                <a:gd name="T16" fmla="*/ 3129 w 4603"/>
                <a:gd name="T17" fmla="*/ 285 h 2052"/>
                <a:gd name="T18" fmla="*/ 3329 w 4603"/>
                <a:gd name="T19" fmla="*/ 261 h 2052"/>
                <a:gd name="T20" fmla="*/ 3529 w 4603"/>
                <a:gd name="T21" fmla="*/ 234 h 2052"/>
                <a:gd name="T22" fmla="*/ 3728 w 4603"/>
                <a:gd name="T23" fmla="*/ 201 h 2052"/>
                <a:gd name="T24" fmla="*/ 3925 w 4603"/>
                <a:gd name="T25" fmla="*/ 165 h 2052"/>
                <a:gd name="T26" fmla="*/ 4120 w 4603"/>
                <a:gd name="T27" fmla="*/ 123 h 2052"/>
                <a:gd name="T28" fmla="*/ 4314 w 4603"/>
                <a:gd name="T29" fmla="*/ 78 h 2052"/>
                <a:gd name="T30" fmla="*/ 4507 w 4603"/>
                <a:gd name="T31" fmla="*/ 28 h 2052"/>
                <a:gd name="T32" fmla="*/ 4272 w 4603"/>
                <a:gd name="T33" fmla="*/ 690 h 2052"/>
                <a:gd name="T34" fmla="*/ 4278 w 4603"/>
                <a:gd name="T35" fmla="*/ 670 h 2052"/>
                <a:gd name="T36" fmla="*/ 4274 w 4603"/>
                <a:gd name="T37" fmla="*/ 649 h 2052"/>
                <a:gd name="T38" fmla="*/ 4264 w 4603"/>
                <a:gd name="T39" fmla="*/ 633 h 2052"/>
                <a:gd name="T40" fmla="*/ 4249 w 4603"/>
                <a:gd name="T41" fmla="*/ 620 h 2052"/>
                <a:gd name="T42" fmla="*/ 4231 w 4603"/>
                <a:gd name="T43" fmla="*/ 612 h 2052"/>
                <a:gd name="T44" fmla="*/ 4212 w 4603"/>
                <a:gd name="T45" fmla="*/ 611 h 2052"/>
                <a:gd name="T46" fmla="*/ 4194 w 4603"/>
                <a:gd name="T47" fmla="*/ 616 h 2052"/>
                <a:gd name="T48" fmla="*/ 4177 w 4603"/>
                <a:gd name="T49" fmla="*/ 630 h 2052"/>
                <a:gd name="T50" fmla="*/ 4025 w 4603"/>
                <a:gd name="T51" fmla="*/ 825 h 2052"/>
                <a:gd name="T52" fmla="*/ 3868 w 4603"/>
                <a:gd name="T53" fmla="*/ 1015 h 2052"/>
                <a:gd name="T54" fmla="*/ 3707 w 4603"/>
                <a:gd name="T55" fmla="*/ 1201 h 2052"/>
                <a:gd name="T56" fmla="*/ 3542 w 4603"/>
                <a:gd name="T57" fmla="*/ 1382 h 2052"/>
                <a:gd name="T58" fmla="*/ 3371 w 4603"/>
                <a:gd name="T59" fmla="*/ 1558 h 2052"/>
                <a:gd name="T60" fmla="*/ 3197 w 4603"/>
                <a:gd name="T61" fmla="*/ 1728 h 2052"/>
                <a:gd name="T62" fmla="*/ 3015 w 4603"/>
                <a:gd name="T63" fmla="*/ 1891 h 2052"/>
                <a:gd name="T64" fmla="*/ 2921 w 4603"/>
                <a:gd name="T65" fmla="*/ 1970 h 2052"/>
                <a:gd name="T66" fmla="*/ 2827 w 4603"/>
                <a:gd name="T67" fmla="*/ 2049 h 2052"/>
                <a:gd name="T68" fmla="*/ 2507 w 4603"/>
                <a:gd name="T69" fmla="*/ 2052 h 2052"/>
                <a:gd name="T70" fmla="*/ 2172 w 4603"/>
                <a:gd name="T71" fmla="*/ 2047 h 2052"/>
                <a:gd name="T72" fmla="*/ 1825 w 4603"/>
                <a:gd name="T73" fmla="*/ 2033 h 2052"/>
                <a:gd name="T74" fmla="*/ 1647 w 4603"/>
                <a:gd name="T75" fmla="*/ 2023 h 2052"/>
                <a:gd name="T76" fmla="*/ 1467 w 4603"/>
                <a:gd name="T77" fmla="*/ 2010 h 2052"/>
                <a:gd name="T78" fmla="*/ 1286 w 4603"/>
                <a:gd name="T79" fmla="*/ 1994 h 2052"/>
                <a:gd name="T80" fmla="*/ 1103 w 4603"/>
                <a:gd name="T81" fmla="*/ 1976 h 2052"/>
                <a:gd name="T82" fmla="*/ 920 w 4603"/>
                <a:gd name="T83" fmla="*/ 1954 h 2052"/>
                <a:gd name="T84" fmla="*/ 735 w 4603"/>
                <a:gd name="T85" fmla="*/ 1931 h 2052"/>
                <a:gd name="T86" fmla="*/ 551 w 4603"/>
                <a:gd name="T87" fmla="*/ 1905 h 2052"/>
                <a:gd name="T88" fmla="*/ 366 w 4603"/>
                <a:gd name="T89" fmla="*/ 1875 h 2052"/>
                <a:gd name="T90" fmla="*/ 183 w 4603"/>
                <a:gd name="T91" fmla="*/ 1842 h 2052"/>
                <a:gd name="T92" fmla="*/ 0 w 4603"/>
                <a:gd name="T93" fmla="*/ 1806 h 2052"/>
                <a:gd name="T94" fmla="*/ 107 w 4603"/>
                <a:gd name="T95" fmla="*/ 1731 h 2052"/>
                <a:gd name="T96" fmla="*/ 211 w 4603"/>
                <a:gd name="T97" fmla="*/ 1654 h 2052"/>
                <a:gd name="T98" fmla="*/ 313 w 4603"/>
                <a:gd name="T99" fmla="*/ 1572 h 2052"/>
                <a:gd name="T100" fmla="*/ 413 w 4603"/>
                <a:gd name="T101" fmla="*/ 1488 h 2052"/>
                <a:gd name="T102" fmla="*/ 509 w 4603"/>
                <a:gd name="T103" fmla="*/ 1401 h 2052"/>
                <a:gd name="T104" fmla="*/ 603 w 4603"/>
                <a:gd name="T105" fmla="*/ 1310 h 2052"/>
                <a:gd name="T106" fmla="*/ 694 w 4603"/>
                <a:gd name="T107" fmla="*/ 1217 h 2052"/>
                <a:gd name="T108" fmla="*/ 783 w 4603"/>
                <a:gd name="T109" fmla="*/ 1122 h 2052"/>
                <a:gd name="T110" fmla="*/ 868 w 4603"/>
                <a:gd name="T111" fmla="*/ 1023 h 2052"/>
                <a:gd name="T112" fmla="*/ 949 w 4603"/>
                <a:gd name="T113" fmla="*/ 921 h 2052"/>
                <a:gd name="T114" fmla="*/ 1027 w 4603"/>
                <a:gd name="T115" fmla="*/ 818 h 2052"/>
                <a:gd name="T116" fmla="*/ 1102 w 4603"/>
                <a:gd name="T117" fmla="*/ 712 h 2052"/>
                <a:gd name="T118" fmla="*/ 1174 w 4603"/>
                <a:gd name="T119" fmla="*/ 604 h 2052"/>
                <a:gd name="T120" fmla="*/ 1242 w 4603"/>
                <a:gd name="T121" fmla="*/ 493 h 2052"/>
                <a:gd name="T122" fmla="*/ 1306 w 4603"/>
                <a:gd name="T123" fmla="*/ 380 h 2052"/>
                <a:gd name="T124" fmla="*/ 1367 w 4603"/>
                <a:gd name="T125" fmla="*/ 266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03" h="2052">
                  <a:moveTo>
                    <a:pt x="1367" y="266"/>
                  </a:moveTo>
                  <a:lnTo>
                    <a:pt x="1473" y="278"/>
                  </a:lnTo>
                  <a:lnTo>
                    <a:pt x="1579" y="289"/>
                  </a:lnTo>
                  <a:lnTo>
                    <a:pt x="1684" y="299"/>
                  </a:lnTo>
                  <a:lnTo>
                    <a:pt x="1790" y="307"/>
                  </a:lnTo>
                  <a:lnTo>
                    <a:pt x="1895" y="313"/>
                  </a:lnTo>
                  <a:lnTo>
                    <a:pt x="1999" y="318"/>
                  </a:lnTo>
                  <a:lnTo>
                    <a:pt x="2104" y="323"/>
                  </a:lnTo>
                  <a:lnTo>
                    <a:pt x="2207" y="325"/>
                  </a:lnTo>
                  <a:lnTo>
                    <a:pt x="2311" y="325"/>
                  </a:lnTo>
                  <a:lnTo>
                    <a:pt x="2414" y="325"/>
                  </a:lnTo>
                  <a:lnTo>
                    <a:pt x="2518" y="323"/>
                  </a:lnTo>
                  <a:lnTo>
                    <a:pt x="2620" y="320"/>
                  </a:lnTo>
                  <a:lnTo>
                    <a:pt x="2723" y="316"/>
                  </a:lnTo>
                  <a:lnTo>
                    <a:pt x="2825" y="310"/>
                  </a:lnTo>
                  <a:lnTo>
                    <a:pt x="2926" y="302"/>
                  </a:lnTo>
                  <a:lnTo>
                    <a:pt x="3028" y="294"/>
                  </a:lnTo>
                  <a:lnTo>
                    <a:pt x="3129" y="285"/>
                  </a:lnTo>
                  <a:lnTo>
                    <a:pt x="3230" y="274"/>
                  </a:lnTo>
                  <a:lnTo>
                    <a:pt x="3329" y="261"/>
                  </a:lnTo>
                  <a:lnTo>
                    <a:pt x="3430" y="249"/>
                  </a:lnTo>
                  <a:lnTo>
                    <a:pt x="3529" y="234"/>
                  </a:lnTo>
                  <a:lnTo>
                    <a:pt x="3629" y="218"/>
                  </a:lnTo>
                  <a:lnTo>
                    <a:pt x="3728" y="201"/>
                  </a:lnTo>
                  <a:lnTo>
                    <a:pt x="3826" y="183"/>
                  </a:lnTo>
                  <a:lnTo>
                    <a:pt x="3925" y="165"/>
                  </a:lnTo>
                  <a:lnTo>
                    <a:pt x="4022" y="144"/>
                  </a:lnTo>
                  <a:lnTo>
                    <a:pt x="4120" y="123"/>
                  </a:lnTo>
                  <a:lnTo>
                    <a:pt x="4217" y="100"/>
                  </a:lnTo>
                  <a:lnTo>
                    <a:pt x="4314" y="78"/>
                  </a:lnTo>
                  <a:lnTo>
                    <a:pt x="4410" y="53"/>
                  </a:lnTo>
                  <a:lnTo>
                    <a:pt x="4507" y="28"/>
                  </a:lnTo>
                  <a:lnTo>
                    <a:pt x="4603" y="0"/>
                  </a:lnTo>
                  <a:lnTo>
                    <a:pt x="4272" y="690"/>
                  </a:lnTo>
                  <a:lnTo>
                    <a:pt x="4275" y="680"/>
                  </a:lnTo>
                  <a:lnTo>
                    <a:pt x="4278" y="670"/>
                  </a:lnTo>
                  <a:lnTo>
                    <a:pt x="4276" y="659"/>
                  </a:lnTo>
                  <a:lnTo>
                    <a:pt x="4274" y="649"/>
                  </a:lnTo>
                  <a:lnTo>
                    <a:pt x="4270" y="641"/>
                  </a:lnTo>
                  <a:lnTo>
                    <a:pt x="4264" y="633"/>
                  </a:lnTo>
                  <a:lnTo>
                    <a:pt x="4257" y="625"/>
                  </a:lnTo>
                  <a:lnTo>
                    <a:pt x="4249" y="620"/>
                  </a:lnTo>
                  <a:lnTo>
                    <a:pt x="4240" y="615"/>
                  </a:lnTo>
                  <a:lnTo>
                    <a:pt x="4231" y="612"/>
                  </a:lnTo>
                  <a:lnTo>
                    <a:pt x="4222" y="611"/>
                  </a:lnTo>
                  <a:lnTo>
                    <a:pt x="4212" y="611"/>
                  </a:lnTo>
                  <a:lnTo>
                    <a:pt x="4203" y="612"/>
                  </a:lnTo>
                  <a:lnTo>
                    <a:pt x="4194" y="616"/>
                  </a:lnTo>
                  <a:lnTo>
                    <a:pt x="4185" y="622"/>
                  </a:lnTo>
                  <a:lnTo>
                    <a:pt x="4177" y="630"/>
                  </a:lnTo>
                  <a:lnTo>
                    <a:pt x="4101" y="727"/>
                  </a:lnTo>
                  <a:lnTo>
                    <a:pt x="4025" y="825"/>
                  </a:lnTo>
                  <a:lnTo>
                    <a:pt x="3946" y="920"/>
                  </a:lnTo>
                  <a:lnTo>
                    <a:pt x="3868" y="1015"/>
                  </a:lnTo>
                  <a:lnTo>
                    <a:pt x="3788" y="1108"/>
                  </a:lnTo>
                  <a:lnTo>
                    <a:pt x="3707" y="1201"/>
                  </a:lnTo>
                  <a:lnTo>
                    <a:pt x="3625" y="1292"/>
                  </a:lnTo>
                  <a:lnTo>
                    <a:pt x="3542" y="1382"/>
                  </a:lnTo>
                  <a:lnTo>
                    <a:pt x="3458" y="1470"/>
                  </a:lnTo>
                  <a:lnTo>
                    <a:pt x="3371" y="1558"/>
                  </a:lnTo>
                  <a:lnTo>
                    <a:pt x="3285" y="1644"/>
                  </a:lnTo>
                  <a:lnTo>
                    <a:pt x="3197" y="1728"/>
                  </a:lnTo>
                  <a:lnTo>
                    <a:pt x="3106" y="1810"/>
                  </a:lnTo>
                  <a:lnTo>
                    <a:pt x="3015" y="1891"/>
                  </a:lnTo>
                  <a:lnTo>
                    <a:pt x="2969" y="1932"/>
                  </a:lnTo>
                  <a:lnTo>
                    <a:pt x="2921" y="1970"/>
                  </a:lnTo>
                  <a:lnTo>
                    <a:pt x="2875" y="2010"/>
                  </a:lnTo>
                  <a:lnTo>
                    <a:pt x="2827" y="2049"/>
                  </a:lnTo>
                  <a:lnTo>
                    <a:pt x="2668" y="2051"/>
                  </a:lnTo>
                  <a:lnTo>
                    <a:pt x="2507" y="2052"/>
                  </a:lnTo>
                  <a:lnTo>
                    <a:pt x="2341" y="2051"/>
                  </a:lnTo>
                  <a:lnTo>
                    <a:pt x="2172" y="2047"/>
                  </a:lnTo>
                  <a:lnTo>
                    <a:pt x="1999" y="2042"/>
                  </a:lnTo>
                  <a:lnTo>
                    <a:pt x="1825" y="2033"/>
                  </a:lnTo>
                  <a:lnTo>
                    <a:pt x="1736" y="2028"/>
                  </a:lnTo>
                  <a:lnTo>
                    <a:pt x="1647" y="2023"/>
                  </a:lnTo>
                  <a:lnTo>
                    <a:pt x="1557" y="2017"/>
                  </a:lnTo>
                  <a:lnTo>
                    <a:pt x="1467" y="2010"/>
                  </a:lnTo>
                  <a:lnTo>
                    <a:pt x="1377" y="2002"/>
                  </a:lnTo>
                  <a:lnTo>
                    <a:pt x="1286" y="1994"/>
                  </a:lnTo>
                  <a:lnTo>
                    <a:pt x="1194" y="1985"/>
                  </a:lnTo>
                  <a:lnTo>
                    <a:pt x="1103" y="1976"/>
                  </a:lnTo>
                  <a:lnTo>
                    <a:pt x="1012" y="1966"/>
                  </a:lnTo>
                  <a:lnTo>
                    <a:pt x="920" y="1954"/>
                  </a:lnTo>
                  <a:lnTo>
                    <a:pt x="828" y="1943"/>
                  </a:lnTo>
                  <a:lnTo>
                    <a:pt x="735" y="1931"/>
                  </a:lnTo>
                  <a:lnTo>
                    <a:pt x="643" y="1918"/>
                  </a:lnTo>
                  <a:lnTo>
                    <a:pt x="551" y="1905"/>
                  </a:lnTo>
                  <a:lnTo>
                    <a:pt x="458" y="1890"/>
                  </a:lnTo>
                  <a:lnTo>
                    <a:pt x="366" y="1875"/>
                  </a:lnTo>
                  <a:lnTo>
                    <a:pt x="275" y="1859"/>
                  </a:lnTo>
                  <a:lnTo>
                    <a:pt x="183" y="1842"/>
                  </a:lnTo>
                  <a:lnTo>
                    <a:pt x="91" y="1824"/>
                  </a:lnTo>
                  <a:lnTo>
                    <a:pt x="0" y="1806"/>
                  </a:lnTo>
                  <a:lnTo>
                    <a:pt x="53" y="1770"/>
                  </a:lnTo>
                  <a:lnTo>
                    <a:pt x="107" y="1731"/>
                  </a:lnTo>
                  <a:lnTo>
                    <a:pt x="159" y="1692"/>
                  </a:lnTo>
                  <a:lnTo>
                    <a:pt x="211" y="1654"/>
                  </a:lnTo>
                  <a:lnTo>
                    <a:pt x="262" y="1613"/>
                  </a:lnTo>
                  <a:lnTo>
                    <a:pt x="313" y="1572"/>
                  </a:lnTo>
                  <a:lnTo>
                    <a:pt x="363" y="1531"/>
                  </a:lnTo>
                  <a:lnTo>
                    <a:pt x="413" y="1488"/>
                  </a:lnTo>
                  <a:lnTo>
                    <a:pt x="460" y="1445"/>
                  </a:lnTo>
                  <a:lnTo>
                    <a:pt x="509" y="1401"/>
                  </a:lnTo>
                  <a:lnTo>
                    <a:pt x="557" y="1357"/>
                  </a:lnTo>
                  <a:lnTo>
                    <a:pt x="603" y="1310"/>
                  </a:lnTo>
                  <a:lnTo>
                    <a:pt x="649" y="1265"/>
                  </a:lnTo>
                  <a:lnTo>
                    <a:pt x="694" y="1217"/>
                  </a:lnTo>
                  <a:lnTo>
                    <a:pt x="738" y="1170"/>
                  </a:lnTo>
                  <a:lnTo>
                    <a:pt x="783" y="1122"/>
                  </a:lnTo>
                  <a:lnTo>
                    <a:pt x="824" y="1073"/>
                  </a:lnTo>
                  <a:lnTo>
                    <a:pt x="868" y="1023"/>
                  </a:lnTo>
                  <a:lnTo>
                    <a:pt x="908" y="972"/>
                  </a:lnTo>
                  <a:lnTo>
                    <a:pt x="949" y="921"/>
                  </a:lnTo>
                  <a:lnTo>
                    <a:pt x="989" y="870"/>
                  </a:lnTo>
                  <a:lnTo>
                    <a:pt x="1027" y="818"/>
                  </a:lnTo>
                  <a:lnTo>
                    <a:pt x="1065" y="765"/>
                  </a:lnTo>
                  <a:lnTo>
                    <a:pt x="1102" y="712"/>
                  </a:lnTo>
                  <a:lnTo>
                    <a:pt x="1139" y="658"/>
                  </a:lnTo>
                  <a:lnTo>
                    <a:pt x="1174" y="604"/>
                  </a:lnTo>
                  <a:lnTo>
                    <a:pt x="1209" y="548"/>
                  </a:lnTo>
                  <a:lnTo>
                    <a:pt x="1242" y="493"/>
                  </a:lnTo>
                  <a:lnTo>
                    <a:pt x="1275" y="437"/>
                  </a:lnTo>
                  <a:lnTo>
                    <a:pt x="1306" y="380"/>
                  </a:lnTo>
                  <a:lnTo>
                    <a:pt x="1337" y="323"/>
                  </a:lnTo>
                  <a:lnTo>
                    <a:pt x="1367" y="26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淘宝店chenying0907 28">
              <a:extLst>
                <a:ext uri="{FF2B5EF4-FFF2-40B4-BE49-F238E27FC236}">
                  <a16:creationId xmlns="" xmlns:a16="http://schemas.microsoft.com/office/drawing/2014/main" id="{15CF4F75-AF7B-4340-B6B0-74965D495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026" y="3443288"/>
              <a:ext cx="371475" cy="304800"/>
            </a:xfrm>
            <a:custGeom>
              <a:avLst/>
              <a:gdLst>
                <a:gd name="T0" fmla="*/ 520 w 1868"/>
                <a:gd name="T1" fmla="*/ 1498 h 1534"/>
                <a:gd name="T2" fmla="*/ 629 w 1868"/>
                <a:gd name="T3" fmla="*/ 1424 h 1534"/>
                <a:gd name="T4" fmla="*/ 734 w 1868"/>
                <a:gd name="T5" fmla="*/ 1347 h 1534"/>
                <a:gd name="T6" fmla="*/ 838 w 1868"/>
                <a:gd name="T7" fmla="*/ 1266 h 1534"/>
                <a:gd name="T8" fmla="*/ 939 w 1868"/>
                <a:gd name="T9" fmla="*/ 1182 h 1534"/>
                <a:gd name="T10" fmla="*/ 1036 w 1868"/>
                <a:gd name="T11" fmla="*/ 1095 h 1534"/>
                <a:gd name="T12" fmla="*/ 1131 w 1868"/>
                <a:gd name="T13" fmla="*/ 1004 h 1534"/>
                <a:gd name="T14" fmla="*/ 1223 w 1868"/>
                <a:gd name="T15" fmla="*/ 911 h 1534"/>
                <a:gd name="T16" fmla="*/ 1313 w 1868"/>
                <a:gd name="T17" fmla="*/ 815 h 1534"/>
                <a:gd name="T18" fmla="*/ 1398 w 1868"/>
                <a:gd name="T19" fmla="*/ 716 h 1534"/>
                <a:gd name="T20" fmla="*/ 1481 w 1868"/>
                <a:gd name="T21" fmla="*/ 614 h 1534"/>
                <a:gd name="T22" fmla="*/ 1560 w 1868"/>
                <a:gd name="T23" fmla="*/ 510 h 1534"/>
                <a:gd name="T24" fmla="*/ 1635 w 1868"/>
                <a:gd name="T25" fmla="*/ 402 h 1534"/>
                <a:gd name="T26" fmla="*/ 1706 w 1868"/>
                <a:gd name="T27" fmla="*/ 293 h 1534"/>
                <a:gd name="T28" fmla="*/ 1774 w 1868"/>
                <a:gd name="T29" fmla="*/ 181 h 1534"/>
                <a:gd name="T30" fmla="*/ 1838 w 1868"/>
                <a:gd name="T31" fmla="*/ 68 h 1534"/>
                <a:gd name="T32" fmla="*/ 1850 w 1868"/>
                <a:gd name="T33" fmla="*/ 8 h 1534"/>
                <a:gd name="T34" fmla="*/ 1813 w 1868"/>
                <a:gd name="T35" fmla="*/ 3 h 1534"/>
                <a:gd name="T36" fmla="*/ 1761 w 1868"/>
                <a:gd name="T37" fmla="*/ 65 h 1534"/>
                <a:gd name="T38" fmla="*/ 1687 w 1868"/>
                <a:gd name="T39" fmla="*/ 190 h 1534"/>
                <a:gd name="T40" fmla="*/ 1605 w 1868"/>
                <a:gd name="T41" fmla="*/ 309 h 1534"/>
                <a:gd name="T42" fmla="*/ 1518 w 1868"/>
                <a:gd name="T43" fmla="*/ 424 h 1534"/>
                <a:gd name="T44" fmla="*/ 1424 w 1868"/>
                <a:gd name="T45" fmla="*/ 531 h 1534"/>
                <a:gd name="T46" fmla="*/ 1323 w 1868"/>
                <a:gd name="T47" fmla="*/ 634 h 1534"/>
                <a:gd name="T48" fmla="*/ 1216 w 1868"/>
                <a:gd name="T49" fmla="*/ 731 h 1534"/>
                <a:gd name="T50" fmla="*/ 1105 w 1868"/>
                <a:gd name="T51" fmla="*/ 824 h 1534"/>
                <a:gd name="T52" fmla="*/ 988 w 1868"/>
                <a:gd name="T53" fmla="*/ 910 h 1534"/>
                <a:gd name="T54" fmla="*/ 868 w 1868"/>
                <a:gd name="T55" fmla="*/ 993 h 1534"/>
                <a:gd name="T56" fmla="*/ 744 w 1868"/>
                <a:gd name="T57" fmla="*/ 1070 h 1534"/>
                <a:gd name="T58" fmla="*/ 614 w 1868"/>
                <a:gd name="T59" fmla="*/ 1143 h 1534"/>
                <a:gd name="T60" fmla="*/ 483 w 1868"/>
                <a:gd name="T61" fmla="*/ 1211 h 1534"/>
                <a:gd name="T62" fmla="*/ 348 w 1868"/>
                <a:gd name="T63" fmla="*/ 1275 h 1534"/>
                <a:gd name="T64" fmla="*/ 209 w 1868"/>
                <a:gd name="T65" fmla="*/ 1336 h 1534"/>
                <a:gd name="T66" fmla="*/ 70 w 1868"/>
                <a:gd name="T67" fmla="*/ 1391 h 1534"/>
                <a:gd name="T68" fmla="*/ 57 w 1868"/>
                <a:gd name="T69" fmla="*/ 1433 h 1534"/>
                <a:gd name="T70" fmla="*/ 173 w 1868"/>
                <a:gd name="T71" fmla="*/ 1464 h 1534"/>
                <a:gd name="T72" fmla="*/ 289 w 1868"/>
                <a:gd name="T73" fmla="*/ 1492 h 1534"/>
                <a:gd name="T74" fmla="*/ 407 w 1868"/>
                <a:gd name="T75" fmla="*/ 1520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8" h="1534">
                  <a:moveTo>
                    <a:pt x="466" y="1534"/>
                  </a:moveTo>
                  <a:lnTo>
                    <a:pt x="520" y="1498"/>
                  </a:lnTo>
                  <a:lnTo>
                    <a:pt x="575" y="1461"/>
                  </a:lnTo>
                  <a:lnTo>
                    <a:pt x="629" y="1424"/>
                  </a:lnTo>
                  <a:lnTo>
                    <a:pt x="682" y="1387"/>
                  </a:lnTo>
                  <a:lnTo>
                    <a:pt x="734" y="1347"/>
                  </a:lnTo>
                  <a:lnTo>
                    <a:pt x="787" y="1307"/>
                  </a:lnTo>
                  <a:lnTo>
                    <a:pt x="838" y="1266"/>
                  </a:lnTo>
                  <a:lnTo>
                    <a:pt x="889" y="1224"/>
                  </a:lnTo>
                  <a:lnTo>
                    <a:pt x="939" y="1182"/>
                  </a:lnTo>
                  <a:lnTo>
                    <a:pt x="987" y="1139"/>
                  </a:lnTo>
                  <a:lnTo>
                    <a:pt x="1036" y="1095"/>
                  </a:lnTo>
                  <a:lnTo>
                    <a:pt x="1084" y="1050"/>
                  </a:lnTo>
                  <a:lnTo>
                    <a:pt x="1131" y="1004"/>
                  </a:lnTo>
                  <a:lnTo>
                    <a:pt x="1178" y="958"/>
                  </a:lnTo>
                  <a:lnTo>
                    <a:pt x="1223" y="911"/>
                  </a:lnTo>
                  <a:lnTo>
                    <a:pt x="1269" y="864"/>
                  </a:lnTo>
                  <a:lnTo>
                    <a:pt x="1313" y="815"/>
                  </a:lnTo>
                  <a:lnTo>
                    <a:pt x="1356" y="766"/>
                  </a:lnTo>
                  <a:lnTo>
                    <a:pt x="1398" y="716"/>
                  </a:lnTo>
                  <a:lnTo>
                    <a:pt x="1440" y="665"/>
                  </a:lnTo>
                  <a:lnTo>
                    <a:pt x="1481" y="614"/>
                  </a:lnTo>
                  <a:lnTo>
                    <a:pt x="1520" y="562"/>
                  </a:lnTo>
                  <a:lnTo>
                    <a:pt x="1560" y="510"/>
                  </a:lnTo>
                  <a:lnTo>
                    <a:pt x="1597" y="457"/>
                  </a:lnTo>
                  <a:lnTo>
                    <a:pt x="1635" y="402"/>
                  </a:lnTo>
                  <a:lnTo>
                    <a:pt x="1671" y="348"/>
                  </a:lnTo>
                  <a:lnTo>
                    <a:pt x="1706" y="293"/>
                  </a:lnTo>
                  <a:lnTo>
                    <a:pt x="1741" y="238"/>
                  </a:lnTo>
                  <a:lnTo>
                    <a:pt x="1774" y="181"/>
                  </a:lnTo>
                  <a:lnTo>
                    <a:pt x="1807" y="124"/>
                  </a:lnTo>
                  <a:lnTo>
                    <a:pt x="1838" y="68"/>
                  </a:lnTo>
                  <a:lnTo>
                    <a:pt x="1868" y="10"/>
                  </a:lnTo>
                  <a:lnTo>
                    <a:pt x="1850" y="8"/>
                  </a:lnTo>
                  <a:lnTo>
                    <a:pt x="1832" y="5"/>
                  </a:lnTo>
                  <a:lnTo>
                    <a:pt x="1813" y="3"/>
                  </a:lnTo>
                  <a:lnTo>
                    <a:pt x="1795" y="0"/>
                  </a:lnTo>
                  <a:lnTo>
                    <a:pt x="1761" y="65"/>
                  </a:lnTo>
                  <a:lnTo>
                    <a:pt x="1724" y="129"/>
                  </a:lnTo>
                  <a:lnTo>
                    <a:pt x="1687" y="190"/>
                  </a:lnTo>
                  <a:lnTo>
                    <a:pt x="1647" y="250"/>
                  </a:lnTo>
                  <a:lnTo>
                    <a:pt x="1605" y="309"/>
                  </a:lnTo>
                  <a:lnTo>
                    <a:pt x="1562" y="367"/>
                  </a:lnTo>
                  <a:lnTo>
                    <a:pt x="1518" y="424"/>
                  </a:lnTo>
                  <a:lnTo>
                    <a:pt x="1472" y="478"/>
                  </a:lnTo>
                  <a:lnTo>
                    <a:pt x="1424" y="531"/>
                  </a:lnTo>
                  <a:lnTo>
                    <a:pt x="1374" y="584"/>
                  </a:lnTo>
                  <a:lnTo>
                    <a:pt x="1323" y="634"/>
                  </a:lnTo>
                  <a:lnTo>
                    <a:pt x="1271" y="683"/>
                  </a:lnTo>
                  <a:lnTo>
                    <a:pt x="1216" y="731"/>
                  </a:lnTo>
                  <a:lnTo>
                    <a:pt x="1162" y="778"/>
                  </a:lnTo>
                  <a:lnTo>
                    <a:pt x="1105" y="824"/>
                  </a:lnTo>
                  <a:lnTo>
                    <a:pt x="1047" y="867"/>
                  </a:lnTo>
                  <a:lnTo>
                    <a:pt x="988" y="910"/>
                  </a:lnTo>
                  <a:lnTo>
                    <a:pt x="930" y="952"/>
                  </a:lnTo>
                  <a:lnTo>
                    <a:pt x="868" y="993"/>
                  </a:lnTo>
                  <a:lnTo>
                    <a:pt x="806" y="1032"/>
                  </a:lnTo>
                  <a:lnTo>
                    <a:pt x="744" y="1070"/>
                  </a:lnTo>
                  <a:lnTo>
                    <a:pt x="679" y="1108"/>
                  </a:lnTo>
                  <a:lnTo>
                    <a:pt x="614" y="1143"/>
                  </a:lnTo>
                  <a:lnTo>
                    <a:pt x="548" y="1178"/>
                  </a:lnTo>
                  <a:lnTo>
                    <a:pt x="483" y="1211"/>
                  </a:lnTo>
                  <a:lnTo>
                    <a:pt x="415" y="1244"/>
                  </a:lnTo>
                  <a:lnTo>
                    <a:pt x="348" y="1275"/>
                  </a:lnTo>
                  <a:lnTo>
                    <a:pt x="279" y="1306"/>
                  </a:lnTo>
                  <a:lnTo>
                    <a:pt x="209" y="1336"/>
                  </a:lnTo>
                  <a:lnTo>
                    <a:pt x="140" y="1363"/>
                  </a:lnTo>
                  <a:lnTo>
                    <a:pt x="70" y="1391"/>
                  </a:lnTo>
                  <a:lnTo>
                    <a:pt x="0" y="1417"/>
                  </a:lnTo>
                  <a:lnTo>
                    <a:pt x="57" y="1433"/>
                  </a:lnTo>
                  <a:lnTo>
                    <a:pt x="115" y="1448"/>
                  </a:lnTo>
                  <a:lnTo>
                    <a:pt x="173" y="1464"/>
                  </a:lnTo>
                  <a:lnTo>
                    <a:pt x="231" y="1478"/>
                  </a:lnTo>
                  <a:lnTo>
                    <a:pt x="289" y="1492"/>
                  </a:lnTo>
                  <a:lnTo>
                    <a:pt x="348" y="1507"/>
                  </a:lnTo>
                  <a:lnTo>
                    <a:pt x="407" y="1520"/>
                  </a:lnTo>
                  <a:lnTo>
                    <a:pt x="466" y="1534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淘宝店chenying0907 29">
              <a:extLst>
                <a:ext uri="{FF2B5EF4-FFF2-40B4-BE49-F238E27FC236}">
                  <a16:creationId xmlns="" xmlns:a16="http://schemas.microsoft.com/office/drawing/2014/main" id="{EA0183AF-10D8-48B6-8D78-6851B9E85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7413" y="1635125"/>
              <a:ext cx="476250" cy="647700"/>
            </a:xfrm>
            <a:custGeom>
              <a:avLst/>
              <a:gdLst>
                <a:gd name="T0" fmla="*/ 120 w 2397"/>
                <a:gd name="T1" fmla="*/ 3254 h 3260"/>
                <a:gd name="T2" fmla="*/ 198 w 2397"/>
                <a:gd name="T3" fmla="*/ 3202 h 3260"/>
                <a:gd name="T4" fmla="*/ 300 w 2397"/>
                <a:gd name="T5" fmla="*/ 3128 h 3260"/>
                <a:gd name="T6" fmla="*/ 385 w 2397"/>
                <a:gd name="T7" fmla="*/ 3063 h 3260"/>
                <a:gd name="T8" fmla="*/ 482 w 2397"/>
                <a:gd name="T9" fmla="*/ 2986 h 3260"/>
                <a:gd name="T10" fmla="*/ 588 w 2397"/>
                <a:gd name="T11" fmla="*/ 2896 h 3260"/>
                <a:gd name="T12" fmla="*/ 703 w 2397"/>
                <a:gd name="T13" fmla="*/ 2796 h 3260"/>
                <a:gd name="T14" fmla="*/ 824 w 2397"/>
                <a:gd name="T15" fmla="*/ 2683 h 3260"/>
                <a:gd name="T16" fmla="*/ 950 w 2397"/>
                <a:gd name="T17" fmla="*/ 2558 h 3260"/>
                <a:gd name="T18" fmla="*/ 1078 w 2397"/>
                <a:gd name="T19" fmla="*/ 2421 h 3260"/>
                <a:gd name="T20" fmla="*/ 1209 w 2397"/>
                <a:gd name="T21" fmla="*/ 2274 h 3260"/>
                <a:gd name="T22" fmla="*/ 1338 w 2397"/>
                <a:gd name="T23" fmla="*/ 2115 h 3260"/>
                <a:gd name="T24" fmla="*/ 1464 w 2397"/>
                <a:gd name="T25" fmla="*/ 1946 h 3260"/>
                <a:gd name="T26" fmla="*/ 1586 w 2397"/>
                <a:gd name="T27" fmla="*/ 1765 h 3260"/>
                <a:gd name="T28" fmla="*/ 1702 w 2397"/>
                <a:gd name="T29" fmla="*/ 1578 h 3260"/>
                <a:gd name="T30" fmla="*/ 1807 w 2397"/>
                <a:gd name="T31" fmla="*/ 1398 h 3260"/>
                <a:gd name="T32" fmla="*/ 1903 w 2397"/>
                <a:gd name="T33" fmla="*/ 1233 h 3260"/>
                <a:gd name="T34" fmla="*/ 1986 w 2397"/>
                <a:gd name="T35" fmla="*/ 1081 h 3260"/>
                <a:gd name="T36" fmla="*/ 2061 w 2397"/>
                <a:gd name="T37" fmla="*/ 940 h 3260"/>
                <a:gd name="T38" fmla="*/ 2127 w 2397"/>
                <a:gd name="T39" fmla="*/ 812 h 3260"/>
                <a:gd name="T40" fmla="*/ 2209 w 2397"/>
                <a:gd name="T41" fmla="*/ 643 h 3260"/>
                <a:gd name="T42" fmla="*/ 2293 w 2397"/>
                <a:gd name="T43" fmla="*/ 459 h 3260"/>
                <a:gd name="T44" fmla="*/ 2348 w 2397"/>
                <a:gd name="T45" fmla="*/ 323 h 3260"/>
                <a:gd name="T46" fmla="*/ 2381 w 2397"/>
                <a:gd name="T47" fmla="*/ 234 h 3260"/>
                <a:gd name="T48" fmla="*/ 2396 w 2397"/>
                <a:gd name="T49" fmla="*/ 189 h 3260"/>
                <a:gd name="T50" fmla="*/ 1786 w 2397"/>
                <a:gd name="T51" fmla="*/ 0 h 3260"/>
                <a:gd name="T52" fmla="*/ 1780 w 2397"/>
                <a:gd name="T53" fmla="*/ 49 h 3260"/>
                <a:gd name="T54" fmla="*/ 1762 w 2397"/>
                <a:gd name="T55" fmla="*/ 184 h 3260"/>
                <a:gd name="T56" fmla="*/ 1729 w 2397"/>
                <a:gd name="T57" fmla="*/ 386 h 3260"/>
                <a:gd name="T58" fmla="*/ 1708 w 2397"/>
                <a:gd name="T59" fmla="*/ 506 h 3260"/>
                <a:gd name="T60" fmla="*/ 1680 w 2397"/>
                <a:gd name="T61" fmla="*/ 636 h 3260"/>
                <a:gd name="T62" fmla="*/ 1650 w 2397"/>
                <a:gd name="T63" fmla="*/ 773 h 3260"/>
                <a:gd name="T64" fmla="*/ 1613 w 2397"/>
                <a:gd name="T65" fmla="*/ 916 h 3260"/>
                <a:gd name="T66" fmla="*/ 1573 w 2397"/>
                <a:gd name="T67" fmla="*/ 1063 h 3260"/>
                <a:gd name="T68" fmla="*/ 1526 w 2397"/>
                <a:gd name="T69" fmla="*/ 1209 h 3260"/>
                <a:gd name="T70" fmla="*/ 1475 w 2397"/>
                <a:gd name="T71" fmla="*/ 1354 h 3260"/>
                <a:gd name="T72" fmla="*/ 1417 w 2397"/>
                <a:gd name="T73" fmla="*/ 1495 h 3260"/>
                <a:gd name="T74" fmla="*/ 1354 w 2397"/>
                <a:gd name="T75" fmla="*/ 1630 h 3260"/>
                <a:gd name="T76" fmla="*/ 1285 w 2397"/>
                <a:gd name="T77" fmla="*/ 1756 h 3260"/>
                <a:gd name="T78" fmla="*/ 1175 w 2397"/>
                <a:gd name="T79" fmla="*/ 1931 h 3260"/>
                <a:gd name="T80" fmla="*/ 1061 w 2397"/>
                <a:gd name="T81" fmla="*/ 2095 h 3260"/>
                <a:gd name="T82" fmla="*/ 949 w 2397"/>
                <a:gd name="T83" fmla="*/ 2245 h 3260"/>
                <a:gd name="T84" fmla="*/ 838 w 2397"/>
                <a:gd name="T85" fmla="*/ 2383 h 3260"/>
                <a:gd name="T86" fmla="*/ 728 w 2397"/>
                <a:gd name="T87" fmla="*/ 2509 h 3260"/>
                <a:gd name="T88" fmla="*/ 621 w 2397"/>
                <a:gd name="T89" fmla="*/ 2622 h 3260"/>
                <a:gd name="T90" fmla="*/ 519 w 2397"/>
                <a:gd name="T91" fmla="*/ 2724 h 3260"/>
                <a:gd name="T92" fmla="*/ 423 w 2397"/>
                <a:gd name="T93" fmla="*/ 2814 h 3260"/>
                <a:gd name="T94" fmla="*/ 333 w 2397"/>
                <a:gd name="T95" fmla="*/ 2893 h 3260"/>
                <a:gd name="T96" fmla="*/ 253 w 2397"/>
                <a:gd name="T97" fmla="*/ 2960 h 3260"/>
                <a:gd name="T98" fmla="*/ 119 w 2397"/>
                <a:gd name="T99" fmla="*/ 3063 h 3260"/>
                <a:gd name="T100" fmla="*/ 31 w 2397"/>
                <a:gd name="T101" fmla="*/ 3123 h 3260"/>
                <a:gd name="T102" fmla="*/ 0 w 2397"/>
                <a:gd name="T103" fmla="*/ 3143 h 3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97" h="3260">
                  <a:moveTo>
                    <a:pt x="110" y="3260"/>
                  </a:moveTo>
                  <a:lnTo>
                    <a:pt x="120" y="3254"/>
                  </a:lnTo>
                  <a:lnTo>
                    <a:pt x="151" y="3233"/>
                  </a:lnTo>
                  <a:lnTo>
                    <a:pt x="198" y="3202"/>
                  </a:lnTo>
                  <a:lnTo>
                    <a:pt x="263" y="3155"/>
                  </a:lnTo>
                  <a:lnTo>
                    <a:pt x="300" y="3128"/>
                  </a:lnTo>
                  <a:lnTo>
                    <a:pt x="341" y="3097"/>
                  </a:lnTo>
                  <a:lnTo>
                    <a:pt x="385" y="3063"/>
                  </a:lnTo>
                  <a:lnTo>
                    <a:pt x="432" y="3026"/>
                  </a:lnTo>
                  <a:lnTo>
                    <a:pt x="482" y="2986"/>
                  </a:lnTo>
                  <a:lnTo>
                    <a:pt x="534" y="2943"/>
                  </a:lnTo>
                  <a:lnTo>
                    <a:pt x="588" y="2896"/>
                  </a:lnTo>
                  <a:lnTo>
                    <a:pt x="645" y="2848"/>
                  </a:lnTo>
                  <a:lnTo>
                    <a:pt x="703" y="2796"/>
                  </a:lnTo>
                  <a:lnTo>
                    <a:pt x="763" y="2741"/>
                  </a:lnTo>
                  <a:lnTo>
                    <a:pt x="824" y="2683"/>
                  </a:lnTo>
                  <a:lnTo>
                    <a:pt x="887" y="2622"/>
                  </a:lnTo>
                  <a:lnTo>
                    <a:pt x="950" y="2558"/>
                  </a:lnTo>
                  <a:lnTo>
                    <a:pt x="1014" y="2492"/>
                  </a:lnTo>
                  <a:lnTo>
                    <a:pt x="1078" y="2421"/>
                  </a:lnTo>
                  <a:lnTo>
                    <a:pt x="1144" y="2350"/>
                  </a:lnTo>
                  <a:lnTo>
                    <a:pt x="1209" y="2274"/>
                  </a:lnTo>
                  <a:lnTo>
                    <a:pt x="1273" y="2197"/>
                  </a:lnTo>
                  <a:lnTo>
                    <a:pt x="1338" y="2115"/>
                  </a:lnTo>
                  <a:lnTo>
                    <a:pt x="1401" y="2032"/>
                  </a:lnTo>
                  <a:lnTo>
                    <a:pt x="1464" y="1946"/>
                  </a:lnTo>
                  <a:lnTo>
                    <a:pt x="1526" y="1856"/>
                  </a:lnTo>
                  <a:lnTo>
                    <a:pt x="1586" y="1765"/>
                  </a:lnTo>
                  <a:lnTo>
                    <a:pt x="1645" y="1671"/>
                  </a:lnTo>
                  <a:lnTo>
                    <a:pt x="1702" y="1578"/>
                  </a:lnTo>
                  <a:lnTo>
                    <a:pt x="1756" y="1487"/>
                  </a:lnTo>
                  <a:lnTo>
                    <a:pt x="1807" y="1398"/>
                  </a:lnTo>
                  <a:lnTo>
                    <a:pt x="1856" y="1314"/>
                  </a:lnTo>
                  <a:lnTo>
                    <a:pt x="1903" y="1233"/>
                  </a:lnTo>
                  <a:lnTo>
                    <a:pt x="1946" y="1156"/>
                  </a:lnTo>
                  <a:lnTo>
                    <a:pt x="1986" y="1081"/>
                  </a:lnTo>
                  <a:lnTo>
                    <a:pt x="2025" y="1008"/>
                  </a:lnTo>
                  <a:lnTo>
                    <a:pt x="2061" y="940"/>
                  </a:lnTo>
                  <a:lnTo>
                    <a:pt x="2095" y="874"/>
                  </a:lnTo>
                  <a:lnTo>
                    <a:pt x="2127" y="812"/>
                  </a:lnTo>
                  <a:lnTo>
                    <a:pt x="2157" y="753"/>
                  </a:lnTo>
                  <a:lnTo>
                    <a:pt x="2209" y="643"/>
                  </a:lnTo>
                  <a:lnTo>
                    <a:pt x="2254" y="545"/>
                  </a:lnTo>
                  <a:lnTo>
                    <a:pt x="2293" y="459"/>
                  </a:lnTo>
                  <a:lnTo>
                    <a:pt x="2323" y="386"/>
                  </a:lnTo>
                  <a:lnTo>
                    <a:pt x="2348" y="323"/>
                  </a:lnTo>
                  <a:lnTo>
                    <a:pt x="2368" y="273"/>
                  </a:lnTo>
                  <a:lnTo>
                    <a:pt x="2381" y="234"/>
                  </a:lnTo>
                  <a:lnTo>
                    <a:pt x="2390" y="206"/>
                  </a:lnTo>
                  <a:lnTo>
                    <a:pt x="2396" y="189"/>
                  </a:lnTo>
                  <a:lnTo>
                    <a:pt x="2397" y="184"/>
                  </a:lnTo>
                  <a:lnTo>
                    <a:pt x="1786" y="0"/>
                  </a:lnTo>
                  <a:lnTo>
                    <a:pt x="1784" y="12"/>
                  </a:lnTo>
                  <a:lnTo>
                    <a:pt x="1780" y="49"/>
                  </a:lnTo>
                  <a:lnTo>
                    <a:pt x="1772" y="107"/>
                  </a:lnTo>
                  <a:lnTo>
                    <a:pt x="1762" y="184"/>
                  </a:lnTo>
                  <a:lnTo>
                    <a:pt x="1747" y="277"/>
                  </a:lnTo>
                  <a:lnTo>
                    <a:pt x="1729" y="386"/>
                  </a:lnTo>
                  <a:lnTo>
                    <a:pt x="1719" y="445"/>
                  </a:lnTo>
                  <a:lnTo>
                    <a:pt x="1708" y="506"/>
                  </a:lnTo>
                  <a:lnTo>
                    <a:pt x="1694" y="569"/>
                  </a:lnTo>
                  <a:lnTo>
                    <a:pt x="1680" y="636"/>
                  </a:lnTo>
                  <a:lnTo>
                    <a:pt x="1666" y="704"/>
                  </a:lnTo>
                  <a:lnTo>
                    <a:pt x="1650" y="773"/>
                  </a:lnTo>
                  <a:lnTo>
                    <a:pt x="1633" y="845"/>
                  </a:lnTo>
                  <a:lnTo>
                    <a:pt x="1613" y="916"/>
                  </a:lnTo>
                  <a:lnTo>
                    <a:pt x="1594" y="989"/>
                  </a:lnTo>
                  <a:lnTo>
                    <a:pt x="1573" y="1063"/>
                  </a:lnTo>
                  <a:lnTo>
                    <a:pt x="1550" y="1135"/>
                  </a:lnTo>
                  <a:lnTo>
                    <a:pt x="1526" y="1209"/>
                  </a:lnTo>
                  <a:lnTo>
                    <a:pt x="1501" y="1282"/>
                  </a:lnTo>
                  <a:lnTo>
                    <a:pt x="1475" y="1354"/>
                  </a:lnTo>
                  <a:lnTo>
                    <a:pt x="1447" y="1426"/>
                  </a:lnTo>
                  <a:lnTo>
                    <a:pt x="1417" y="1495"/>
                  </a:lnTo>
                  <a:lnTo>
                    <a:pt x="1387" y="1563"/>
                  </a:lnTo>
                  <a:lnTo>
                    <a:pt x="1354" y="1630"/>
                  </a:lnTo>
                  <a:lnTo>
                    <a:pt x="1320" y="1694"/>
                  </a:lnTo>
                  <a:lnTo>
                    <a:pt x="1285" y="1756"/>
                  </a:lnTo>
                  <a:lnTo>
                    <a:pt x="1230" y="1845"/>
                  </a:lnTo>
                  <a:lnTo>
                    <a:pt x="1175" y="1931"/>
                  </a:lnTo>
                  <a:lnTo>
                    <a:pt x="1118" y="2015"/>
                  </a:lnTo>
                  <a:lnTo>
                    <a:pt x="1061" y="2095"/>
                  </a:lnTo>
                  <a:lnTo>
                    <a:pt x="1006" y="2172"/>
                  </a:lnTo>
                  <a:lnTo>
                    <a:pt x="949" y="2245"/>
                  </a:lnTo>
                  <a:lnTo>
                    <a:pt x="893" y="2316"/>
                  </a:lnTo>
                  <a:lnTo>
                    <a:pt x="838" y="2383"/>
                  </a:lnTo>
                  <a:lnTo>
                    <a:pt x="782" y="2447"/>
                  </a:lnTo>
                  <a:lnTo>
                    <a:pt x="728" y="2509"/>
                  </a:lnTo>
                  <a:lnTo>
                    <a:pt x="674" y="2566"/>
                  </a:lnTo>
                  <a:lnTo>
                    <a:pt x="621" y="2622"/>
                  </a:lnTo>
                  <a:lnTo>
                    <a:pt x="570" y="2674"/>
                  </a:lnTo>
                  <a:lnTo>
                    <a:pt x="519" y="2724"/>
                  </a:lnTo>
                  <a:lnTo>
                    <a:pt x="470" y="2771"/>
                  </a:lnTo>
                  <a:lnTo>
                    <a:pt x="423" y="2814"/>
                  </a:lnTo>
                  <a:lnTo>
                    <a:pt x="377" y="2854"/>
                  </a:lnTo>
                  <a:lnTo>
                    <a:pt x="333" y="2893"/>
                  </a:lnTo>
                  <a:lnTo>
                    <a:pt x="292" y="2928"/>
                  </a:lnTo>
                  <a:lnTo>
                    <a:pt x="253" y="2960"/>
                  </a:lnTo>
                  <a:lnTo>
                    <a:pt x="180" y="3017"/>
                  </a:lnTo>
                  <a:lnTo>
                    <a:pt x="119" y="3063"/>
                  </a:lnTo>
                  <a:lnTo>
                    <a:pt x="68" y="3098"/>
                  </a:lnTo>
                  <a:lnTo>
                    <a:pt x="31" y="3123"/>
                  </a:lnTo>
                  <a:lnTo>
                    <a:pt x="8" y="3138"/>
                  </a:lnTo>
                  <a:lnTo>
                    <a:pt x="0" y="3143"/>
                  </a:lnTo>
                  <a:lnTo>
                    <a:pt x="110" y="326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0" name="TextBox 91">
            <a:extLst>
              <a:ext uri="{FF2B5EF4-FFF2-40B4-BE49-F238E27FC236}">
                <a16:creationId xmlns="" xmlns:a16="http://schemas.microsoft.com/office/drawing/2014/main" id="{FDC9AF73-C824-4F53-9587-4E13416A29B0}"/>
              </a:ext>
            </a:extLst>
          </p:cNvPr>
          <p:cNvSpPr txBox="1"/>
          <p:nvPr/>
        </p:nvSpPr>
        <p:spPr>
          <a:xfrm>
            <a:off x="3386134" y="1767716"/>
            <a:ext cx="2891190" cy="343722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1" name="TextBox 92">
            <a:extLst>
              <a:ext uri="{FF2B5EF4-FFF2-40B4-BE49-F238E27FC236}">
                <a16:creationId xmlns="" xmlns:a16="http://schemas.microsoft.com/office/drawing/2014/main" id="{E70968E9-6C07-430A-A0D5-2FEFF31231D2}"/>
              </a:ext>
            </a:extLst>
          </p:cNvPr>
          <p:cNvSpPr txBox="1"/>
          <p:nvPr/>
        </p:nvSpPr>
        <p:spPr>
          <a:xfrm>
            <a:off x="3386130" y="2148572"/>
            <a:ext cx="2865181" cy="230832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在这里输入您的文字内容，在这里输入您的文字内容。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TextBox 93">
            <a:extLst>
              <a:ext uri="{FF2B5EF4-FFF2-40B4-BE49-F238E27FC236}">
                <a16:creationId xmlns="" xmlns:a16="http://schemas.microsoft.com/office/drawing/2014/main" id="{15FA1768-8DD7-46FB-A978-12A301410F75}"/>
              </a:ext>
            </a:extLst>
          </p:cNvPr>
          <p:cNvSpPr txBox="1"/>
          <p:nvPr/>
        </p:nvSpPr>
        <p:spPr>
          <a:xfrm>
            <a:off x="1433118" y="4037631"/>
            <a:ext cx="2891190" cy="343722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3" name="TextBox 94">
            <a:extLst>
              <a:ext uri="{FF2B5EF4-FFF2-40B4-BE49-F238E27FC236}">
                <a16:creationId xmlns="" xmlns:a16="http://schemas.microsoft.com/office/drawing/2014/main" id="{81F38713-FA93-4909-B530-B428ECBC5B7D}"/>
              </a:ext>
            </a:extLst>
          </p:cNvPr>
          <p:cNvSpPr txBox="1"/>
          <p:nvPr/>
        </p:nvSpPr>
        <p:spPr>
          <a:xfrm>
            <a:off x="1433118" y="4418486"/>
            <a:ext cx="2386668" cy="369332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在这里输入您的文字内容，在这里输入您的文字内容。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TextBox 95">
            <a:extLst>
              <a:ext uri="{FF2B5EF4-FFF2-40B4-BE49-F238E27FC236}">
                <a16:creationId xmlns="" xmlns:a16="http://schemas.microsoft.com/office/drawing/2014/main" id="{43E2571F-BD7C-46A4-8909-DC2A604F5D95}"/>
              </a:ext>
            </a:extLst>
          </p:cNvPr>
          <p:cNvSpPr txBox="1"/>
          <p:nvPr/>
        </p:nvSpPr>
        <p:spPr>
          <a:xfrm>
            <a:off x="7778436" y="3131211"/>
            <a:ext cx="2891190" cy="343722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6" name="TextBox 96">
            <a:extLst>
              <a:ext uri="{FF2B5EF4-FFF2-40B4-BE49-F238E27FC236}">
                <a16:creationId xmlns="" xmlns:a16="http://schemas.microsoft.com/office/drawing/2014/main" id="{DBC78DD7-0CC2-4A30-B62C-B7782B555BB5}"/>
              </a:ext>
            </a:extLst>
          </p:cNvPr>
          <p:cNvSpPr txBox="1"/>
          <p:nvPr/>
        </p:nvSpPr>
        <p:spPr>
          <a:xfrm>
            <a:off x="7778436" y="3512067"/>
            <a:ext cx="2980445" cy="230832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在这里输入您的文字内容，在这里输入您的文字内容。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TextBox 97">
            <a:extLst>
              <a:ext uri="{FF2B5EF4-FFF2-40B4-BE49-F238E27FC236}">
                <a16:creationId xmlns="" xmlns:a16="http://schemas.microsoft.com/office/drawing/2014/main" id="{2D3B9688-B373-46D0-94E2-7D82BD35C273}"/>
              </a:ext>
            </a:extLst>
          </p:cNvPr>
          <p:cNvSpPr txBox="1"/>
          <p:nvPr/>
        </p:nvSpPr>
        <p:spPr>
          <a:xfrm>
            <a:off x="7025569" y="4294707"/>
            <a:ext cx="2891190" cy="343722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9" name="TextBox 98">
            <a:extLst>
              <a:ext uri="{FF2B5EF4-FFF2-40B4-BE49-F238E27FC236}">
                <a16:creationId xmlns="" xmlns:a16="http://schemas.microsoft.com/office/drawing/2014/main" id="{073A9723-08E3-4CBB-AE17-28BA2F456B36}"/>
              </a:ext>
            </a:extLst>
          </p:cNvPr>
          <p:cNvSpPr txBox="1"/>
          <p:nvPr/>
        </p:nvSpPr>
        <p:spPr>
          <a:xfrm>
            <a:off x="7025567" y="4675562"/>
            <a:ext cx="3048930" cy="230832"/>
          </a:xfrm>
          <a:prstGeom prst="roundRect">
            <a:avLst>
              <a:gd name="adj" fmla="val 0"/>
            </a:avLst>
          </a:prstGeom>
          <a:noFill/>
          <a:ln w="25400"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在这里输入您的文字内容，在这里输入您的文字内容。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40" name="淘宝店chenying0907 111">
            <a:extLst>
              <a:ext uri="{FF2B5EF4-FFF2-40B4-BE49-F238E27FC236}">
                <a16:creationId xmlns="" xmlns:a16="http://schemas.microsoft.com/office/drawing/2014/main" id="{343CF554-16AD-4204-BC15-D9074CA7673C}"/>
              </a:ext>
            </a:extLst>
          </p:cNvPr>
          <p:cNvGrpSpPr/>
          <p:nvPr/>
        </p:nvGrpSpPr>
        <p:grpSpPr>
          <a:xfrm>
            <a:off x="3390014" y="2149746"/>
            <a:ext cx="3890215" cy="678232"/>
            <a:chOff x="1763688" y="2115177"/>
            <a:chExt cx="3135054" cy="546406"/>
          </a:xfrm>
        </p:grpSpPr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A1E290C4-A50C-4806-A6C4-0716C9D2ED3D}"/>
                </a:ext>
              </a:extLst>
            </p:cNvPr>
            <p:cNvCxnSpPr>
              <a:endCxn id="11" idx="30"/>
            </p:cNvCxnSpPr>
            <p:nvPr/>
          </p:nvCxnSpPr>
          <p:spPr>
            <a:xfrm>
              <a:off x="4445795" y="2129151"/>
              <a:ext cx="452947" cy="532432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>
              <a:extLst>
                <a:ext uri="{FF2B5EF4-FFF2-40B4-BE49-F238E27FC236}">
                  <a16:creationId xmlns="" xmlns:a16="http://schemas.microsoft.com/office/drawing/2014/main" id="{B0E6D255-E7DF-4E2E-B87C-5E678AEDE4D0}"/>
                </a:ext>
              </a:extLst>
            </p:cNvPr>
            <p:cNvCxnSpPr/>
            <p:nvPr/>
          </p:nvCxnSpPr>
          <p:spPr>
            <a:xfrm>
              <a:off x="1763688" y="2115177"/>
              <a:ext cx="2682107" cy="13974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33499E9C-658B-4315-8073-EA95FCFEB3A1}"/>
              </a:ext>
            </a:extLst>
          </p:cNvPr>
          <p:cNvCxnSpPr/>
          <p:nvPr/>
        </p:nvCxnSpPr>
        <p:spPr>
          <a:xfrm>
            <a:off x="7039636" y="3513240"/>
            <a:ext cx="3629986" cy="1734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淘宝店chenying0907 112">
            <a:extLst>
              <a:ext uri="{FF2B5EF4-FFF2-40B4-BE49-F238E27FC236}">
                <a16:creationId xmlns="" xmlns:a16="http://schemas.microsoft.com/office/drawing/2014/main" id="{B1E95819-5F12-493F-BB1C-C4C8091B1382}"/>
              </a:ext>
            </a:extLst>
          </p:cNvPr>
          <p:cNvGrpSpPr/>
          <p:nvPr/>
        </p:nvGrpSpPr>
        <p:grpSpPr>
          <a:xfrm>
            <a:off x="6206086" y="4151750"/>
            <a:ext cx="3710672" cy="545093"/>
            <a:chOff x="4478852" y="3497226"/>
            <a:chExt cx="2990363" cy="439144"/>
          </a:xfrm>
        </p:grpSpPr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17398302-00CE-42F5-B451-8E42DE034CAE}"/>
                </a:ext>
              </a:extLst>
            </p:cNvPr>
            <p:cNvCxnSpPr/>
            <p:nvPr/>
          </p:nvCxnSpPr>
          <p:spPr>
            <a:xfrm>
              <a:off x="4478852" y="3497226"/>
              <a:ext cx="308256" cy="42517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B1491DE4-6512-4C58-99B7-C98A12DC9B7C}"/>
                </a:ext>
              </a:extLst>
            </p:cNvPr>
            <p:cNvCxnSpPr/>
            <p:nvPr/>
          </p:nvCxnSpPr>
          <p:spPr>
            <a:xfrm>
              <a:off x="4787108" y="3922396"/>
              <a:ext cx="2682107" cy="13974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淘宝店chenying0907 2">
            <a:extLst>
              <a:ext uri="{FF2B5EF4-FFF2-40B4-BE49-F238E27FC236}">
                <a16:creationId xmlns="" xmlns:a16="http://schemas.microsoft.com/office/drawing/2014/main" id="{BBEA4A11-67D1-4240-AE7D-5D4BEF5D5424}"/>
              </a:ext>
            </a:extLst>
          </p:cNvPr>
          <p:cNvGrpSpPr/>
          <p:nvPr/>
        </p:nvGrpSpPr>
        <p:grpSpPr>
          <a:xfrm>
            <a:off x="1433118" y="4106358"/>
            <a:ext cx="2754874" cy="313305"/>
            <a:chOff x="800953" y="3337313"/>
            <a:chExt cx="2220103" cy="252409"/>
          </a:xfrm>
        </p:grpSpPr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B624F1E7-DD42-4A30-9FE1-7F650860B0F3}"/>
                </a:ext>
              </a:extLst>
            </p:cNvPr>
            <p:cNvCxnSpPr/>
            <p:nvPr/>
          </p:nvCxnSpPr>
          <p:spPr>
            <a:xfrm flipV="1">
              <a:off x="2724326" y="3337313"/>
              <a:ext cx="296730" cy="24933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9A92AF18-B90A-4D01-BC7D-9A2D2F206A2C}"/>
                </a:ext>
              </a:extLst>
            </p:cNvPr>
            <p:cNvCxnSpPr/>
            <p:nvPr/>
          </p:nvCxnSpPr>
          <p:spPr>
            <a:xfrm flipV="1">
              <a:off x="800953" y="3585060"/>
              <a:ext cx="1923373" cy="4662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9786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A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1" y="179283"/>
            <a:ext cx="2185214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704DFDC6-5E08-46D9-9A31-B88AA5A655AC}"/>
              </a:ext>
            </a:extLst>
          </p:cNvPr>
          <p:cNvSpPr/>
          <p:nvPr/>
        </p:nvSpPr>
        <p:spPr>
          <a:xfrm rot="21556260">
            <a:off x="1917393" y="3267141"/>
            <a:ext cx="2074852" cy="287933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02FBCC2B-0E1A-4AF8-9C19-36C9D816C804}"/>
              </a:ext>
            </a:extLst>
          </p:cNvPr>
          <p:cNvSpPr/>
          <p:nvPr/>
        </p:nvSpPr>
        <p:spPr>
          <a:xfrm rot="1355877">
            <a:off x="3350981" y="2694654"/>
            <a:ext cx="1229177" cy="123119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635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976245F0-CB4D-43D4-9A1A-83E534C21CA4}"/>
              </a:ext>
            </a:extLst>
          </p:cNvPr>
          <p:cNvSpPr/>
          <p:nvPr/>
        </p:nvSpPr>
        <p:spPr>
          <a:xfrm rot="21404579">
            <a:off x="3533342" y="2878757"/>
            <a:ext cx="895589" cy="894222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1000" bIns="0" anchor="ctr"/>
          <a:lstStyle/>
          <a:p>
            <a:pPr>
              <a:defRPr/>
            </a:pPr>
            <a:r>
              <a:rPr lang="en-US" altLang="zh-CN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A</a:t>
            </a:r>
            <a:endParaRPr lang="zh-CN" altLang="en-US" sz="2700" kern="0" dirty="0">
              <a:solidFill>
                <a:schemeClr val="tx1">
                  <a:lumMod val="65000"/>
                  <a:lumOff val="35000"/>
                </a:scheme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DC89C75A-BDA9-4A5B-84D9-574DABD8941F}"/>
              </a:ext>
            </a:extLst>
          </p:cNvPr>
          <p:cNvSpPr/>
          <p:nvPr/>
        </p:nvSpPr>
        <p:spPr>
          <a:xfrm rot="21556260">
            <a:off x="4057800" y="3209324"/>
            <a:ext cx="1741981" cy="282532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4AC8FF2B-A480-4F19-A3E6-F7792D74CE70}"/>
              </a:ext>
            </a:extLst>
          </p:cNvPr>
          <p:cNvSpPr/>
          <p:nvPr/>
        </p:nvSpPr>
        <p:spPr>
          <a:xfrm rot="1355877">
            <a:off x="5375802" y="2655203"/>
            <a:ext cx="1229177" cy="123119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635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F1DFB9B9-6E50-461C-B762-A24248D8682C}"/>
              </a:ext>
            </a:extLst>
          </p:cNvPr>
          <p:cNvSpPr/>
          <p:nvPr/>
        </p:nvSpPr>
        <p:spPr>
          <a:xfrm>
            <a:off x="5596002" y="2839307"/>
            <a:ext cx="895590" cy="895866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1000" bIns="0" anchor="ctr"/>
          <a:lstStyle/>
          <a:p>
            <a:pPr>
              <a:defRPr/>
            </a:pPr>
            <a:r>
              <a:rPr lang="en-US" altLang="zh-CN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B</a:t>
            </a:r>
            <a:endParaRPr lang="zh-CN" altLang="en-US" sz="2700" kern="0" dirty="0">
              <a:solidFill>
                <a:schemeClr val="tx1">
                  <a:lumMod val="65000"/>
                  <a:lumOff val="35000"/>
                </a:scheme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01EB1E9D-0E57-41FD-A475-1DA669B5A616}"/>
              </a:ext>
            </a:extLst>
          </p:cNvPr>
          <p:cNvSpPr/>
          <p:nvPr/>
        </p:nvSpPr>
        <p:spPr>
          <a:xfrm rot="21556260">
            <a:off x="6098847" y="3169709"/>
            <a:ext cx="1230821" cy="279445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26903FC8-DF5C-4435-9059-F7D427A1F311}"/>
              </a:ext>
            </a:extLst>
          </p:cNvPr>
          <p:cNvSpPr/>
          <p:nvPr/>
        </p:nvSpPr>
        <p:spPr>
          <a:xfrm rot="1355877">
            <a:off x="7307334" y="2694653"/>
            <a:ext cx="1230819" cy="1229555"/>
          </a:xfrm>
          <a:prstGeom prst="ellipse">
            <a:avLst/>
          </a:prstGeom>
          <a:solidFill>
            <a:schemeClr val="accent3">
              <a:lumMod val="100000"/>
            </a:schemeClr>
          </a:solidFill>
          <a:ln w="635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FF60922-5407-44E8-BE46-F78004649F0E}"/>
              </a:ext>
            </a:extLst>
          </p:cNvPr>
          <p:cNvSpPr/>
          <p:nvPr/>
        </p:nvSpPr>
        <p:spPr>
          <a:xfrm>
            <a:off x="7535042" y="2877113"/>
            <a:ext cx="893946" cy="895866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81000" bIns="0" anchor="ctr"/>
          <a:lstStyle/>
          <a:p>
            <a:pPr>
              <a:defRPr/>
            </a:pPr>
            <a:r>
              <a:rPr lang="en-US" altLang="zh-CN" sz="27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FrankRuehl" panose="020E0503060101010101" pitchFamily="34" charset="-79"/>
                <a:ea typeface="宋体"/>
                <a:cs typeface="FrankRuehl" panose="020E0503060101010101" pitchFamily="34" charset="-79"/>
              </a:rPr>
              <a:t>C</a:t>
            </a:r>
            <a:endParaRPr lang="zh-CN" altLang="en-US" sz="2700" kern="0" dirty="0">
              <a:solidFill>
                <a:schemeClr val="tx1">
                  <a:lumMod val="65000"/>
                  <a:lumOff val="35000"/>
                </a:schemeClr>
              </a:solidFill>
              <a:latin typeface="FrankRuehl" panose="020E0503060101010101" pitchFamily="34" charset="-79"/>
              <a:ea typeface="宋体"/>
              <a:cs typeface="FrankRuehl" panose="020E0503060101010101" pitchFamily="34" charset="-79"/>
            </a:endParaRPr>
          </a:p>
        </p:txBody>
      </p:sp>
      <p:sp>
        <p:nvSpPr>
          <p:cNvPr id="13" name="右箭头 34">
            <a:extLst>
              <a:ext uri="{FF2B5EF4-FFF2-40B4-BE49-F238E27FC236}">
                <a16:creationId xmlns="" xmlns:a16="http://schemas.microsoft.com/office/drawing/2014/main" id="{EA2B760E-7821-406C-8640-FD90D97B19DC}"/>
              </a:ext>
            </a:extLst>
          </p:cNvPr>
          <p:cNvSpPr/>
          <p:nvPr/>
        </p:nvSpPr>
        <p:spPr>
          <a:xfrm rot="21584426">
            <a:off x="8117367" y="3026737"/>
            <a:ext cx="2248332" cy="571826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0497A61-8F76-4237-9694-C400969749E9}"/>
              </a:ext>
            </a:extLst>
          </p:cNvPr>
          <p:cNvSpPr txBox="1"/>
          <p:nvPr/>
        </p:nvSpPr>
        <p:spPr>
          <a:xfrm>
            <a:off x="926166" y="4141917"/>
            <a:ext cx="3527445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/>
              <a:t>在这里输入您的文字内容，在这里输入您的文字内容，在这里输入您的文字内容，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8C36BDC-0E0B-4C90-A2BA-A4D928707C47}"/>
              </a:ext>
            </a:extLst>
          </p:cNvPr>
          <p:cNvSpPr txBox="1"/>
          <p:nvPr/>
        </p:nvSpPr>
        <p:spPr>
          <a:xfrm>
            <a:off x="4280074" y="4141917"/>
            <a:ext cx="3527445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/>
              <a:t>在这里输入您的文字内容，在这里输入您的文字内容，在这里输入您的文字内容，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F71C0529-6E8A-4C1C-9864-3CA5721DCBBF}"/>
              </a:ext>
            </a:extLst>
          </p:cNvPr>
          <p:cNvSpPr txBox="1"/>
          <p:nvPr/>
        </p:nvSpPr>
        <p:spPr>
          <a:xfrm>
            <a:off x="7738389" y="4141917"/>
            <a:ext cx="3527445" cy="530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/>
              <a:t>在这里输入您的文字内容，在这里输入您的文字内容，在这里输入您的文字内容，</a:t>
            </a:r>
          </a:p>
        </p:txBody>
      </p:sp>
    </p:spTree>
    <p:extLst>
      <p:ext uri="{BB962C8B-B14F-4D97-AF65-F5344CB8AC3E}">
        <p14:creationId xmlns:p14="http://schemas.microsoft.com/office/powerpoint/2010/main" val="329457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A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1" y="179283"/>
            <a:ext cx="2185214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4" name="任意多边形 24">
            <a:extLst>
              <a:ext uri="{FF2B5EF4-FFF2-40B4-BE49-F238E27FC236}">
                <a16:creationId xmlns="" xmlns:a16="http://schemas.microsoft.com/office/drawing/2014/main" id="{394ED84D-9FA0-4A4A-A39F-6EA2570C072E}"/>
              </a:ext>
            </a:extLst>
          </p:cNvPr>
          <p:cNvSpPr/>
          <p:nvPr/>
        </p:nvSpPr>
        <p:spPr>
          <a:xfrm>
            <a:off x="3869359" y="2409118"/>
            <a:ext cx="3519905" cy="416498"/>
          </a:xfrm>
          <a:custGeom>
            <a:avLst/>
            <a:gdLst>
              <a:gd name="connsiteX0" fmla="*/ 524470 w 3340471"/>
              <a:gd name="connsiteY0" fmla="*/ 0 h 394252"/>
              <a:gd name="connsiteX1" fmla="*/ 3143345 w 3340471"/>
              <a:gd name="connsiteY1" fmla="*/ 0 h 394252"/>
              <a:gd name="connsiteX2" fmla="*/ 3340471 w 3340471"/>
              <a:gd name="connsiteY2" fmla="*/ 197126 h 394252"/>
              <a:gd name="connsiteX3" fmla="*/ 3143345 w 3340471"/>
              <a:gd name="connsiteY3" fmla="*/ 394252 h 394252"/>
              <a:gd name="connsiteX4" fmla="*/ 72766 w 3340471"/>
              <a:gd name="connsiteY4" fmla="*/ 394252 h 394252"/>
              <a:gd name="connsiteX5" fmla="*/ 33038 w 3340471"/>
              <a:gd name="connsiteY5" fmla="*/ 390247 h 394252"/>
              <a:gd name="connsiteX6" fmla="*/ 0 w 3340471"/>
              <a:gd name="connsiteY6" fmla="*/ 379992 h 394252"/>
              <a:gd name="connsiteX7" fmla="*/ 44592 w 3340471"/>
              <a:gd name="connsiteY7" fmla="*/ 375496 h 394252"/>
              <a:gd name="connsiteX8" fmla="*/ 478445 w 3340471"/>
              <a:gd name="connsiteY8" fmla="*/ 84796 h 39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0471" h="394252">
                <a:moveTo>
                  <a:pt x="524470" y="0"/>
                </a:moveTo>
                <a:lnTo>
                  <a:pt x="3143345" y="0"/>
                </a:lnTo>
                <a:cubicBezTo>
                  <a:pt x="3252215" y="0"/>
                  <a:pt x="3340471" y="88256"/>
                  <a:pt x="3340471" y="197126"/>
                </a:cubicBezTo>
                <a:cubicBezTo>
                  <a:pt x="3340471" y="305996"/>
                  <a:pt x="3252215" y="394252"/>
                  <a:pt x="3143345" y="394252"/>
                </a:cubicBezTo>
                <a:lnTo>
                  <a:pt x="72766" y="394252"/>
                </a:lnTo>
                <a:cubicBezTo>
                  <a:pt x="59157" y="394252"/>
                  <a:pt x="45871" y="392873"/>
                  <a:pt x="33038" y="390247"/>
                </a:cubicBezTo>
                <a:lnTo>
                  <a:pt x="0" y="379992"/>
                </a:lnTo>
                <a:lnTo>
                  <a:pt x="44592" y="375496"/>
                </a:lnTo>
                <a:cubicBezTo>
                  <a:pt x="224574" y="338667"/>
                  <a:pt x="379074" y="231884"/>
                  <a:pt x="478445" y="8479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8" tIns="34284" rIns="68568" bIns="34284" anchor="ctr"/>
          <a:lstStyle/>
          <a:p>
            <a:pPr algn="r">
              <a:defRPr/>
            </a:pPr>
            <a:r>
              <a:rPr lang="zh-CN" altLang="en-US" sz="11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</a:t>
            </a:r>
            <a:endParaRPr lang="en-US" sz="11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23">
            <a:extLst>
              <a:ext uri="{FF2B5EF4-FFF2-40B4-BE49-F238E27FC236}">
                <a16:creationId xmlns="" xmlns:a16="http://schemas.microsoft.com/office/drawing/2014/main" id="{04AFA8D8-9DAE-4F0B-B446-2D9A830A90BF}"/>
              </a:ext>
            </a:extLst>
          </p:cNvPr>
          <p:cNvSpPr/>
          <p:nvPr/>
        </p:nvSpPr>
        <p:spPr>
          <a:xfrm>
            <a:off x="4452947" y="1960836"/>
            <a:ext cx="1871151" cy="414825"/>
          </a:xfrm>
          <a:custGeom>
            <a:avLst/>
            <a:gdLst>
              <a:gd name="connsiteX0" fmla="*/ 35760 w 1776276"/>
              <a:gd name="connsiteY0" fmla="*/ 0 h 394252"/>
              <a:gd name="connsiteX1" fmla="*/ 1579150 w 1776276"/>
              <a:gd name="connsiteY1" fmla="*/ 0 h 394252"/>
              <a:gd name="connsiteX2" fmla="*/ 1776276 w 1776276"/>
              <a:gd name="connsiteY2" fmla="*/ 197126 h 394252"/>
              <a:gd name="connsiteX3" fmla="*/ 1579150 w 1776276"/>
              <a:gd name="connsiteY3" fmla="*/ 394252 h 394252"/>
              <a:gd name="connsiteX4" fmla="*/ 0 w 1776276"/>
              <a:gd name="connsiteY4" fmla="*/ 394252 h 394252"/>
              <a:gd name="connsiteX5" fmla="*/ 32377 w 1776276"/>
              <a:gd name="connsiteY5" fmla="*/ 301213 h 394252"/>
              <a:gd name="connsiteX6" fmla="*/ 44868 w 1776276"/>
              <a:gd name="connsiteY6" fmla="*/ 36415 h 39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6276" h="394252">
                <a:moveTo>
                  <a:pt x="35760" y="0"/>
                </a:moveTo>
                <a:lnTo>
                  <a:pt x="1579150" y="0"/>
                </a:lnTo>
                <a:cubicBezTo>
                  <a:pt x="1688020" y="0"/>
                  <a:pt x="1776276" y="88256"/>
                  <a:pt x="1776276" y="197126"/>
                </a:cubicBezTo>
                <a:cubicBezTo>
                  <a:pt x="1776276" y="305996"/>
                  <a:pt x="1688020" y="394252"/>
                  <a:pt x="1579150" y="394252"/>
                </a:cubicBezTo>
                <a:lnTo>
                  <a:pt x="0" y="394252"/>
                </a:lnTo>
                <a:lnTo>
                  <a:pt x="32377" y="301213"/>
                </a:lnTo>
                <a:cubicBezTo>
                  <a:pt x="53352" y="215250"/>
                  <a:pt x="57930" y="125286"/>
                  <a:pt x="44868" y="3641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8" tIns="34284" rIns="68568" bIns="34284" anchor="ctr"/>
          <a:lstStyle/>
          <a:p>
            <a:pPr algn="r">
              <a:defRPr/>
            </a:pPr>
            <a:r>
              <a:rPr lang="zh-CN" altLang="en-US" sz="11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此处输入文字</a:t>
            </a:r>
            <a:endParaRPr lang="en-US" sz="11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同心圆 1">
            <a:extLst>
              <a:ext uri="{FF2B5EF4-FFF2-40B4-BE49-F238E27FC236}">
                <a16:creationId xmlns="" xmlns:a16="http://schemas.microsoft.com/office/drawing/2014/main" id="{590DDDAD-1741-4AD5-952E-DCE30FE86EA9}"/>
              </a:ext>
            </a:extLst>
          </p:cNvPr>
          <p:cNvSpPr/>
          <p:nvPr/>
        </p:nvSpPr>
        <p:spPr>
          <a:xfrm>
            <a:off x="3061704" y="1378744"/>
            <a:ext cx="1456454" cy="1456904"/>
          </a:xfrm>
          <a:prstGeom prst="donut">
            <a:avLst>
              <a:gd name="adj" fmla="val 9112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anchor="ctr"/>
          <a:lstStyle/>
          <a:p>
            <a:pPr algn="ctr">
              <a:defRPr/>
            </a:pPr>
            <a:r>
              <a:rPr lang="zh-CN" alt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rPr>
              <a:t>标题</a:t>
            </a:r>
          </a:p>
        </p:txBody>
      </p:sp>
      <p:sp>
        <p:nvSpPr>
          <p:cNvPr id="7" name="任意多边形 25">
            <a:extLst>
              <a:ext uri="{FF2B5EF4-FFF2-40B4-BE49-F238E27FC236}">
                <a16:creationId xmlns="" xmlns:a16="http://schemas.microsoft.com/office/drawing/2014/main" id="{C2DBC1DD-0AFC-4D3F-9CF3-403B6B6BB860}"/>
              </a:ext>
            </a:extLst>
          </p:cNvPr>
          <p:cNvSpPr/>
          <p:nvPr/>
        </p:nvSpPr>
        <p:spPr>
          <a:xfrm>
            <a:off x="4610130" y="3942961"/>
            <a:ext cx="3518232" cy="414825"/>
          </a:xfrm>
          <a:custGeom>
            <a:avLst/>
            <a:gdLst>
              <a:gd name="connsiteX0" fmla="*/ 524470 w 3340471"/>
              <a:gd name="connsiteY0" fmla="*/ 0 h 394252"/>
              <a:gd name="connsiteX1" fmla="*/ 3143345 w 3340471"/>
              <a:gd name="connsiteY1" fmla="*/ 0 h 394252"/>
              <a:gd name="connsiteX2" fmla="*/ 3340471 w 3340471"/>
              <a:gd name="connsiteY2" fmla="*/ 197126 h 394252"/>
              <a:gd name="connsiteX3" fmla="*/ 3143345 w 3340471"/>
              <a:gd name="connsiteY3" fmla="*/ 394252 h 394252"/>
              <a:gd name="connsiteX4" fmla="*/ 72766 w 3340471"/>
              <a:gd name="connsiteY4" fmla="*/ 394252 h 394252"/>
              <a:gd name="connsiteX5" fmla="*/ 33038 w 3340471"/>
              <a:gd name="connsiteY5" fmla="*/ 390247 h 394252"/>
              <a:gd name="connsiteX6" fmla="*/ 0 w 3340471"/>
              <a:gd name="connsiteY6" fmla="*/ 379992 h 394252"/>
              <a:gd name="connsiteX7" fmla="*/ 44592 w 3340471"/>
              <a:gd name="connsiteY7" fmla="*/ 375496 h 394252"/>
              <a:gd name="connsiteX8" fmla="*/ 478445 w 3340471"/>
              <a:gd name="connsiteY8" fmla="*/ 84796 h 39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0471" h="394252">
                <a:moveTo>
                  <a:pt x="524470" y="0"/>
                </a:moveTo>
                <a:lnTo>
                  <a:pt x="3143345" y="0"/>
                </a:lnTo>
                <a:cubicBezTo>
                  <a:pt x="3252215" y="0"/>
                  <a:pt x="3340471" y="88256"/>
                  <a:pt x="3340471" y="197126"/>
                </a:cubicBezTo>
                <a:cubicBezTo>
                  <a:pt x="3340471" y="305996"/>
                  <a:pt x="3252215" y="394252"/>
                  <a:pt x="3143345" y="394252"/>
                </a:cubicBezTo>
                <a:lnTo>
                  <a:pt x="72766" y="394252"/>
                </a:lnTo>
                <a:cubicBezTo>
                  <a:pt x="59157" y="394252"/>
                  <a:pt x="45871" y="392873"/>
                  <a:pt x="33038" y="390247"/>
                </a:cubicBezTo>
                <a:lnTo>
                  <a:pt x="0" y="379992"/>
                </a:lnTo>
                <a:lnTo>
                  <a:pt x="44592" y="375496"/>
                </a:lnTo>
                <a:cubicBezTo>
                  <a:pt x="224574" y="338667"/>
                  <a:pt x="379074" y="231884"/>
                  <a:pt x="478445" y="84796"/>
                </a:cubicBezTo>
                <a:close/>
              </a:path>
            </a:pathLst>
          </a:custGeom>
          <a:solidFill>
            <a:schemeClr val="accent3">
              <a:lumMod val="10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8" tIns="34284" rIns="68568" bIns="34284" anchor="ctr"/>
          <a:lstStyle/>
          <a:p>
            <a:pPr algn="r">
              <a:defRPr/>
            </a:pPr>
            <a:r>
              <a:rPr lang="zh-CN" altLang="en-US" sz="11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</a:t>
            </a:r>
            <a:endParaRPr lang="en-US" sz="11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26">
            <a:extLst>
              <a:ext uri="{FF2B5EF4-FFF2-40B4-BE49-F238E27FC236}">
                <a16:creationId xmlns="" xmlns:a16="http://schemas.microsoft.com/office/drawing/2014/main" id="{19E1226D-53FC-4429-9CED-07B9C502880C}"/>
              </a:ext>
            </a:extLst>
          </p:cNvPr>
          <p:cNvSpPr/>
          <p:nvPr/>
        </p:nvSpPr>
        <p:spPr>
          <a:xfrm>
            <a:off x="5192042" y="3493014"/>
            <a:ext cx="1871151" cy="416498"/>
          </a:xfrm>
          <a:custGeom>
            <a:avLst/>
            <a:gdLst>
              <a:gd name="connsiteX0" fmla="*/ 35760 w 1776276"/>
              <a:gd name="connsiteY0" fmla="*/ 0 h 394252"/>
              <a:gd name="connsiteX1" fmla="*/ 1579150 w 1776276"/>
              <a:gd name="connsiteY1" fmla="*/ 0 h 394252"/>
              <a:gd name="connsiteX2" fmla="*/ 1776276 w 1776276"/>
              <a:gd name="connsiteY2" fmla="*/ 197126 h 394252"/>
              <a:gd name="connsiteX3" fmla="*/ 1579150 w 1776276"/>
              <a:gd name="connsiteY3" fmla="*/ 394252 h 394252"/>
              <a:gd name="connsiteX4" fmla="*/ 0 w 1776276"/>
              <a:gd name="connsiteY4" fmla="*/ 394252 h 394252"/>
              <a:gd name="connsiteX5" fmla="*/ 32377 w 1776276"/>
              <a:gd name="connsiteY5" fmla="*/ 301213 h 394252"/>
              <a:gd name="connsiteX6" fmla="*/ 44868 w 1776276"/>
              <a:gd name="connsiteY6" fmla="*/ 36415 h 39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6276" h="394252">
                <a:moveTo>
                  <a:pt x="35760" y="0"/>
                </a:moveTo>
                <a:lnTo>
                  <a:pt x="1579150" y="0"/>
                </a:lnTo>
                <a:cubicBezTo>
                  <a:pt x="1688020" y="0"/>
                  <a:pt x="1776276" y="88256"/>
                  <a:pt x="1776276" y="197126"/>
                </a:cubicBezTo>
                <a:cubicBezTo>
                  <a:pt x="1776276" y="305996"/>
                  <a:pt x="1688020" y="394252"/>
                  <a:pt x="1579150" y="394252"/>
                </a:cubicBezTo>
                <a:lnTo>
                  <a:pt x="0" y="394252"/>
                </a:lnTo>
                <a:lnTo>
                  <a:pt x="32377" y="301213"/>
                </a:lnTo>
                <a:cubicBezTo>
                  <a:pt x="53352" y="215250"/>
                  <a:pt x="57930" y="125286"/>
                  <a:pt x="44868" y="36415"/>
                </a:cubicBezTo>
                <a:close/>
              </a:path>
            </a:pathLst>
          </a:custGeom>
          <a:solidFill>
            <a:schemeClr val="accent3">
              <a:lumMod val="10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8" tIns="34284" rIns="68568" bIns="34284" anchor="ctr"/>
          <a:lstStyle/>
          <a:p>
            <a:pPr algn="r">
              <a:defRPr/>
            </a:pPr>
            <a:r>
              <a:rPr lang="zh-CN" altLang="en-US" sz="11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此处输入文字</a:t>
            </a:r>
            <a:endParaRPr lang="en-US" sz="11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同心圆 27">
            <a:extLst>
              <a:ext uri="{FF2B5EF4-FFF2-40B4-BE49-F238E27FC236}">
                <a16:creationId xmlns="" xmlns:a16="http://schemas.microsoft.com/office/drawing/2014/main" id="{DB93E166-7F76-4786-93EC-8A4F81508272}"/>
              </a:ext>
            </a:extLst>
          </p:cNvPr>
          <p:cNvSpPr/>
          <p:nvPr/>
        </p:nvSpPr>
        <p:spPr>
          <a:xfrm>
            <a:off x="3800801" y="2910919"/>
            <a:ext cx="1456454" cy="1456904"/>
          </a:xfrm>
          <a:prstGeom prst="donut">
            <a:avLst>
              <a:gd name="adj" fmla="val 9112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anchor="ctr"/>
          <a:lstStyle/>
          <a:p>
            <a:pPr algn="ctr">
              <a:defRPr/>
            </a:pPr>
            <a:r>
              <a:rPr lang="zh-CN" alt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rPr>
              <a:t>标题</a:t>
            </a:r>
          </a:p>
        </p:txBody>
      </p:sp>
      <p:sp>
        <p:nvSpPr>
          <p:cNvPr id="10" name="任意多边形 28">
            <a:extLst>
              <a:ext uri="{FF2B5EF4-FFF2-40B4-BE49-F238E27FC236}">
                <a16:creationId xmlns="" xmlns:a16="http://schemas.microsoft.com/office/drawing/2014/main" id="{C463BF42-5B71-411D-A741-8356C055BE06}"/>
              </a:ext>
            </a:extLst>
          </p:cNvPr>
          <p:cNvSpPr/>
          <p:nvPr/>
        </p:nvSpPr>
        <p:spPr>
          <a:xfrm>
            <a:off x="5367617" y="5475137"/>
            <a:ext cx="3519905" cy="416499"/>
          </a:xfrm>
          <a:custGeom>
            <a:avLst/>
            <a:gdLst>
              <a:gd name="connsiteX0" fmla="*/ 524470 w 3340471"/>
              <a:gd name="connsiteY0" fmla="*/ 0 h 394252"/>
              <a:gd name="connsiteX1" fmla="*/ 3143345 w 3340471"/>
              <a:gd name="connsiteY1" fmla="*/ 0 h 394252"/>
              <a:gd name="connsiteX2" fmla="*/ 3340471 w 3340471"/>
              <a:gd name="connsiteY2" fmla="*/ 197126 h 394252"/>
              <a:gd name="connsiteX3" fmla="*/ 3143345 w 3340471"/>
              <a:gd name="connsiteY3" fmla="*/ 394252 h 394252"/>
              <a:gd name="connsiteX4" fmla="*/ 72766 w 3340471"/>
              <a:gd name="connsiteY4" fmla="*/ 394252 h 394252"/>
              <a:gd name="connsiteX5" fmla="*/ 33038 w 3340471"/>
              <a:gd name="connsiteY5" fmla="*/ 390247 h 394252"/>
              <a:gd name="connsiteX6" fmla="*/ 0 w 3340471"/>
              <a:gd name="connsiteY6" fmla="*/ 379992 h 394252"/>
              <a:gd name="connsiteX7" fmla="*/ 44592 w 3340471"/>
              <a:gd name="connsiteY7" fmla="*/ 375496 h 394252"/>
              <a:gd name="connsiteX8" fmla="*/ 478445 w 3340471"/>
              <a:gd name="connsiteY8" fmla="*/ 84796 h 39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0471" h="394252">
                <a:moveTo>
                  <a:pt x="524470" y="0"/>
                </a:moveTo>
                <a:lnTo>
                  <a:pt x="3143345" y="0"/>
                </a:lnTo>
                <a:cubicBezTo>
                  <a:pt x="3252215" y="0"/>
                  <a:pt x="3340471" y="88256"/>
                  <a:pt x="3340471" y="197126"/>
                </a:cubicBezTo>
                <a:cubicBezTo>
                  <a:pt x="3340471" y="305996"/>
                  <a:pt x="3252215" y="394252"/>
                  <a:pt x="3143345" y="394252"/>
                </a:cubicBezTo>
                <a:lnTo>
                  <a:pt x="72766" y="394252"/>
                </a:lnTo>
                <a:cubicBezTo>
                  <a:pt x="59157" y="394252"/>
                  <a:pt x="45871" y="392873"/>
                  <a:pt x="33038" y="390247"/>
                </a:cubicBezTo>
                <a:lnTo>
                  <a:pt x="0" y="379992"/>
                </a:lnTo>
                <a:lnTo>
                  <a:pt x="44592" y="375496"/>
                </a:lnTo>
                <a:cubicBezTo>
                  <a:pt x="224574" y="338667"/>
                  <a:pt x="379074" y="231884"/>
                  <a:pt x="478445" y="8479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8" tIns="34284" rIns="68568" bIns="34284" anchor="ctr"/>
          <a:lstStyle/>
          <a:p>
            <a:pPr algn="r">
              <a:defRPr/>
            </a:pPr>
            <a:r>
              <a:rPr lang="zh-CN" altLang="en-US" sz="11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</a:t>
            </a:r>
            <a:endParaRPr lang="en-US" sz="11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29">
            <a:extLst>
              <a:ext uri="{FF2B5EF4-FFF2-40B4-BE49-F238E27FC236}">
                <a16:creationId xmlns="" xmlns:a16="http://schemas.microsoft.com/office/drawing/2014/main" id="{83B54D01-651A-49D6-BE4E-BCC8D6902A31}"/>
              </a:ext>
            </a:extLst>
          </p:cNvPr>
          <p:cNvSpPr/>
          <p:nvPr/>
        </p:nvSpPr>
        <p:spPr>
          <a:xfrm>
            <a:off x="5951206" y="5026858"/>
            <a:ext cx="1871151" cy="414825"/>
          </a:xfrm>
          <a:custGeom>
            <a:avLst/>
            <a:gdLst>
              <a:gd name="connsiteX0" fmla="*/ 35760 w 1776276"/>
              <a:gd name="connsiteY0" fmla="*/ 0 h 394252"/>
              <a:gd name="connsiteX1" fmla="*/ 1579150 w 1776276"/>
              <a:gd name="connsiteY1" fmla="*/ 0 h 394252"/>
              <a:gd name="connsiteX2" fmla="*/ 1776276 w 1776276"/>
              <a:gd name="connsiteY2" fmla="*/ 197126 h 394252"/>
              <a:gd name="connsiteX3" fmla="*/ 1579150 w 1776276"/>
              <a:gd name="connsiteY3" fmla="*/ 394252 h 394252"/>
              <a:gd name="connsiteX4" fmla="*/ 0 w 1776276"/>
              <a:gd name="connsiteY4" fmla="*/ 394252 h 394252"/>
              <a:gd name="connsiteX5" fmla="*/ 32377 w 1776276"/>
              <a:gd name="connsiteY5" fmla="*/ 301213 h 394252"/>
              <a:gd name="connsiteX6" fmla="*/ 44868 w 1776276"/>
              <a:gd name="connsiteY6" fmla="*/ 36415 h 39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6276" h="394252">
                <a:moveTo>
                  <a:pt x="35760" y="0"/>
                </a:moveTo>
                <a:lnTo>
                  <a:pt x="1579150" y="0"/>
                </a:lnTo>
                <a:cubicBezTo>
                  <a:pt x="1688020" y="0"/>
                  <a:pt x="1776276" y="88256"/>
                  <a:pt x="1776276" y="197126"/>
                </a:cubicBezTo>
                <a:cubicBezTo>
                  <a:pt x="1776276" y="305996"/>
                  <a:pt x="1688020" y="394252"/>
                  <a:pt x="1579150" y="394252"/>
                </a:cubicBezTo>
                <a:lnTo>
                  <a:pt x="0" y="394252"/>
                </a:lnTo>
                <a:lnTo>
                  <a:pt x="32377" y="301213"/>
                </a:lnTo>
                <a:cubicBezTo>
                  <a:pt x="53352" y="215250"/>
                  <a:pt x="57930" y="125286"/>
                  <a:pt x="44868" y="364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68568" tIns="34284" rIns="68568" bIns="34284" anchor="ctr"/>
          <a:lstStyle/>
          <a:p>
            <a:pPr algn="r">
              <a:defRPr/>
            </a:pPr>
            <a:r>
              <a:rPr lang="zh-CN" altLang="en-US" sz="11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此处输入文字</a:t>
            </a:r>
            <a:endParaRPr lang="en-US" sz="11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同心圆 30">
            <a:extLst>
              <a:ext uri="{FF2B5EF4-FFF2-40B4-BE49-F238E27FC236}">
                <a16:creationId xmlns="" xmlns:a16="http://schemas.microsoft.com/office/drawing/2014/main" id="{DB88A031-ABE0-4FC2-8155-B7A2C147C400}"/>
              </a:ext>
            </a:extLst>
          </p:cNvPr>
          <p:cNvSpPr/>
          <p:nvPr/>
        </p:nvSpPr>
        <p:spPr>
          <a:xfrm>
            <a:off x="4559963" y="4444770"/>
            <a:ext cx="1456454" cy="1456905"/>
          </a:xfrm>
          <a:prstGeom prst="donut">
            <a:avLst>
              <a:gd name="adj" fmla="val 911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anchor="ctr"/>
          <a:lstStyle/>
          <a:p>
            <a:pPr algn="ctr">
              <a:defRPr/>
            </a:pPr>
            <a:r>
              <a:rPr lang="zh-CN" altLang="en-US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317274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A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1" y="179283"/>
            <a:ext cx="2185214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grpSp>
        <p:nvGrpSpPr>
          <p:cNvPr id="4" name="组合 30">
            <a:extLst>
              <a:ext uri="{FF2B5EF4-FFF2-40B4-BE49-F238E27FC236}">
                <a16:creationId xmlns="" xmlns:a16="http://schemas.microsoft.com/office/drawing/2014/main" id="{F7C61CE7-E1AC-4319-AE9E-2DDEE2595708}"/>
              </a:ext>
            </a:extLst>
          </p:cNvPr>
          <p:cNvGrpSpPr/>
          <p:nvPr/>
        </p:nvGrpSpPr>
        <p:grpSpPr>
          <a:xfrm>
            <a:off x="4602465" y="1995717"/>
            <a:ext cx="1736423" cy="1337906"/>
            <a:chOff x="4525013" y="1808163"/>
            <a:chExt cx="1782762" cy="137318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" name="Freeform 8">
              <a:extLst>
                <a:ext uri="{FF2B5EF4-FFF2-40B4-BE49-F238E27FC236}">
                  <a16:creationId xmlns="" xmlns:a16="http://schemas.microsoft.com/office/drawing/2014/main" id="{7AF0BF89-4D88-4C11-9DF0-A121E10EA8BE}"/>
                </a:ext>
              </a:extLst>
            </p:cNvPr>
            <p:cNvSpPr/>
            <p:nvPr/>
          </p:nvSpPr>
          <p:spPr bwMode="auto">
            <a:xfrm>
              <a:off x="4525013" y="1808163"/>
              <a:ext cx="1187450" cy="1373187"/>
            </a:xfrm>
            <a:custGeom>
              <a:avLst/>
              <a:gdLst>
                <a:gd name="T0" fmla="*/ 0 w 1240"/>
                <a:gd name="T1" fmla="*/ 0 h 1434"/>
                <a:gd name="T2" fmla="*/ 1136953689 w 1240"/>
                <a:gd name="T3" fmla="*/ 658313892 h 1434"/>
                <a:gd name="T4" fmla="*/ 0 w 1240"/>
                <a:gd name="T5" fmla="*/ 1314793994 h 1434"/>
                <a:gd name="T6" fmla="*/ 305326912 w 1240"/>
                <a:gd name="T7" fmla="*/ 658313892 h 1434"/>
                <a:gd name="T8" fmla="*/ 0 w 1240"/>
                <a:gd name="T9" fmla="*/ 0 h 14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40" h="1434">
                  <a:moveTo>
                    <a:pt x="0" y="0"/>
                  </a:moveTo>
                  <a:lnTo>
                    <a:pt x="1240" y="718"/>
                  </a:lnTo>
                  <a:lnTo>
                    <a:pt x="0" y="1434"/>
                  </a:lnTo>
                  <a:lnTo>
                    <a:pt x="333" y="71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9">
              <a:extLst>
                <a:ext uri="{FF2B5EF4-FFF2-40B4-BE49-F238E27FC236}">
                  <a16:creationId xmlns="" xmlns:a16="http://schemas.microsoft.com/office/drawing/2014/main" id="{FB1A8302-3F31-44D8-839C-48104F829F6F}"/>
                </a:ext>
              </a:extLst>
            </p:cNvPr>
            <p:cNvSpPr/>
            <p:nvPr/>
          </p:nvSpPr>
          <p:spPr bwMode="auto">
            <a:xfrm>
              <a:off x="5120325" y="1808163"/>
              <a:ext cx="1187450" cy="1373187"/>
            </a:xfrm>
            <a:custGeom>
              <a:avLst/>
              <a:gdLst>
                <a:gd name="T0" fmla="*/ 0 w 1240"/>
                <a:gd name="T1" fmla="*/ 0 h 1434"/>
                <a:gd name="T2" fmla="*/ 99942112 w 1240"/>
                <a:gd name="T3" fmla="*/ 214547541 h 1434"/>
                <a:gd name="T4" fmla="*/ 866469816 w 1240"/>
                <a:gd name="T5" fmla="*/ 658313892 h 1434"/>
                <a:gd name="T6" fmla="*/ 99942112 w 1240"/>
                <a:gd name="T7" fmla="*/ 1100246453 h 1434"/>
                <a:gd name="T8" fmla="*/ 0 w 1240"/>
                <a:gd name="T9" fmla="*/ 1314793994 h 1434"/>
                <a:gd name="T10" fmla="*/ 1136954646 w 1240"/>
                <a:gd name="T11" fmla="*/ 658313892 h 1434"/>
                <a:gd name="T12" fmla="*/ 0 w 1240"/>
                <a:gd name="T13" fmla="*/ 0 h 14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0" h="1434">
                  <a:moveTo>
                    <a:pt x="0" y="0"/>
                  </a:moveTo>
                  <a:lnTo>
                    <a:pt x="109" y="234"/>
                  </a:lnTo>
                  <a:lnTo>
                    <a:pt x="945" y="718"/>
                  </a:lnTo>
                  <a:lnTo>
                    <a:pt x="109" y="1200"/>
                  </a:lnTo>
                  <a:lnTo>
                    <a:pt x="0" y="1434"/>
                  </a:lnTo>
                  <a:lnTo>
                    <a:pt x="1240" y="71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21">
              <a:extLst>
                <a:ext uri="{FF2B5EF4-FFF2-40B4-BE49-F238E27FC236}">
                  <a16:creationId xmlns="" xmlns:a16="http://schemas.microsoft.com/office/drawing/2014/main" id="{DC66219A-D738-4364-946A-CD8E8CFE64BC}"/>
                </a:ext>
              </a:extLst>
            </p:cNvPr>
            <p:cNvSpPr/>
            <p:nvPr/>
          </p:nvSpPr>
          <p:spPr bwMode="auto">
            <a:xfrm>
              <a:off x="5220338" y="2398713"/>
              <a:ext cx="211137" cy="209550"/>
            </a:xfrm>
            <a:custGeom>
              <a:avLst/>
              <a:gdLst>
                <a:gd name="T0" fmla="*/ 165266259 w 129"/>
                <a:gd name="T1" fmla="*/ 0 h 128"/>
                <a:gd name="T2" fmla="*/ 63974511 w 129"/>
                <a:gd name="T3" fmla="*/ 47967305 h 128"/>
                <a:gd name="T4" fmla="*/ 63974511 w 129"/>
                <a:gd name="T5" fmla="*/ 277142972 h 128"/>
                <a:gd name="T6" fmla="*/ 295881500 w 129"/>
                <a:gd name="T7" fmla="*/ 277142972 h 128"/>
                <a:gd name="T8" fmla="*/ 343861974 w 129"/>
                <a:gd name="T9" fmla="*/ 175879571 h 128"/>
                <a:gd name="T10" fmla="*/ 165266259 w 129"/>
                <a:gd name="T11" fmla="*/ 175879571 h 128"/>
                <a:gd name="T12" fmla="*/ 165266259 w 129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9" h="128">
                  <a:moveTo>
                    <a:pt x="62" y="0"/>
                  </a:moveTo>
                  <a:cubicBezTo>
                    <a:pt x="48" y="1"/>
                    <a:pt x="35" y="7"/>
                    <a:pt x="24" y="18"/>
                  </a:cubicBezTo>
                  <a:cubicBezTo>
                    <a:pt x="0" y="42"/>
                    <a:pt x="0" y="80"/>
                    <a:pt x="24" y="104"/>
                  </a:cubicBezTo>
                  <a:cubicBezTo>
                    <a:pt x="48" y="128"/>
                    <a:pt x="87" y="128"/>
                    <a:pt x="111" y="104"/>
                  </a:cubicBezTo>
                  <a:cubicBezTo>
                    <a:pt x="122" y="94"/>
                    <a:pt x="127" y="80"/>
                    <a:pt x="129" y="66"/>
                  </a:cubicBezTo>
                  <a:cubicBezTo>
                    <a:pt x="62" y="66"/>
                    <a:pt x="62" y="66"/>
                    <a:pt x="62" y="66"/>
                  </a:cubicBez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>
              <a:extLst>
                <a:ext uri="{FF2B5EF4-FFF2-40B4-BE49-F238E27FC236}">
                  <a16:creationId xmlns="" xmlns:a16="http://schemas.microsoft.com/office/drawing/2014/main" id="{9EDE5310-1B78-4C7F-83B4-C7038C444AE0}"/>
                </a:ext>
              </a:extLst>
            </p:cNvPr>
            <p:cNvSpPr/>
            <p:nvPr/>
          </p:nvSpPr>
          <p:spPr bwMode="auto">
            <a:xfrm>
              <a:off x="5337813" y="2381250"/>
              <a:ext cx="109537" cy="109538"/>
            </a:xfrm>
            <a:custGeom>
              <a:avLst/>
              <a:gdLst>
                <a:gd name="T0" fmla="*/ 126971102 w 68"/>
                <a:gd name="T1" fmla="*/ 51824361 h 68"/>
                <a:gd name="T2" fmla="*/ 0 w 68"/>
                <a:gd name="T3" fmla="*/ 5182114 h 68"/>
                <a:gd name="T4" fmla="*/ 0 w 68"/>
                <a:gd name="T5" fmla="*/ 176203149 h 68"/>
                <a:gd name="T6" fmla="*/ 171022695 w 68"/>
                <a:gd name="T7" fmla="*/ 176203149 h 68"/>
                <a:gd name="T8" fmla="*/ 126971102 w 68"/>
                <a:gd name="T9" fmla="*/ 51824361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68">
                  <a:moveTo>
                    <a:pt x="49" y="20"/>
                  </a:moveTo>
                  <a:cubicBezTo>
                    <a:pt x="35" y="6"/>
                    <a:pt x="18" y="0"/>
                    <a:pt x="0" y="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66" y="68"/>
                    <a:pt x="66" y="68"/>
                    <a:pt x="66" y="68"/>
                  </a:cubicBezTo>
                  <a:cubicBezTo>
                    <a:pt x="68" y="51"/>
                    <a:pt x="62" y="33"/>
                    <a:pt x="4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组合 6">
            <a:extLst>
              <a:ext uri="{FF2B5EF4-FFF2-40B4-BE49-F238E27FC236}">
                <a16:creationId xmlns="" xmlns:a16="http://schemas.microsoft.com/office/drawing/2014/main" id="{FF3712FF-6239-4B69-9872-30EB7E1B5DEF}"/>
              </a:ext>
            </a:extLst>
          </p:cNvPr>
          <p:cNvGrpSpPr/>
          <p:nvPr/>
        </p:nvGrpSpPr>
        <p:grpSpPr>
          <a:xfrm>
            <a:off x="5766024" y="3209484"/>
            <a:ext cx="733044" cy="756294"/>
            <a:chOff x="3862388" y="1625601"/>
            <a:chExt cx="608013" cy="62864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" name="Freeform 37">
              <a:extLst>
                <a:ext uri="{FF2B5EF4-FFF2-40B4-BE49-F238E27FC236}">
                  <a16:creationId xmlns="" xmlns:a16="http://schemas.microsoft.com/office/drawing/2014/main" id="{290086FB-F3CD-4E7F-BF62-BC99EDC04E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2888" y="1625601"/>
              <a:ext cx="227013" cy="628649"/>
            </a:xfrm>
            <a:custGeom>
              <a:avLst/>
              <a:gdLst>
                <a:gd name="T0" fmla="*/ 67 w 135"/>
                <a:gd name="T1" fmla="*/ 0 h 373"/>
                <a:gd name="T2" fmla="*/ 0 w 135"/>
                <a:gd name="T3" fmla="*/ 186 h 373"/>
                <a:gd name="T4" fmla="*/ 67 w 135"/>
                <a:gd name="T5" fmla="*/ 373 h 373"/>
                <a:gd name="T6" fmla="*/ 135 w 135"/>
                <a:gd name="T7" fmla="*/ 186 h 373"/>
                <a:gd name="T8" fmla="*/ 67 w 135"/>
                <a:gd name="T9" fmla="*/ 0 h 373"/>
                <a:gd name="T10" fmla="*/ 67 w 135"/>
                <a:gd name="T11" fmla="*/ 354 h 373"/>
                <a:gd name="T12" fmla="*/ 14 w 135"/>
                <a:gd name="T13" fmla="*/ 186 h 373"/>
                <a:gd name="T14" fmla="*/ 67 w 135"/>
                <a:gd name="T15" fmla="*/ 18 h 373"/>
                <a:gd name="T16" fmla="*/ 121 w 135"/>
                <a:gd name="T17" fmla="*/ 186 h 373"/>
                <a:gd name="T18" fmla="*/ 67 w 135"/>
                <a:gd name="T19" fmla="*/ 35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373">
                  <a:moveTo>
                    <a:pt x="67" y="0"/>
                  </a:moveTo>
                  <a:cubicBezTo>
                    <a:pt x="30" y="0"/>
                    <a:pt x="0" y="83"/>
                    <a:pt x="0" y="186"/>
                  </a:cubicBezTo>
                  <a:cubicBezTo>
                    <a:pt x="0" y="289"/>
                    <a:pt x="30" y="373"/>
                    <a:pt x="67" y="373"/>
                  </a:cubicBezTo>
                  <a:cubicBezTo>
                    <a:pt x="105" y="373"/>
                    <a:pt x="135" y="289"/>
                    <a:pt x="135" y="186"/>
                  </a:cubicBezTo>
                  <a:cubicBezTo>
                    <a:pt x="135" y="83"/>
                    <a:pt x="105" y="0"/>
                    <a:pt x="67" y="0"/>
                  </a:cubicBezTo>
                  <a:close/>
                  <a:moveTo>
                    <a:pt x="67" y="354"/>
                  </a:moveTo>
                  <a:cubicBezTo>
                    <a:pt x="42" y="354"/>
                    <a:pt x="14" y="283"/>
                    <a:pt x="14" y="186"/>
                  </a:cubicBezTo>
                  <a:cubicBezTo>
                    <a:pt x="14" y="90"/>
                    <a:pt x="42" y="18"/>
                    <a:pt x="67" y="18"/>
                  </a:cubicBezTo>
                  <a:cubicBezTo>
                    <a:pt x="93" y="18"/>
                    <a:pt x="121" y="90"/>
                    <a:pt x="121" y="186"/>
                  </a:cubicBezTo>
                  <a:cubicBezTo>
                    <a:pt x="121" y="283"/>
                    <a:pt x="93" y="354"/>
                    <a:pt x="67" y="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Freeform 38">
              <a:extLst>
                <a:ext uri="{FF2B5EF4-FFF2-40B4-BE49-F238E27FC236}">
                  <a16:creationId xmlns="" xmlns:a16="http://schemas.microsoft.com/office/drawing/2014/main" id="{CA6402D8-3036-4CF3-9B44-8DCB925318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2388" y="1728788"/>
              <a:ext cx="608013" cy="422275"/>
            </a:xfrm>
            <a:custGeom>
              <a:avLst/>
              <a:gdLst>
                <a:gd name="T0" fmla="*/ 19 w 361"/>
                <a:gd name="T1" fmla="*/ 32 h 251"/>
                <a:gd name="T2" fmla="*/ 146 w 361"/>
                <a:gd name="T3" fmla="*/ 184 h 251"/>
                <a:gd name="T4" fmla="*/ 342 w 361"/>
                <a:gd name="T5" fmla="*/ 219 h 251"/>
                <a:gd name="T6" fmla="*/ 214 w 361"/>
                <a:gd name="T7" fmla="*/ 67 h 251"/>
                <a:gd name="T8" fmla="*/ 19 w 361"/>
                <a:gd name="T9" fmla="*/ 32 h 251"/>
                <a:gd name="T10" fmla="*/ 326 w 361"/>
                <a:gd name="T11" fmla="*/ 209 h 251"/>
                <a:gd name="T12" fmla="*/ 154 w 361"/>
                <a:gd name="T13" fmla="*/ 172 h 251"/>
                <a:gd name="T14" fmla="*/ 35 w 361"/>
                <a:gd name="T15" fmla="*/ 41 h 251"/>
                <a:gd name="T16" fmla="*/ 207 w 361"/>
                <a:gd name="T17" fmla="*/ 79 h 251"/>
                <a:gd name="T18" fmla="*/ 326 w 361"/>
                <a:gd name="T19" fmla="*/ 209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1" h="251">
                  <a:moveTo>
                    <a:pt x="19" y="32"/>
                  </a:moveTo>
                  <a:cubicBezTo>
                    <a:pt x="0" y="64"/>
                    <a:pt x="57" y="132"/>
                    <a:pt x="146" y="184"/>
                  </a:cubicBezTo>
                  <a:cubicBezTo>
                    <a:pt x="236" y="236"/>
                    <a:pt x="323" y="251"/>
                    <a:pt x="342" y="219"/>
                  </a:cubicBezTo>
                  <a:cubicBezTo>
                    <a:pt x="361" y="186"/>
                    <a:pt x="303" y="118"/>
                    <a:pt x="214" y="67"/>
                  </a:cubicBezTo>
                  <a:cubicBezTo>
                    <a:pt x="125" y="15"/>
                    <a:pt x="37" y="0"/>
                    <a:pt x="19" y="32"/>
                  </a:cubicBezTo>
                  <a:close/>
                  <a:moveTo>
                    <a:pt x="326" y="209"/>
                  </a:moveTo>
                  <a:cubicBezTo>
                    <a:pt x="313" y="231"/>
                    <a:pt x="237" y="220"/>
                    <a:pt x="154" y="172"/>
                  </a:cubicBezTo>
                  <a:cubicBezTo>
                    <a:pt x="70" y="124"/>
                    <a:pt x="22" y="63"/>
                    <a:pt x="35" y="41"/>
                  </a:cubicBezTo>
                  <a:cubicBezTo>
                    <a:pt x="47" y="19"/>
                    <a:pt x="124" y="31"/>
                    <a:pt x="207" y="79"/>
                  </a:cubicBezTo>
                  <a:cubicBezTo>
                    <a:pt x="290" y="127"/>
                    <a:pt x="338" y="187"/>
                    <a:pt x="326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Freeform 39">
              <a:extLst>
                <a:ext uri="{FF2B5EF4-FFF2-40B4-BE49-F238E27FC236}">
                  <a16:creationId xmlns="" xmlns:a16="http://schemas.microsoft.com/office/drawing/2014/main" id="{C9619869-38E5-490B-961F-C0F8D2FC6C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2388" y="1728788"/>
              <a:ext cx="608013" cy="422275"/>
            </a:xfrm>
            <a:custGeom>
              <a:avLst/>
              <a:gdLst>
                <a:gd name="T0" fmla="*/ 214 w 361"/>
                <a:gd name="T1" fmla="*/ 184 h 251"/>
                <a:gd name="T2" fmla="*/ 342 w 361"/>
                <a:gd name="T3" fmla="*/ 32 h 251"/>
                <a:gd name="T4" fmla="*/ 146 w 361"/>
                <a:gd name="T5" fmla="*/ 67 h 251"/>
                <a:gd name="T6" fmla="*/ 19 w 361"/>
                <a:gd name="T7" fmla="*/ 219 h 251"/>
                <a:gd name="T8" fmla="*/ 214 w 361"/>
                <a:gd name="T9" fmla="*/ 184 h 251"/>
                <a:gd name="T10" fmla="*/ 207 w 361"/>
                <a:gd name="T11" fmla="*/ 172 h 251"/>
                <a:gd name="T12" fmla="*/ 35 w 361"/>
                <a:gd name="T13" fmla="*/ 209 h 251"/>
                <a:gd name="T14" fmla="*/ 154 w 361"/>
                <a:gd name="T15" fmla="*/ 79 h 251"/>
                <a:gd name="T16" fmla="*/ 326 w 361"/>
                <a:gd name="T17" fmla="*/ 41 h 251"/>
                <a:gd name="T18" fmla="*/ 207 w 361"/>
                <a:gd name="T19" fmla="*/ 17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1" h="251">
                  <a:moveTo>
                    <a:pt x="214" y="184"/>
                  </a:moveTo>
                  <a:cubicBezTo>
                    <a:pt x="303" y="132"/>
                    <a:pt x="361" y="64"/>
                    <a:pt x="342" y="32"/>
                  </a:cubicBezTo>
                  <a:cubicBezTo>
                    <a:pt x="323" y="0"/>
                    <a:pt x="236" y="15"/>
                    <a:pt x="146" y="67"/>
                  </a:cubicBezTo>
                  <a:cubicBezTo>
                    <a:pt x="57" y="118"/>
                    <a:pt x="0" y="186"/>
                    <a:pt x="19" y="219"/>
                  </a:cubicBezTo>
                  <a:cubicBezTo>
                    <a:pt x="37" y="251"/>
                    <a:pt x="125" y="236"/>
                    <a:pt x="214" y="184"/>
                  </a:cubicBezTo>
                  <a:close/>
                  <a:moveTo>
                    <a:pt x="207" y="172"/>
                  </a:moveTo>
                  <a:cubicBezTo>
                    <a:pt x="124" y="220"/>
                    <a:pt x="47" y="231"/>
                    <a:pt x="35" y="209"/>
                  </a:cubicBezTo>
                  <a:cubicBezTo>
                    <a:pt x="22" y="187"/>
                    <a:pt x="70" y="127"/>
                    <a:pt x="154" y="79"/>
                  </a:cubicBezTo>
                  <a:cubicBezTo>
                    <a:pt x="237" y="31"/>
                    <a:pt x="313" y="19"/>
                    <a:pt x="326" y="41"/>
                  </a:cubicBezTo>
                  <a:cubicBezTo>
                    <a:pt x="338" y="63"/>
                    <a:pt x="290" y="123"/>
                    <a:pt x="207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Oval 40">
              <a:extLst>
                <a:ext uri="{FF2B5EF4-FFF2-40B4-BE49-F238E27FC236}">
                  <a16:creationId xmlns="" xmlns:a16="http://schemas.microsoft.com/office/drawing/2014/main" id="{7C63875E-B5A1-4EFD-AD01-687DBF664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1150" y="1895475"/>
              <a:ext cx="88900" cy="873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4" name="组合 33">
            <a:extLst>
              <a:ext uri="{FF2B5EF4-FFF2-40B4-BE49-F238E27FC236}">
                <a16:creationId xmlns="" xmlns:a16="http://schemas.microsoft.com/office/drawing/2014/main" id="{78B22653-3A69-4C99-BA97-C22DD281BD87}"/>
              </a:ext>
            </a:extLst>
          </p:cNvPr>
          <p:cNvGrpSpPr/>
          <p:nvPr/>
        </p:nvGrpSpPr>
        <p:grpSpPr>
          <a:xfrm>
            <a:off x="4555096" y="3609291"/>
            <a:ext cx="1212249" cy="1576101"/>
            <a:chOff x="4469450" y="3429000"/>
            <a:chExt cx="1244600" cy="1617663"/>
          </a:xfrm>
          <a:solidFill>
            <a:schemeClr val="bg1">
              <a:lumMod val="50000"/>
            </a:schemeClr>
          </a:solidFill>
        </p:grpSpPr>
        <p:sp>
          <p:nvSpPr>
            <p:cNvPr id="15" name="Freeform 14">
              <a:extLst>
                <a:ext uri="{FF2B5EF4-FFF2-40B4-BE49-F238E27FC236}">
                  <a16:creationId xmlns="" xmlns:a16="http://schemas.microsoft.com/office/drawing/2014/main" id="{F99E4F34-C563-4558-861F-4284167F359B}"/>
                </a:ext>
              </a:extLst>
            </p:cNvPr>
            <p:cNvSpPr/>
            <p:nvPr/>
          </p:nvSpPr>
          <p:spPr bwMode="auto">
            <a:xfrm rot="10800000">
              <a:off x="4469450" y="3429000"/>
              <a:ext cx="1244600" cy="1077913"/>
            </a:xfrm>
            <a:custGeom>
              <a:avLst/>
              <a:gdLst>
                <a:gd name="T0" fmla="*/ 556 w 556"/>
                <a:gd name="T1" fmla="*/ 0 h 482"/>
                <a:gd name="T2" fmla="*/ 465 w 556"/>
                <a:gd name="T3" fmla="*/ 43 h 482"/>
                <a:gd name="T4" fmla="*/ 278 w 556"/>
                <a:gd name="T5" fmla="*/ 366 h 482"/>
                <a:gd name="T6" fmla="*/ 91 w 556"/>
                <a:gd name="T7" fmla="*/ 43 h 482"/>
                <a:gd name="T8" fmla="*/ 0 w 556"/>
                <a:gd name="T9" fmla="*/ 0 h 482"/>
                <a:gd name="T10" fmla="*/ 278 w 556"/>
                <a:gd name="T11" fmla="*/ 482 h 482"/>
                <a:gd name="T12" fmla="*/ 556 w 556"/>
                <a:gd name="T1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465" y="43"/>
                  </a:lnTo>
                  <a:lnTo>
                    <a:pt x="278" y="366"/>
                  </a:lnTo>
                  <a:lnTo>
                    <a:pt x="91" y="43"/>
                  </a:lnTo>
                  <a:lnTo>
                    <a:pt x="0" y="0"/>
                  </a:lnTo>
                  <a:lnTo>
                    <a:pt x="278" y="482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="" xmlns:a16="http://schemas.microsoft.com/office/drawing/2014/main" id="{6E21CDE8-9879-4235-967B-F201C1ED8FA0}"/>
                </a:ext>
              </a:extLst>
            </p:cNvPr>
            <p:cNvSpPr/>
            <p:nvPr/>
          </p:nvSpPr>
          <p:spPr bwMode="auto">
            <a:xfrm rot="10800000">
              <a:off x="4469450" y="3967163"/>
              <a:ext cx="1244600" cy="1079500"/>
            </a:xfrm>
            <a:custGeom>
              <a:avLst/>
              <a:gdLst>
                <a:gd name="T0" fmla="*/ 556 w 556"/>
                <a:gd name="T1" fmla="*/ 0 h 482"/>
                <a:gd name="T2" fmla="*/ 278 w 556"/>
                <a:gd name="T3" fmla="*/ 482 h 482"/>
                <a:gd name="T4" fmla="*/ 0 w 556"/>
                <a:gd name="T5" fmla="*/ 0 h 482"/>
                <a:gd name="T6" fmla="*/ 278 w 556"/>
                <a:gd name="T7" fmla="*/ 130 h 482"/>
                <a:gd name="T8" fmla="*/ 556 w 556"/>
                <a:gd name="T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278" y="482"/>
                  </a:lnTo>
                  <a:lnTo>
                    <a:pt x="0" y="0"/>
                  </a:lnTo>
                  <a:lnTo>
                    <a:pt x="278" y="13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Oval 42">
              <a:extLst>
                <a:ext uri="{FF2B5EF4-FFF2-40B4-BE49-F238E27FC236}">
                  <a16:creationId xmlns="" xmlns:a16="http://schemas.microsoft.com/office/drawing/2014/main" id="{50761D5F-C8D7-4B35-9472-70A7DDC09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2850" y="4213225"/>
              <a:ext cx="73025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" name="Oval 43">
              <a:extLst>
                <a:ext uri="{FF2B5EF4-FFF2-40B4-BE49-F238E27FC236}">
                  <a16:creationId xmlns="" xmlns:a16="http://schemas.microsoft.com/office/drawing/2014/main" id="{469F981B-65EE-4D81-9389-D67E3D3FC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0163" y="4194175"/>
              <a:ext cx="88900" cy="889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" name="Oval 44">
              <a:extLst>
                <a:ext uri="{FF2B5EF4-FFF2-40B4-BE49-F238E27FC236}">
                  <a16:creationId xmlns="" xmlns:a16="http://schemas.microsoft.com/office/drawing/2014/main" id="{66A9700B-AB95-4FD0-A849-DD925C85D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2850" y="4297363"/>
              <a:ext cx="73025" cy="714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" name="Oval 45">
              <a:extLst>
                <a:ext uri="{FF2B5EF4-FFF2-40B4-BE49-F238E27FC236}">
                  <a16:creationId xmlns="" xmlns:a16="http://schemas.microsoft.com/office/drawing/2014/main" id="{8BAB9097-611B-45FA-B36E-E848C6928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0163" y="4297363"/>
              <a:ext cx="71437" cy="714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EC1D887F-6DE1-42DE-9AB3-30CAF62D695F}"/>
              </a:ext>
            </a:extLst>
          </p:cNvPr>
          <p:cNvGrpSpPr/>
          <p:nvPr/>
        </p:nvGrpSpPr>
        <p:grpSpPr>
          <a:xfrm>
            <a:off x="6005467" y="3845937"/>
            <a:ext cx="1674574" cy="1381214"/>
            <a:chOff x="5958525" y="3671888"/>
            <a:chExt cx="1719263" cy="141763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2" name="Freeform 14">
              <a:extLst>
                <a:ext uri="{FF2B5EF4-FFF2-40B4-BE49-F238E27FC236}">
                  <a16:creationId xmlns="" xmlns:a16="http://schemas.microsoft.com/office/drawing/2014/main" id="{9F1338DF-9746-4D51-BFA1-B87A01BE6FE0}"/>
                </a:ext>
              </a:extLst>
            </p:cNvPr>
            <p:cNvSpPr/>
            <p:nvPr/>
          </p:nvSpPr>
          <p:spPr bwMode="auto">
            <a:xfrm rot="5400000">
              <a:off x="5822794" y="3807619"/>
              <a:ext cx="1417637" cy="1146175"/>
            </a:xfrm>
            <a:custGeom>
              <a:avLst/>
              <a:gdLst>
                <a:gd name="T0" fmla="*/ 2147483647 w 556"/>
                <a:gd name="T1" fmla="*/ 0 h 482"/>
                <a:gd name="T2" fmla="*/ 2147483647 w 556"/>
                <a:gd name="T3" fmla="*/ 243267321 h 482"/>
                <a:gd name="T4" fmla="*/ 1806324509 w 556"/>
                <a:gd name="T5" fmla="*/ 2070598429 h 482"/>
                <a:gd name="T6" fmla="*/ 591279565 w 556"/>
                <a:gd name="T7" fmla="*/ 243267321 h 482"/>
                <a:gd name="T8" fmla="*/ 0 w 556"/>
                <a:gd name="T9" fmla="*/ 0 h 482"/>
                <a:gd name="T10" fmla="*/ 1806324509 w 556"/>
                <a:gd name="T11" fmla="*/ 2147483647 h 482"/>
                <a:gd name="T12" fmla="*/ 2147483647 w 556"/>
                <a:gd name="T13" fmla="*/ 0 h 4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465" y="43"/>
                  </a:lnTo>
                  <a:lnTo>
                    <a:pt x="278" y="366"/>
                  </a:lnTo>
                  <a:lnTo>
                    <a:pt x="91" y="43"/>
                  </a:lnTo>
                  <a:lnTo>
                    <a:pt x="0" y="0"/>
                  </a:lnTo>
                  <a:lnTo>
                    <a:pt x="278" y="482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5">
              <a:extLst>
                <a:ext uri="{FF2B5EF4-FFF2-40B4-BE49-F238E27FC236}">
                  <a16:creationId xmlns="" xmlns:a16="http://schemas.microsoft.com/office/drawing/2014/main" id="{90C5FED8-4913-45DE-B946-697C7CCC2585}"/>
                </a:ext>
              </a:extLst>
            </p:cNvPr>
            <p:cNvSpPr/>
            <p:nvPr/>
          </p:nvSpPr>
          <p:spPr bwMode="auto">
            <a:xfrm rot="5400000">
              <a:off x="6395882" y="3807619"/>
              <a:ext cx="1417637" cy="1146175"/>
            </a:xfrm>
            <a:custGeom>
              <a:avLst/>
              <a:gdLst>
                <a:gd name="T0" fmla="*/ 2147483647 w 556"/>
                <a:gd name="T1" fmla="*/ 0 h 482"/>
                <a:gd name="T2" fmla="*/ 1806324509 w 556"/>
                <a:gd name="T3" fmla="*/ 2147483647 h 482"/>
                <a:gd name="T4" fmla="*/ 0 w 556"/>
                <a:gd name="T5" fmla="*/ 0 h 482"/>
                <a:gd name="T6" fmla="*/ 1806324509 w 556"/>
                <a:gd name="T7" fmla="*/ 735459121 h 482"/>
                <a:gd name="T8" fmla="*/ 2147483647 w 556"/>
                <a:gd name="T9" fmla="*/ 0 h 4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278" y="482"/>
                  </a:lnTo>
                  <a:lnTo>
                    <a:pt x="0" y="0"/>
                  </a:lnTo>
                  <a:lnTo>
                    <a:pt x="278" y="13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36">
              <a:extLst>
                <a:ext uri="{FF2B5EF4-FFF2-40B4-BE49-F238E27FC236}">
                  <a16:creationId xmlns="" xmlns:a16="http://schemas.microsoft.com/office/drawing/2014/main" id="{7CC1422B-0C39-442B-8EE5-E6155FD1F12E}"/>
                </a:ext>
              </a:extLst>
            </p:cNvPr>
            <p:cNvSpPr/>
            <p:nvPr/>
          </p:nvSpPr>
          <p:spPr bwMode="auto">
            <a:xfrm>
              <a:off x="6715763" y="4259263"/>
              <a:ext cx="222250" cy="195262"/>
            </a:xfrm>
            <a:custGeom>
              <a:avLst/>
              <a:gdLst>
                <a:gd name="T0" fmla="*/ 368672944 w 134"/>
                <a:gd name="T1" fmla="*/ 55567894 h 117"/>
                <a:gd name="T2" fmla="*/ 313647825 w 134"/>
                <a:gd name="T3" fmla="*/ 0 h 117"/>
                <a:gd name="T4" fmla="*/ 258621047 w 134"/>
                <a:gd name="T5" fmla="*/ 55567894 h 117"/>
                <a:gd name="T6" fmla="*/ 275128914 w 134"/>
                <a:gd name="T7" fmla="*/ 94466754 h 117"/>
                <a:gd name="T8" fmla="*/ 211849032 w 134"/>
                <a:gd name="T9" fmla="*/ 247278462 h 117"/>
                <a:gd name="T10" fmla="*/ 159575500 w 134"/>
                <a:gd name="T11" fmla="*/ 130585218 h 117"/>
                <a:gd name="T12" fmla="*/ 115553414 w 134"/>
                <a:gd name="T13" fmla="*/ 125029430 h 117"/>
                <a:gd name="T14" fmla="*/ 74284575 w 134"/>
                <a:gd name="T15" fmla="*/ 175039866 h 117"/>
                <a:gd name="T16" fmla="*/ 57776707 w 134"/>
                <a:gd name="T17" fmla="*/ 172261138 h 117"/>
                <a:gd name="T18" fmla="*/ 0 w 134"/>
                <a:gd name="T19" fmla="*/ 227830700 h 117"/>
                <a:gd name="T20" fmla="*/ 57776707 w 134"/>
                <a:gd name="T21" fmla="*/ 283398594 h 117"/>
                <a:gd name="T22" fmla="*/ 112803485 w 134"/>
                <a:gd name="T23" fmla="*/ 227830700 h 117"/>
                <a:gd name="T24" fmla="*/ 110051897 w 134"/>
                <a:gd name="T25" fmla="*/ 216715786 h 117"/>
                <a:gd name="T26" fmla="*/ 129311353 w 134"/>
                <a:gd name="T27" fmla="*/ 194489297 h 117"/>
                <a:gd name="T28" fmla="*/ 189839647 w 134"/>
                <a:gd name="T29" fmla="*/ 325074514 h 117"/>
                <a:gd name="T30" fmla="*/ 236611662 w 134"/>
                <a:gd name="T31" fmla="*/ 325074514 h 117"/>
                <a:gd name="T32" fmla="*/ 327404104 w 134"/>
                <a:gd name="T33" fmla="*/ 108358728 h 117"/>
                <a:gd name="T34" fmla="*/ 368672944 w 134"/>
                <a:gd name="T35" fmla="*/ 55567894 h 1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34" h="117">
                  <a:moveTo>
                    <a:pt x="134" y="20"/>
                  </a:moveTo>
                  <a:cubicBezTo>
                    <a:pt x="134" y="9"/>
                    <a:pt x="125" y="0"/>
                    <a:pt x="114" y="0"/>
                  </a:cubicBezTo>
                  <a:cubicBezTo>
                    <a:pt x="103" y="0"/>
                    <a:pt x="94" y="9"/>
                    <a:pt x="94" y="20"/>
                  </a:cubicBezTo>
                  <a:cubicBezTo>
                    <a:pt x="94" y="26"/>
                    <a:pt x="96" y="31"/>
                    <a:pt x="100" y="34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5" y="62"/>
                    <a:pt x="23" y="62"/>
                    <a:pt x="21" y="62"/>
                  </a:cubicBezTo>
                  <a:cubicBezTo>
                    <a:pt x="9" y="62"/>
                    <a:pt x="0" y="71"/>
                    <a:pt x="0" y="82"/>
                  </a:cubicBezTo>
                  <a:cubicBezTo>
                    <a:pt x="0" y="93"/>
                    <a:pt x="9" y="102"/>
                    <a:pt x="21" y="102"/>
                  </a:cubicBezTo>
                  <a:cubicBezTo>
                    <a:pt x="32" y="102"/>
                    <a:pt x="41" y="93"/>
                    <a:pt x="41" y="82"/>
                  </a:cubicBezTo>
                  <a:cubicBezTo>
                    <a:pt x="41" y="81"/>
                    <a:pt x="41" y="79"/>
                    <a:pt x="40" y="78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69" y="117"/>
                    <a:pt x="69" y="117"/>
                    <a:pt x="69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28" y="37"/>
                    <a:pt x="134" y="29"/>
                    <a:pt x="13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组合 31">
            <a:extLst>
              <a:ext uri="{FF2B5EF4-FFF2-40B4-BE49-F238E27FC236}">
                <a16:creationId xmlns="" xmlns:a16="http://schemas.microsoft.com/office/drawing/2014/main" id="{7E377EF8-7D39-4994-B151-9AA7D30CB448}"/>
              </a:ext>
            </a:extLst>
          </p:cNvPr>
          <p:cNvGrpSpPr/>
          <p:nvPr/>
        </p:nvGrpSpPr>
        <p:grpSpPr>
          <a:xfrm>
            <a:off x="6416763" y="2011538"/>
            <a:ext cx="1379244" cy="1675091"/>
            <a:chOff x="6380800" y="1789113"/>
            <a:chExt cx="1416050" cy="171926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" name="Freeform 14">
              <a:extLst>
                <a:ext uri="{FF2B5EF4-FFF2-40B4-BE49-F238E27FC236}">
                  <a16:creationId xmlns="" xmlns:a16="http://schemas.microsoft.com/office/drawing/2014/main" id="{2C93D91D-C0F5-4961-9C32-B4DD886D160C}"/>
                </a:ext>
              </a:extLst>
            </p:cNvPr>
            <p:cNvSpPr/>
            <p:nvPr/>
          </p:nvSpPr>
          <p:spPr bwMode="auto">
            <a:xfrm>
              <a:off x="6380800" y="2362200"/>
              <a:ext cx="1416050" cy="1146175"/>
            </a:xfrm>
            <a:custGeom>
              <a:avLst/>
              <a:gdLst>
                <a:gd name="T0" fmla="*/ 556 w 556"/>
                <a:gd name="T1" fmla="*/ 0 h 482"/>
                <a:gd name="T2" fmla="*/ 465 w 556"/>
                <a:gd name="T3" fmla="*/ 43 h 482"/>
                <a:gd name="T4" fmla="*/ 278 w 556"/>
                <a:gd name="T5" fmla="*/ 366 h 482"/>
                <a:gd name="T6" fmla="*/ 91 w 556"/>
                <a:gd name="T7" fmla="*/ 43 h 482"/>
                <a:gd name="T8" fmla="*/ 0 w 556"/>
                <a:gd name="T9" fmla="*/ 0 h 482"/>
                <a:gd name="T10" fmla="*/ 278 w 556"/>
                <a:gd name="T11" fmla="*/ 482 h 482"/>
                <a:gd name="T12" fmla="*/ 556 w 556"/>
                <a:gd name="T1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465" y="43"/>
                  </a:lnTo>
                  <a:lnTo>
                    <a:pt x="278" y="366"/>
                  </a:lnTo>
                  <a:lnTo>
                    <a:pt x="91" y="43"/>
                  </a:lnTo>
                  <a:lnTo>
                    <a:pt x="0" y="0"/>
                  </a:lnTo>
                  <a:lnTo>
                    <a:pt x="278" y="482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Freeform 15">
              <a:extLst>
                <a:ext uri="{FF2B5EF4-FFF2-40B4-BE49-F238E27FC236}">
                  <a16:creationId xmlns="" xmlns:a16="http://schemas.microsoft.com/office/drawing/2014/main" id="{987D063B-C77E-4B0A-976D-818E0176EFB5}"/>
                </a:ext>
              </a:extLst>
            </p:cNvPr>
            <p:cNvSpPr/>
            <p:nvPr/>
          </p:nvSpPr>
          <p:spPr bwMode="auto">
            <a:xfrm>
              <a:off x="6380800" y="1789113"/>
              <a:ext cx="1416050" cy="1146175"/>
            </a:xfrm>
            <a:custGeom>
              <a:avLst/>
              <a:gdLst>
                <a:gd name="T0" fmla="*/ 556 w 556"/>
                <a:gd name="T1" fmla="*/ 0 h 482"/>
                <a:gd name="T2" fmla="*/ 278 w 556"/>
                <a:gd name="T3" fmla="*/ 482 h 482"/>
                <a:gd name="T4" fmla="*/ 0 w 556"/>
                <a:gd name="T5" fmla="*/ 0 h 482"/>
                <a:gd name="T6" fmla="*/ 278 w 556"/>
                <a:gd name="T7" fmla="*/ 130 h 482"/>
                <a:gd name="T8" fmla="*/ 556 w 556"/>
                <a:gd name="T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482">
                  <a:moveTo>
                    <a:pt x="556" y="0"/>
                  </a:moveTo>
                  <a:lnTo>
                    <a:pt x="278" y="482"/>
                  </a:lnTo>
                  <a:lnTo>
                    <a:pt x="0" y="0"/>
                  </a:lnTo>
                  <a:lnTo>
                    <a:pt x="278" y="13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0425D6D8-91AA-4E45-A36F-23EB0F7BF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3263" y="2547938"/>
              <a:ext cx="22225" cy="152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="" xmlns:a16="http://schemas.microsoft.com/office/drawing/2014/main" id="{E266E267-4603-45AD-9E00-47E0B6D29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4538" y="2524125"/>
              <a:ext cx="20637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ADBF062D-7EA7-4319-9A5C-84914628E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1050" y="2508250"/>
              <a:ext cx="22225" cy="1920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="" xmlns:a16="http://schemas.microsoft.com/office/drawing/2014/main" id="{1D26FD2A-D1BB-4875-A370-906A1AE02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9150" y="2606675"/>
              <a:ext cx="23813" cy="93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ECA4B8A0-76A1-41D6-8211-3C9205D8603A}"/>
              </a:ext>
            </a:extLst>
          </p:cNvPr>
          <p:cNvSpPr txBox="1"/>
          <p:nvPr/>
        </p:nvSpPr>
        <p:spPr>
          <a:xfrm>
            <a:off x="1363504" y="2165485"/>
            <a:ext cx="2946338" cy="761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/>
              <a:t>在这里输入您的文字内容，在这里输入您的文字内容，在这里输入您的文字内容，在这里输入您的文字内容，在这里输入您的文字内容，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ED372BE5-DD89-4D89-992F-3278A7C35AE7}"/>
              </a:ext>
            </a:extLst>
          </p:cNvPr>
          <p:cNvSpPr txBox="1"/>
          <p:nvPr/>
        </p:nvSpPr>
        <p:spPr>
          <a:xfrm>
            <a:off x="1363504" y="3999886"/>
            <a:ext cx="2946338" cy="761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/>
              <a:t>在这里输入您的文字内容，在这里输入您的文字内容，在这里输入您的文字内容，在这里输入您的文字内容，在这里输入您的文字内容，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DC767432-88A9-406E-BA2D-A83D69EBA5CD}"/>
              </a:ext>
            </a:extLst>
          </p:cNvPr>
          <p:cNvSpPr txBox="1"/>
          <p:nvPr/>
        </p:nvSpPr>
        <p:spPr>
          <a:xfrm>
            <a:off x="8041260" y="2165485"/>
            <a:ext cx="2946338" cy="761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/>
              <a:t>在这里输入您的文字内容，在这里输入您的文字内容，在这里输入您的文字内容，在这里输入您的文字内容，在这里输入您的文字内容，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71202725-CD71-4D96-9A09-1A10F86604C8}"/>
              </a:ext>
            </a:extLst>
          </p:cNvPr>
          <p:cNvSpPr txBox="1"/>
          <p:nvPr/>
        </p:nvSpPr>
        <p:spPr>
          <a:xfrm>
            <a:off x="8041260" y="3999886"/>
            <a:ext cx="2946338" cy="761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/>
              <a:t>在这里输入您的文字内容，在这里输入您的文字内容，在这里输入您的文字内容，在这里输入您的文字内容，在这里输入您的文字内容，</a:t>
            </a:r>
          </a:p>
        </p:txBody>
      </p:sp>
    </p:spTree>
    <p:extLst>
      <p:ext uri="{BB962C8B-B14F-4D97-AF65-F5344CB8AC3E}">
        <p14:creationId xmlns:p14="http://schemas.microsoft.com/office/powerpoint/2010/main" val="190196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ED1FD104-E4EF-4D41-96DD-A298DA5FC4E1}"/>
              </a:ext>
            </a:extLst>
          </p:cNvPr>
          <p:cNvGrpSpPr/>
          <p:nvPr/>
        </p:nvGrpSpPr>
        <p:grpSpPr>
          <a:xfrm rot="19379825">
            <a:off x="1307157" y="1214531"/>
            <a:ext cx="4100532" cy="4094812"/>
            <a:chOff x="1637731" y="1040030"/>
            <a:chExt cx="4567454" cy="4561083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B5A1FD74-9EE5-4622-8687-B6F723B65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37731" y="1135565"/>
              <a:ext cx="3721290" cy="4465548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606B5D70-4009-4E2C-8880-90274E92EA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111766" y="667901"/>
              <a:ext cx="3721290" cy="4465548"/>
            </a:xfrm>
            <a:prstGeom prst="rect">
              <a:avLst/>
            </a:prstGeom>
          </p:spPr>
        </p:pic>
      </p:grp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AFF826FB-D13F-4C91-8708-5E739882D704}"/>
              </a:ext>
            </a:extLst>
          </p:cNvPr>
          <p:cNvSpPr/>
          <p:nvPr/>
        </p:nvSpPr>
        <p:spPr>
          <a:xfrm>
            <a:off x="2779213" y="245659"/>
            <a:ext cx="1096751" cy="6247864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40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6418748" y="2253742"/>
            <a:ext cx="2608488" cy="477054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B</a:t>
            </a:r>
            <a:endParaRPr lang="zh-CN" altLang="en-US" sz="2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6361345" y="2970536"/>
            <a:ext cx="2954655" cy="55399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A177F9C-E166-4C36-B599-E940E5F1A2CB}"/>
              </a:ext>
            </a:extLst>
          </p:cNvPr>
          <p:cNvSpPr/>
          <p:nvPr/>
        </p:nvSpPr>
        <p:spPr>
          <a:xfrm>
            <a:off x="6361345" y="3486062"/>
            <a:ext cx="4898058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在这里输入您的文字内容，在这里输入您的文字内容，在这里输入您的文字内容，在这里输入您的文字内容，在这里输入您的文字内容，在这里输入您的文字内容，</a:t>
            </a:r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361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 animBg="1"/>
      <p:bldP spid="38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2C19049-A5A8-489E-A38A-00F3ADD8F776}"/>
              </a:ext>
            </a:extLst>
          </p:cNvPr>
          <p:cNvSpPr/>
          <p:nvPr/>
        </p:nvSpPr>
        <p:spPr>
          <a:xfrm>
            <a:off x="1" y="179283"/>
            <a:ext cx="1160060" cy="323165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B</a:t>
            </a:r>
            <a:endParaRPr lang="zh-CN" altLang="en-US" sz="15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651184E-7FD1-4BC8-BCA7-60DEB7844712}"/>
              </a:ext>
            </a:extLst>
          </p:cNvPr>
          <p:cNvSpPr/>
          <p:nvPr/>
        </p:nvSpPr>
        <p:spPr>
          <a:xfrm>
            <a:off x="1160062" y="179283"/>
            <a:ext cx="2185215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grpSp>
        <p:nvGrpSpPr>
          <p:cNvPr id="4" name="Group 1629">
            <a:extLst>
              <a:ext uri="{FF2B5EF4-FFF2-40B4-BE49-F238E27FC236}">
                <a16:creationId xmlns="" xmlns:a16="http://schemas.microsoft.com/office/drawing/2014/main" id="{1813934C-2AC4-40B6-81D0-22030EDF1B8A}"/>
              </a:ext>
            </a:extLst>
          </p:cNvPr>
          <p:cNvGrpSpPr/>
          <p:nvPr/>
        </p:nvGrpSpPr>
        <p:grpSpPr>
          <a:xfrm>
            <a:off x="1962218" y="3398288"/>
            <a:ext cx="1103724" cy="2333439"/>
            <a:chOff x="0" y="-9647"/>
            <a:chExt cx="1257300" cy="2656957"/>
          </a:xfrm>
        </p:grpSpPr>
        <p:sp>
          <p:nvSpPr>
            <p:cNvPr id="5" name="Shape 1626">
              <a:extLst>
                <a:ext uri="{FF2B5EF4-FFF2-40B4-BE49-F238E27FC236}">
                  <a16:creationId xmlns="" xmlns:a16="http://schemas.microsoft.com/office/drawing/2014/main" id="{71C55E6F-310D-4E13-81E5-BC1BECEABF55}"/>
                </a:ext>
              </a:extLst>
            </p:cNvPr>
            <p:cNvSpPr/>
            <p:nvPr/>
          </p:nvSpPr>
          <p:spPr>
            <a:xfrm flipH="1">
              <a:off x="662644" y="-9647"/>
              <a:ext cx="1" cy="1529368"/>
            </a:xfrm>
            <a:prstGeom prst="line">
              <a:avLst/>
            </a:prstGeom>
            <a:noFill/>
            <a:ln w="38100" cap="flat">
              <a:solidFill>
                <a:schemeClr val="bg1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429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aphicFrame>
          <p:nvGraphicFramePr>
            <p:cNvPr id="6" name="Chart 1627">
              <a:extLst>
                <a:ext uri="{FF2B5EF4-FFF2-40B4-BE49-F238E27FC236}">
                  <a16:creationId xmlns="" xmlns:a16="http://schemas.microsoft.com/office/drawing/2014/main" id="{C88237AB-FAAA-440F-9F72-BF4F7EEEBF8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908725736"/>
                </p:ext>
              </p:extLst>
            </p:nvPr>
          </p:nvGraphicFramePr>
          <p:xfrm>
            <a:off x="0" y="1390009"/>
            <a:ext cx="1257300" cy="12573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Shape 1628">
              <a:extLst>
                <a:ext uri="{FF2B5EF4-FFF2-40B4-BE49-F238E27FC236}">
                  <a16:creationId xmlns="" xmlns:a16="http://schemas.microsoft.com/office/drawing/2014/main" id="{266CFFD5-4C03-4169-A2BE-74FE2FDD4243}"/>
                </a:ext>
              </a:extLst>
            </p:cNvPr>
            <p:cNvSpPr/>
            <p:nvPr/>
          </p:nvSpPr>
          <p:spPr>
            <a:xfrm>
              <a:off x="329827" y="1888889"/>
              <a:ext cx="790061" cy="4922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70%</a:t>
              </a:r>
            </a:p>
          </p:txBody>
        </p:sp>
      </p:grpSp>
      <p:grpSp>
        <p:nvGrpSpPr>
          <p:cNvPr id="8" name="Group 1633">
            <a:extLst>
              <a:ext uri="{FF2B5EF4-FFF2-40B4-BE49-F238E27FC236}">
                <a16:creationId xmlns="" xmlns:a16="http://schemas.microsoft.com/office/drawing/2014/main" id="{08F1715A-73B4-48FE-8ADF-2BD6F130668D}"/>
              </a:ext>
            </a:extLst>
          </p:cNvPr>
          <p:cNvGrpSpPr/>
          <p:nvPr/>
        </p:nvGrpSpPr>
        <p:grpSpPr>
          <a:xfrm>
            <a:off x="1740711" y="2546111"/>
            <a:ext cx="1794368" cy="1154730"/>
            <a:chOff x="0" y="379713"/>
            <a:chExt cx="2044043" cy="1314825"/>
          </a:xfrm>
        </p:grpSpPr>
        <p:sp>
          <p:nvSpPr>
            <p:cNvPr id="9" name="Shape 1630">
              <a:extLst>
                <a:ext uri="{FF2B5EF4-FFF2-40B4-BE49-F238E27FC236}">
                  <a16:creationId xmlns="" xmlns:a16="http://schemas.microsoft.com/office/drawing/2014/main" id="{FC63DAC3-C880-49A5-948F-2175E888E114}"/>
                </a:ext>
              </a:extLst>
            </p:cNvPr>
            <p:cNvSpPr/>
            <p:nvPr/>
          </p:nvSpPr>
          <p:spPr>
            <a:xfrm>
              <a:off x="0" y="1359686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" name="Shape 1631">
              <a:extLst>
                <a:ext uri="{FF2B5EF4-FFF2-40B4-BE49-F238E27FC236}">
                  <a16:creationId xmlns="" xmlns:a16="http://schemas.microsoft.com/office/drawing/2014/main" id="{2689BAAA-DDEE-42B7-9A94-86C97842FE84}"/>
                </a:ext>
              </a:extLst>
            </p:cNvPr>
            <p:cNvSpPr/>
            <p:nvPr/>
          </p:nvSpPr>
          <p:spPr>
            <a:xfrm>
              <a:off x="141772" y="919523"/>
              <a:ext cx="1685721" cy="4512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2005 - 2008</a:t>
              </a:r>
            </a:p>
          </p:txBody>
        </p:sp>
        <p:sp>
          <p:nvSpPr>
            <p:cNvPr id="11" name="Shape 1632">
              <a:extLst>
                <a:ext uri="{FF2B5EF4-FFF2-40B4-BE49-F238E27FC236}">
                  <a16:creationId xmlns="" xmlns:a16="http://schemas.microsoft.com/office/drawing/2014/main" id="{3F2AF839-6D4B-46D7-932E-8E75E40F2362}"/>
                </a:ext>
              </a:extLst>
            </p:cNvPr>
            <p:cNvSpPr/>
            <p:nvPr/>
          </p:nvSpPr>
          <p:spPr>
            <a:xfrm>
              <a:off x="73574" y="379713"/>
              <a:ext cx="1970469" cy="4205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在这里输入您的文字内容，在这里输入您的文字内容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2" name="Group 1637">
            <a:extLst>
              <a:ext uri="{FF2B5EF4-FFF2-40B4-BE49-F238E27FC236}">
                <a16:creationId xmlns="" xmlns:a16="http://schemas.microsoft.com/office/drawing/2014/main" id="{D6AF3015-DC73-4FE1-8219-AAFF663E6947}"/>
              </a:ext>
            </a:extLst>
          </p:cNvPr>
          <p:cNvGrpSpPr/>
          <p:nvPr/>
        </p:nvGrpSpPr>
        <p:grpSpPr>
          <a:xfrm>
            <a:off x="3470492" y="3406757"/>
            <a:ext cx="1729781" cy="1066756"/>
            <a:chOff x="0" y="0"/>
            <a:chExt cx="1970470" cy="1214656"/>
          </a:xfrm>
        </p:grpSpPr>
        <p:sp>
          <p:nvSpPr>
            <p:cNvPr id="13" name="Shape 1634">
              <a:extLst>
                <a:ext uri="{FF2B5EF4-FFF2-40B4-BE49-F238E27FC236}">
                  <a16:creationId xmlns="" xmlns:a16="http://schemas.microsoft.com/office/drawing/2014/main" id="{D907DE03-72BB-43C6-BAF3-C8CE9FF26538}"/>
                </a:ext>
              </a:extLst>
            </p:cNvPr>
            <p:cNvSpPr/>
            <p:nvPr/>
          </p:nvSpPr>
          <p:spPr>
            <a:xfrm>
              <a:off x="0" y="0"/>
              <a:ext cx="1970470" cy="334852"/>
            </a:xfrm>
            <a:prstGeom prst="chevron">
              <a:avLst>
                <a:gd name="adj" fmla="val 0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" name="Shape 1635">
              <a:extLst>
                <a:ext uri="{FF2B5EF4-FFF2-40B4-BE49-F238E27FC236}">
                  <a16:creationId xmlns="" xmlns:a16="http://schemas.microsoft.com/office/drawing/2014/main" id="{03A944FC-2957-47BA-822A-85391F88371C}"/>
                </a:ext>
              </a:extLst>
            </p:cNvPr>
            <p:cNvSpPr/>
            <p:nvPr/>
          </p:nvSpPr>
          <p:spPr>
            <a:xfrm>
              <a:off x="123091" y="451222"/>
              <a:ext cx="1685721" cy="4512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2008 - 2009</a:t>
              </a:r>
            </a:p>
          </p:txBody>
        </p:sp>
        <p:sp>
          <p:nvSpPr>
            <p:cNvPr id="15" name="Shape 1636">
              <a:extLst>
                <a:ext uri="{FF2B5EF4-FFF2-40B4-BE49-F238E27FC236}">
                  <a16:creationId xmlns="" xmlns:a16="http://schemas.microsoft.com/office/drawing/2014/main" id="{5540F7E8-361F-498C-B081-2B7D7979E5CA}"/>
                </a:ext>
              </a:extLst>
            </p:cNvPr>
            <p:cNvSpPr/>
            <p:nvPr/>
          </p:nvSpPr>
          <p:spPr>
            <a:xfrm>
              <a:off x="0" y="794120"/>
              <a:ext cx="1970470" cy="4205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在这里输入您的文字内容，在这里输入您的文字内容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aphicFrame>
        <p:nvGraphicFramePr>
          <p:cNvPr id="16" name="Chart 1638">
            <a:extLst>
              <a:ext uri="{FF2B5EF4-FFF2-40B4-BE49-F238E27FC236}">
                <a16:creationId xmlns="" xmlns:a16="http://schemas.microsoft.com/office/drawing/2014/main" id="{18546AE3-CDC8-4565-8882-DB9011E052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6671281"/>
              </p:ext>
            </p:extLst>
          </p:nvPr>
        </p:nvGraphicFramePr>
        <p:xfrm>
          <a:off x="3663220" y="1672586"/>
          <a:ext cx="1249812" cy="1506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7" name="Group 1642">
            <a:extLst>
              <a:ext uri="{FF2B5EF4-FFF2-40B4-BE49-F238E27FC236}">
                <a16:creationId xmlns="" xmlns:a16="http://schemas.microsoft.com/office/drawing/2014/main" id="{5A1C644F-8E48-4A0D-827B-468BBEA3FAD2}"/>
              </a:ext>
            </a:extLst>
          </p:cNvPr>
          <p:cNvGrpSpPr/>
          <p:nvPr/>
        </p:nvGrpSpPr>
        <p:grpSpPr>
          <a:xfrm>
            <a:off x="5200272" y="2546109"/>
            <a:ext cx="1748995" cy="1154729"/>
            <a:chOff x="0" y="379714"/>
            <a:chExt cx="1992357" cy="1314824"/>
          </a:xfrm>
        </p:grpSpPr>
        <p:sp>
          <p:nvSpPr>
            <p:cNvPr id="18" name="Shape 1639">
              <a:extLst>
                <a:ext uri="{FF2B5EF4-FFF2-40B4-BE49-F238E27FC236}">
                  <a16:creationId xmlns="" xmlns:a16="http://schemas.microsoft.com/office/drawing/2014/main" id="{48EA2BD1-3021-4A3B-9ED2-65FB92A4079C}"/>
                </a:ext>
              </a:extLst>
            </p:cNvPr>
            <p:cNvSpPr/>
            <p:nvPr/>
          </p:nvSpPr>
          <p:spPr>
            <a:xfrm>
              <a:off x="0" y="1359686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" name="Shape 1640">
              <a:extLst>
                <a:ext uri="{FF2B5EF4-FFF2-40B4-BE49-F238E27FC236}">
                  <a16:creationId xmlns="" xmlns:a16="http://schemas.microsoft.com/office/drawing/2014/main" id="{EEFC74C9-640A-4459-82C7-7D8E2F44174A}"/>
                </a:ext>
              </a:extLst>
            </p:cNvPr>
            <p:cNvSpPr/>
            <p:nvPr/>
          </p:nvSpPr>
          <p:spPr>
            <a:xfrm>
              <a:off x="78202" y="920168"/>
              <a:ext cx="1685721" cy="4512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2009 - 2012</a:t>
              </a:r>
            </a:p>
          </p:txBody>
        </p:sp>
        <p:sp>
          <p:nvSpPr>
            <p:cNvPr id="20" name="Shape 1641">
              <a:extLst>
                <a:ext uri="{FF2B5EF4-FFF2-40B4-BE49-F238E27FC236}">
                  <a16:creationId xmlns="" xmlns:a16="http://schemas.microsoft.com/office/drawing/2014/main" id="{67C7D310-503F-4738-B965-D332B783F004}"/>
                </a:ext>
              </a:extLst>
            </p:cNvPr>
            <p:cNvSpPr/>
            <p:nvPr/>
          </p:nvSpPr>
          <p:spPr>
            <a:xfrm>
              <a:off x="21888" y="379714"/>
              <a:ext cx="1970469" cy="4205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在这里输入您的文字内容，在这里输入您的文字内容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" name="Group 1646">
            <a:extLst>
              <a:ext uri="{FF2B5EF4-FFF2-40B4-BE49-F238E27FC236}">
                <a16:creationId xmlns="" xmlns:a16="http://schemas.microsoft.com/office/drawing/2014/main" id="{18023733-920E-4FA5-96B1-F0C88BDB76A1}"/>
              </a:ext>
            </a:extLst>
          </p:cNvPr>
          <p:cNvGrpSpPr/>
          <p:nvPr/>
        </p:nvGrpSpPr>
        <p:grpSpPr>
          <a:xfrm>
            <a:off x="5372642" y="3700840"/>
            <a:ext cx="1103724" cy="1945413"/>
            <a:chOff x="0" y="334852"/>
            <a:chExt cx="1257300" cy="2215133"/>
          </a:xfrm>
        </p:grpSpPr>
        <p:sp>
          <p:nvSpPr>
            <p:cNvPr id="22" name="Shape 1643">
              <a:extLst>
                <a:ext uri="{FF2B5EF4-FFF2-40B4-BE49-F238E27FC236}">
                  <a16:creationId xmlns="" xmlns:a16="http://schemas.microsoft.com/office/drawing/2014/main" id="{972CC70E-C6B2-4EF0-8A12-8067E8DDE9DC}"/>
                </a:ext>
              </a:extLst>
            </p:cNvPr>
            <p:cNvSpPr/>
            <p:nvPr/>
          </p:nvSpPr>
          <p:spPr>
            <a:xfrm flipH="1">
              <a:off x="628377" y="334852"/>
              <a:ext cx="0" cy="1194516"/>
            </a:xfrm>
            <a:prstGeom prst="line">
              <a:avLst/>
            </a:prstGeom>
            <a:noFill/>
            <a:ln w="38100" cap="flat">
              <a:solidFill>
                <a:schemeClr val="bg1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429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aphicFrame>
          <p:nvGraphicFramePr>
            <p:cNvPr id="23" name="Chart 1644">
              <a:extLst>
                <a:ext uri="{FF2B5EF4-FFF2-40B4-BE49-F238E27FC236}">
                  <a16:creationId xmlns="" xmlns:a16="http://schemas.microsoft.com/office/drawing/2014/main" id="{929F7BAC-12F3-498A-8F0D-4F360AC223E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738274967"/>
                </p:ext>
              </p:extLst>
            </p:nvPr>
          </p:nvGraphicFramePr>
          <p:xfrm>
            <a:off x="0" y="1292684"/>
            <a:ext cx="1257300" cy="12573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4" name="Shape 1645">
              <a:extLst>
                <a:ext uri="{FF2B5EF4-FFF2-40B4-BE49-F238E27FC236}">
                  <a16:creationId xmlns="" xmlns:a16="http://schemas.microsoft.com/office/drawing/2014/main" id="{44629B8B-7475-4FCA-B8B4-8917E3B99201}"/>
                </a:ext>
              </a:extLst>
            </p:cNvPr>
            <p:cNvSpPr/>
            <p:nvPr/>
          </p:nvSpPr>
          <p:spPr>
            <a:xfrm>
              <a:off x="372220" y="1787434"/>
              <a:ext cx="790061" cy="4922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r>
                <a:rPr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50%</a:t>
              </a:r>
            </a:p>
          </p:txBody>
        </p:sp>
      </p:grpSp>
      <p:grpSp>
        <p:nvGrpSpPr>
          <p:cNvPr id="25" name="Group 1653">
            <a:extLst>
              <a:ext uri="{FF2B5EF4-FFF2-40B4-BE49-F238E27FC236}">
                <a16:creationId xmlns="" xmlns:a16="http://schemas.microsoft.com/office/drawing/2014/main" id="{7321B41B-D6B8-4B2E-89EC-5C5EF5CE483F}"/>
              </a:ext>
            </a:extLst>
          </p:cNvPr>
          <p:cNvGrpSpPr/>
          <p:nvPr/>
        </p:nvGrpSpPr>
        <p:grpSpPr>
          <a:xfrm>
            <a:off x="7258278" y="2088940"/>
            <a:ext cx="930550" cy="1112691"/>
            <a:chOff x="0" y="0"/>
            <a:chExt cx="1060030" cy="1266959"/>
          </a:xfrm>
        </p:grpSpPr>
        <p:sp>
          <p:nvSpPr>
            <p:cNvPr id="26" name="Shape 1647">
              <a:extLst>
                <a:ext uri="{FF2B5EF4-FFF2-40B4-BE49-F238E27FC236}">
                  <a16:creationId xmlns="" xmlns:a16="http://schemas.microsoft.com/office/drawing/2014/main" id="{FB7BEE84-9DDC-4B8B-98B9-EACE3DE22331}"/>
                </a:ext>
              </a:extLst>
            </p:cNvPr>
            <p:cNvSpPr/>
            <p:nvPr/>
          </p:nvSpPr>
          <p:spPr>
            <a:xfrm>
              <a:off x="-1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Shape 1648">
              <a:extLst>
                <a:ext uri="{FF2B5EF4-FFF2-40B4-BE49-F238E27FC236}">
                  <a16:creationId xmlns="" xmlns:a16="http://schemas.microsoft.com/office/drawing/2014/main" id="{4A26CF6A-2D0D-4916-AC58-8D709E137704}"/>
                </a:ext>
              </a:extLst>
            </p:cNvPr>
            <p:cNvSpPr/>
            <p:nvPr/>
          </p:nvSpPr>
          <p:spPr>
            <a:xfrm>
              <a:off x="416002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Shape 1649">
              <a:extLst>
                <a:ext uri="{FF2B5EF4-FFF2-40B4-BE49-F238E27FC236}">
                  <a16:creationId xmlns="" xmlns:a16="http://schemas.microsoft.com/office/drawing/2014/main" id="{55B58A6F-1662-4BF7-87C6-D006E384EF67}"/>
                </a:ext>
              </a:extLst>
            </p:cNvPr>
            <p:cNvSpPr/>
            <p:nvPr/>
          </p:nvSpPr>
          <p:spPr>
            <a:xfrm>
              <a:off x="832005" y="-1"/>
              <a:ext cx="228025" cy="1266961"/>
            </a:xfrm>
            <a:prstGeom prst="rect">
              <a:avLst/>
            </a:prstGeom>
            <a:solidFill>
              <a:srgbClr val="91958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" name="Shape 1650">
              <a:extLst>
                <a:ext uri="{FF2B5EF4-FFF2-40B4-BE49-F238E27FC236}">
                  <a16:creationId xmlns="" xmlns:a16="http://schemas.microsoft.com/office/drawing/2014/main" id="{FA42FEAC-84E3-4152-94C1-97BC47483D60}"/>
                </a:ext>
              </a:extLst>
            </p:cNvPr>
            <p:cNvSpPr/>
            <p:nvPr/>
          </p:nvSpPr>
          <p:spPr>
            <a:xfrm>
              <a:off x="-1" y="539343"/>
              <a:ext cx="228025" cy="72761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Shape 1651">
              <a:extLst>
                <a:ext uri="{FF2B5EF4-FFF2-40B4-BE49-F238E27FC236}">
                  <a16:creationId xmlns="" xmlns:a16="http://schemas.microsoft.com/office/drawing/2014/main" id="{6686E376-1B26-4C12-BF21-3EF45ABAB36A}"/>
                </a:ext>
              </a:extLst>
            </p:cNvPr>
            <p:cNvSpPr/>
            <p:nvPr/>
          </p:nvSpPr>
          <p:spPr>
            <a:xfrm>
              <a:off x="416002" y="209266"/>
              <a:ext cx="228025" cy="1057694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" name="Shape 1652">
              <a:extLst>
                <a:ext uri="{FF2B5EF4-FFF2-40B4-BE49-F238E27FC236}">
                  <a16:creationId xmlns="" xmlns:a16="http://schemas.microsoft.com/office/drawing/2014/main" id="{1A54F717-AFEC-4F31-B407-F71871A4EDCD}"/>
                </a:ext>
              </a:extLst>
            </p:cNvPr>
            <p:cNvSpPr/>
            <p:nvPr/>
          </p:nvSpPr>
          <p:spPr>
            <a:xfrm>
              <a:off x="832005" y="821186"/>
              <a:ext cx="228025" cy="445774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algn="ctr"/>
              <a:endParaRPr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Group 1657">
            <a:extLst>
              <a:ext uri="{FF2B5EF4-FFF2-40B4-BE49-F238E27FC236}">
                <a16:creationId xmlns="" xmlns:a16="http://schemas.microsoft.com/office/drawing/2014/main" id="{EAC9B552-B856-47C4-A150-2CE64F8E382B}"/>
              </a:ext>
            </a:extLst>
          </p:cNvPr>
          <p:cNvGrpSpPr/>
          <p:nvPr/>
        </p:nvGrpSpPr>
        <p:grpSpPr>
          <a:xfrm>
            <a:off x="6930051" y="3406757"/>
            <a:ext cx="1729781" cy="1066756"/>
            <a:chOff x="0" y="0"/>
            <a:chExt cx="1970470" cy="1214656"/>
          </a:xfrm>
        </p:grpSpPr>
        <p:sp>
          <p:nvSpPr>
            <p:cNvPr id="33" name="Shape 1654">
              <a:extLst>
                <a:ext uri="{FF2B5EF4-FFF2-40B4-BE49-F238E27FC236}">
                  <a16:creationId xmlns="" xmlns:a16="http://schemas.microsoft.com/office/drawing/2014/main" id="{8B7BE44B-073E-445D-A29C-E060702C642A}"/>
                </a:ext>
              </a:extLst>
            </p:cNvPr>
            <p:cNvSpPr/>
            <p:nvPr/>
          </p:nvSpPr>
          <p:spPr>
            <a:xfrm>
              <a:off x="0" y="0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Shape 1655">
              <a:extLst>
                <a:ext uri="{FF2B5EF4-FFF2-40B4-BE49-F238E27FC236}">
                  <a16:creationId xmlns="" xmlns:a16="http://schemas.microsoft.com/office/drawing/2014/main" id="{0B99E9CC-2E59-4B7F-AC01-8EC79D701C64}"/>
                </a:ext>
              </a:extLst>
            </p:cNvPr>
            <p:cNvSpPr/>
            <p:nvPr/>
          </p:nvSpPr>
          <p:spPr>
            <a:xfrm>
              <a:off x="104287" y="451222"/>
              <a:ext cx="1715646" cy="4512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2012 – 201</a:t>
              </a:r>
              <a:r>
                <a:rPr lang="en-US" sz="1600" b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sz="16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" name="Shape 1656">
              <a:extLst>
                <a:ext uri="{FF2B5EF4-FFF2-40B4-BE49-F238E27FC236}">
                  <a16:creationId xmlns="" xmlns:a16="http://schemas.microsoft.com/office/drawing/2014/main" id="{87950699-C5C4-4EA1-AD2E-58D8487B40F0}"/>
                </a:ext>
              </a:extLst>
            </p:cNvPr>
            <p:cNvSpPr/>
            <p:nvPr/>
          </p:nvSpPr>
          <p:spPr>
            <a:xfrm>
              <a:off x="0" y="794120"/>
              <a:ext cx="1970470" cy="4205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在这里输入您的文字内容，在这里输入您的文字内容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7" name="Group 1661">
            <a:extLst>
              <a:ext uri="{FF2B5EF4-FFF2-40B4-BE49-F238E27FC236}">
                <a16:creationId xmlns="" xmlns:a16="http://schemas.microsoft.com/office/drawing/2014/main" id="{9104358D-DD0C-4D8C-8328-35833ACA645B}"/>
              </a:ext>
            </a:extLst>
          </p:cNvPr>
          <p:cNvGrpSpPr/>
          <p:nvPr/>
        </p:nvGrpSpPr>
        <p:grpSpPr>
          <a:xfrm>
            <a:off x="8659829" y="3020189"/>
            <a:ext cx="1791459" cy="1111634"/>
            <a:chOff x="0" y="0"/>
            <a:chExt cx="2040729" cy="1265754"/>
          </a:xfrm>
        </p:grpSpPr>
        <p:sp>
          <p:nvSpPr>
            <p:cNvPr id="39" name="Shape 1658">
              <a:extLst>
                <a:ext uri="{FF2B5EF4-FFF2-40B4-BE49-F238E27FC236}">
                  <a16:creationId xmlns="" xmlns:a16="http://schemas.microsoft.com/office/drawing/2014/main" id="{711845DA-DDA4-47F8-9286-F27AEA12EF94}"/>
                </a:ext>
              </a:extLst>
            </p:cNvPr>
            <p:cNvSpPr/>
            <p:nvPr/>
          </p:nvSpPr>
          <p:spPr>
            <a:xfrm>
              <a:off x="0" y="440163"/>
              <a:ext cx="1970470" cy="334852"/>
            </a:xfrm>
            <a:prstGeom prst="chevron">
              <a:avLst>
                <a:gd name="adj" fmla="val 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" name="Shape 1659">
              <a:extLst>
                <a:ext uri="{FF2B5EF4-FFF2-40B4-BE49-F238E27FC236}">
                  <a16:creationId xmlns="" xmlns:a16="http://schemas.microsoft.com/office/drawing/2014/main" id="{B4D593A5-8038-403F-A7C7-7297F9868008}"/>
                </a:ext>
              </a:extLst>
            </p:cNvPr>
            <p:cNvSpPr/>
            <p:nvPr/>
          </p:nvSpPr>
          <p:spPr>
            <a:xfrm>
              <a:off x="118447" y="0"/>
              <a:ext cx="1685720" cy="4512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2000" b="1">
                  <a:solidFill>
                    <a:srgbClr val="595C54"/>
                  </a:solidFill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</a:t>
              </a: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r>
                <a:rPr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- 201</a:t>
              </a: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7</a:t>
              </a:r>
              <a:endParaRPr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Shape 1660">
              <a:extLst>
                <a:ext uri="{FF2B5EF4-FFF2-40B4-BE49-F238E27FC236}">
                  <a16:creationId xmlns="" xmlns:a16="http://schemas.microsoft.com/office/drawing/2014/main" id="{E7B26B13-7296-454E-B343-94E4E2B0C33A}"/>
                </a:ext>
              </a:extLst>
            </p:cNvPr>
            <p:cNvSpPr/>
            <p:nvPr/>
          </p:nvSpPr>
          <p:spPr>
            <a:xfrm>
              <a:off x="70258" y="845219"/>
              <a:ext cx="1970471" cy="4205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lvl="0"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在这里输入您的文字内容，在这里输入您的文字内容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  <a:endPara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930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风年度总结PPT模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2219</Words>
  <Application>Microsoft Office PowerPoint</Application>
  <PresentationFormat>宽屏</PresentationFormat>
  <Paragraphs>280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Broadway BT</vt:lpstr>
      <vt:lpstr>FrankRuehl</vt:lpstr>
      <vt:lpstr>Hiragino Sans GB W3</vt:lpstr>
      <vt:lpstr>Meiryo</vt:lpstr>
      <vt:lpstr>等线</vt:lpstr>
      <vt:lpstr>等线 Light</vt:lpstr>
      <vt:lpstr>方正正黑简体</vt:lpstr>
      <vt:lpstr>宋体</vt:lpstr>
      <vt:lpstr>微软雅黑</vt:lpstr>
      <vt:lpstr>Arial</vt:lpstr>
      <vt:lpstr>Calibri</vt:lpstr>
      <vt:lpstr>Calibri Light</vt:lpstr>
      <vt:lpstr>Helvetica</vt:lpstr>
      <vt:lpstr>Impact</vt:lpstr>
      <vt:lpstr>Open Sans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32</cp:revision>
  <dcterms:created xsi:type="dcterms:W3CDTF">2018-04-18T06:17:00Z</dcterms:created>
  <dcterms:modified xsi:type="dcterms:W3CDTF">2022-05-27T02:42:09Z</dcterms:modified>
</cp:coreProperties>
</file>