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6.xml" ContentType="application/vnd.openxmlformats-officedocument.presentationml.notesSlide+xml"/>
  <Override PartName="/ppt/tags/tag17.xml" ContentType="application/vnd.openxmlformats-officedocument.presentationml.tags+xml"/>
  <Override PartName="/ppt/notesSlides/notesSlide7.xml" ContentType="application/vnd.openxmlformats-officedocument.presentationml.notesSlide+xml"/>
  <Override PartName="/ppt/tags/tag18.xml" ContentType="application/vnd.openxmlformats-officedocument.presentationml.tags+xml"/>
  <Override PartName="/ppt/notesSlides/notesSlide8.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31.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32.xml" ContentType="application/vnd.openxmlformats-officedocument.presentationml.tags+xml"/>
  <Override PartName="/ppt/notesSlides/notesSlide16.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45.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41" r:id="rId2"/>
  </p:sldMasterIdLst>
  <p:notesMasterIdLst>
    <p:notesMasterId r:id="rId29"/>
  </p:notesMasterIdLst>
  <p:sldIdLst>
    <p:sldId id="393" r:id="rId3"/>
    <p:sldId id="394" r:id="rId4"/>
    <p:sldId id="469" r:id="rId5"/>
    <p:sldId id="549" r:id="rId6"/>
    <p:sldId id="560" r:id="rId7"/>
    <p:sldId id="542" r:id="rId8"/>
    <p:sldId id="563" r:id="rId9"/>
    <p:sldId id="524" r:id="rId10"/>
    <p:sldId id="541" r:id="rId11"/>
    <p:sldId id="555" r:id="rId12"/>
    <p:sldId id="564" r:id="rId13"/>
    <p:sldId id="525" r:id="rId14"/>
    <p:sldId id="554" r:id="rId15"/>
    <p:sldId id="565" r:id="rId16"/>
    <p:sldId id="473" r:id="rId17"/>
    <p:sldId id="526" r:id="rId18"/>
    <p:sldId id="543" r:id="rId19"/>
    <p:sldId id="547" r:id="rId20"/>
    <p:sldId id="472" r:id="rId21"/>
    <p:sldId id="527" r:id="rId22"/>
    <p:sldId id="545" r:id="rId23"/>
    <p:sldId id="530" r:id="rId24"/>
    <p:sldId id="474" r:id="rId25"/>
    <p:sldId id="535" r:id="rId26"/>
    <p:sldId id="566" r:id="rId27"/>
    <p:sldId id="567" r:id="rId28"/>
  </p:sldIdLst>
  <p:sldSz cx="9144000" cy="5143500" type="screen16x9"/>
  <p:notesSz cx="6858000" cy="91440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CFCFA"/>
    <a:srgbClr val="F4F5EE"/>
    <a:srgbClr val="55BBC5"/>
    <a:srgbClr val="F4FAFE"/>
    <a:srgbClr val="EAF7FE"/>
    <a:srgbClr val="E2F4FA"/>
    <a:srgbClr val="F09073"/>
    <a:srgbClr val="703C1B"/>
    <a:srgbClr val="1E82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2" autoAdjust="0"/>
    <p:restoredTop sz="96314" autoAdjust="0"/>
  </p:normalViewPr>
  <p:slideViewPr>
    <p:cSldViewPr>
      <p:cViewPr varScale="1">
        <p:scale>
          <a:sx n="143" d="100"/>
          <a:sy n="143" d="100"/>
        </p:scale>
        <p:origin x="714" y="120"/>
      </p:cViewPr>
      <p:guideLst>
        <p:guide orient="horz" pos="1620"/>
        <p:guide pos="2880"/>
      </p:guideLst>
    </p:cSldViewPr>
  </p:slideViewPr>
  <p:outlineViewPr>
    <p:cViewPr>
      <p:scale>
        <a:sx n="33" d="100"/>
        <a:sy n="33" d="100"/>
      </p:scale>
      <p:origin x="0" y="-54"/>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11/17/2020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1</a:t>
            </a:fld>
            <a:endParaRPr lang="zh-CN" altLang="en-US"/>
          </a:p>
        </p:txBody>
      </p:sp>
    </p:spTree>
    <p:extLst>
      <p:ext uri="{BB962C8B-B14F-4D97-AF65-F5344CB8AC3E}">
        <p14:creationId xmlns:p14="http://schemas.microsoft.com/office/powerpoint/2010/main" val="2900278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BF8243-2E39-4BEB-B2D7-080D38D5615F}" type="slidenum">
              <a:rPr lang="zh-CN" altLang="en-US" smtClean="0"/>
              <a:t>10</a:t>
            </a:fld>
            <a:endParaRPr lang="zh-CN" altLang="en-US"/>
          </a:p>
        </p:txBody>
      </p:sp>
    </p:spTree>
    <p:extLst>
      <p:ext uri="{BB962C8B-B14F-4D97-AF65-F5344CB8AC3E}">
        <p14:creationId xmlns:p14="http://schemas.microsoft.com/office/powerpoint/2010/main" val="30286896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0A43C6-2976-4B26-94A9-940FB778DF62}" type="slidenum">
              <a:rPr lang="zh-CN" altLang="en-US" smtClean="0"/>
              <a:t>11</a:t>
            </a:fld>
            <a:endParaRPr lang="zh-CN" altLang="en-US"/>
          </a:p>
        </p:txBody>
      </p:sp>
    </p:spTree>
    <p:extLst>
      <p:ext uri="{BB962C8B-B14F-4D97-AF65-F5344CB8AC3E}">
        <p14:creationId xmlns:p14="http://schemas.microsoft.com/office/powerpoint/2010/main" val="32548557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EC530858-BF76-453D-8D3B-E94317EF6EAB}" type="slidenum">
              <a:rPr lang="zh-CN" altLang="en-US" smtClean="0">
                <a:latin typeface="Calibri" panose="020F0502020204030204" pitchFamily="34" charset="0"/>
              </a:rPr>
              <a:pPr/>
              <a:t>12</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1692901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BF8243-2E39-4BEB-B2D7-080D38D5615F}" type="slidenum">
              <a:rPr lang="zh-CN" altLang="en-US" smtClean="0"/>
              <a:t>13</a:t>
            </a:fld>
            <a:endParaRPr lang="zh-CN" altLang="en-US"/>
          </a:p>
        </p:txBody>
      </p:sp>
    </p:spTree>
    <p:extLst>
      <p:ext uri="{BB962C8B-B14F-4D97-AF65-F5344CB8AC3E}">
        <p14:creationId xmlns:p14="http://schemas.microsoft.com/office/powerpoint/2010/main" val="3942529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3E7456-78A7-456A-984B-3DC2BFF0CC5D}" type="slidenum">
              <a:rPr lang="zh-CN" altLang="en-US" smtClean="0"/>
              <a:t>14</a:t>
            </a:fld>
            <a:endParaRPr lang="zh-CN" altLang="en-US"/>
          </a:p>
        </p:txBody>
      </p:sp>
    </p:spTree>
    <p:extLst>
      <p:ext uri="{BB962C8B-B14F-4D97-AF65-F5344CB8AC3E}">
        <p14:creationId xmlns:p14="http://schemas.microsoft.com/office/powerpoint/2010/main" val="23273238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solidFill>
                  <a:prstClr val="black"/>
                </a:solidFill>
              </a:rPr>
              <a:t>15</a:t>
            </a:fld>
            <a:endParaRPr lang="en-US" altLang="zh-CN">
              <a:solidFill>
                <a:prstClr val="black"/>
              </a:solidFill>
            </a:endParaRPr>
          </a:p>
        </p:txBody>
      </p:sp>
    </p:spTree>
    <p:extLst>
      <p:ext uri="{BB962C8B-B14F-4D97-AF65-F5344CB8AC3E}">
        <p14:creationId xmlns:p14="http://schemas.microsoft.com/office/powerpoint/2010/main" val="9125574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EC530858-BF76-453D-8D3B-E94317EF6EAB}" type="slidenum">
              <a:rPr lang="zh-CN" altLang="en-US" smtClean="0">
                <a:latin typeface="Calibri" panose="020F0502020204030204" pitchFamily="34" charset="0"/>
              </a:rPr>
              <a:pPr/>
              <a:t>16</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35481266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17</a:t>
            </a:fld>
            <a:endParaRPr lang="zh-CN" altLang="en-US"/>
          </a:p>
        </p:txBody>
      </p:sp>
    </p:spTree>
    <p:extLst>
      <p:ext uri="{BB962C8B-B14F-4D97-AF65-F5344CB8AC3E}">
        <p14:creationId xmlns:p14="http://schemas.microsoft.com/office/powerpoint/2010/main" val="16893089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18</a:t>
            </a:fld>
            <a:endParaRPr lang="zh-CN" altLang="en-US"/>
          </a:p>
        </p:txBody>
      </p:sp>
    </p:spTree>
    <p:extLst>
      <p:ext uri="{BB962C8B-B14F-4D97-AF65-F5344CB8AC3E}">
        <p14:creationId xmlns:p14="http://schemas.microsoft.com/office/powerpoint/2010/main" val="39887517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solidFill>
                  <a:prstClr val="black"/>
                </a:solidFill>
              </a:rPr>
              <a:t>19</a:t>
            </a:fld>
            <a:endParaRPr lang="en-US" altLang="zh-CN">
              <a:solidFill>
                <a:prstClr val="black"/>
              </a:solidFill>
            </a:endParaRPr>
          </a:p>
        </p:txBody>
      </p:sp>
    </p:spTree>
    <p:extLst>
      <p:ext uri="{BB962C8B-B14F-4D97-AF65-F5344CB8AC3E}">
        <p14:creationId xmlns:p14="http://schemas.microsoft.com/office/powerpoint/2010/main" val="19811244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EC530858-BF76-453D-8D3B-E94317EF6EAB}" type="slidenum">
              <a:rPr lang="zh-CN" altLang="en-US" smtClean="0">
                <a:latin typeface="Calibri" panose="020F0502020204030204" pitchFamily="34" charset="0"/>
              </a:rPr>
              <a:pPr/>
              <a:t>2</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19063674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EC530858-BF76-453D-8D3B-E94317EF6EAB}" type="slidenum">
              <a:rPr lang="zh-CN" altLang="en-US" smtClean="0">
                <a:latin typeface="Calibri" panose="020F0502020204030204" pitchFamily="34" charset="0"/>
              </a:rPr>
              <a:pPr/>
              <a:t>20</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20921239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A842D5-3964-4D1E-A2D9-636432CD0AB9}" type="slidenum">
              <a:rPr lang="zh-CN" altLang="en-US" smtClean="0"/>
              <a:t>21</a:t>
            </a:fld>
            <a:endParaRPr lang="zh-CN" altLang="en-US"/>
          </a:p>
        </p:txBody>
      </p:sp>
    </p:spTree>
    <p:extLst>
      <p:ext uri="{BB962C8B-B14F-4D97-AF65-F5344CB8AC3E}">
        <p14:creationId xmlns:p14="http://schemas.microsoft.com/office/powerpoint/2010/main" val="10427933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4157423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81128-6269-4A27-B3EA-1F389F14FD45}" type="slidenum">
              <a:rPr lang="zh-CN" altLang="en-US" smtClean="0"/>
              <a:t>23</a:t>
            </a:fld>
            <a:endParaRPr lang="zh-CN" altLang="en-US"/>
          </a:p>
        </p:txBody>
      </p:sp>
    </p:spTree>
    <p:extLst>
      <p:ext uri="{BB962C8B-B14F-4D97-AF65-F5344CB8AC3E}">
        <p14:creationId xmlns:p14="http://schemas.microsoft.com/office/powerpoint/2010/main" val="5921707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4135CD-E861-41A7-81F0-F3B524A28841}" type="slidenum">
              <a:rPr lang="zh-CN" altLang="en-US" smtClean="0"/>
              <a:t>24</a:t>
            </a:fld>
            <a:endParaRPr lang="zh-CN" altLang="en-US"/>
          </a:p>
        </p:txBody>
      </p:sp>
    </p:spTree>
    <p:extLst>
      <p:ext uri="{BB962C8B-B14F-4D97-AF65-F5344CB8AC3E}">
        <p14:creationId xmlns:p14="http://schemas.microsoft.com/office/powerpoint/2010/main" val="18088414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25</a:t>
            </a:fld>
            <a:endParaRPr lang="zh-CN" altLang="en-US"/>
          </a:p>
        </p:txBody>
      </p:sp>
    </p:spTree>
    <p:extLst>
      <p:ext uri="{BB962C8B-B14F-4D97-AF65-F5344CB8AC3E}">
        <p14:creationId xmlns:p14="http://schemas.microsoft.com/office/powerpoint/2010/main" val="21629440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76607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EC530858-BF76-453D-8D3B-E94317EF6EAB}" type="slidenum">
              <a:rPr lang="zh-CN" altLang="en-US" smtClean="0">
                <a:latin typeface="Calibri" panose="020F0502020204030204" pitchFamily="34" charset="0"/>
              </a:rPr>
              <a:pPr/>
              <a:t>3</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2290169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2268887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5</a:t>
            </a:fld>
            <a:endParaRPr lang="zh-CN" altLang="en-US"/>
          </a:p>
        </p:txBody>
      </p:sp>
    </p:spTree>
    <p:extLst>
      <p:ext uri="{BB962C8B-B14F-4D97-AF65-F5344CB8AC3E}">
        <p14:creationId xmlns:p14="http://schemas.microsoft.com/office/powerpoint/2010/main" val="17435821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6</a:t>
            </a:fld>
            <a:endParaRPr lang="zh-CN" altLang="en-US"/>
          </a:p>
        </p:txBody>
      </p:sp>
    </p:spTree>
    <p:extLst>
      <p:ext uri="{BB962C8B-B14F-4D97-AF65-F5344CB8AC3E}">
        <p14:creationId xmlns:p14="http://schemas.microsoft.com/office/powerpoint/2010/main" val="21037348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F775A4-DBCA-43D6-BDA5-B5DAC751E2D2}" type="slidenum">
              <a:rPr lang="zh-CN" altLang="en-US" smtClean="0">
                <a:solidFill>
                  <a:prstClr val="black"/>
                </a:solidFill>
              </a:rPr>
              <a:t>7</a:t>
            </a:fld>
            <a:endParaRPr lang="zh-CN" altLang="en-US">
              <a:solidFill>
                <a:prstClr val="black"/>
              </a:solidFill>
            </a:endParaRPr>
          </a:p>
        </p:txBody>
      </p:sp>
    </p:spTree>
    <p:extLst>
      <p:ext uri="{BB962C8B-B14F-4D97-AF65-F5344CB8AC3E}">
        <p14:creationId xmlns:p14="http://schemas.microsoft.com/office/powerpoint/2010/main" val="11229594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EC530858-BF76-453D-8D3B-E94317EF6EAB}" type="slidenum">
              <a:rPr lang="zh-CN" altLang="en-US" smtClean="0">
                <a:latin typeface="Calibri" panose="020F0502020204030204" pitchFamily="34" charset="0"/>
              </a:rPr>
              <a:pPr/>
              <a:t>8</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2191912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9</a:t>
            </a:fld>
            <a:endParaRPr lang="zh-CN" altLang="en-US"/>
          </a:p>
        </p:txBody>
      </p:sp>
    </p:spTree>
    <p:extLst>
      <p:ext uri="{BB962C8B-B14F-4D97-AF65-F5344CB8AC3E}">
        <p14:creationId xmlns:p14="http://schemas.microsoft.com/office/powerpoint/2010/main" val="16185042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accent1"/>
        </a:solidFill>
        <a:effectLst/>
      </p:bgPr>
    </p:bg>
    <p:spTree>
      <p:nvGrpSpPr>
        <p:cNvPr id="1" name=""/>
        <p:cNvGrpSpPr/>
        <p:nvPr/>
      </p:nvGrpSpPr>
      <p:grpSpPr>
        <a:xfrm>
          <a:off x="0" y="0"/>
          <a:ext cx="0" cy="0"/>
          <a:chOff x="0" y="0"/>
          <a:chExt cx="0" cy="0"/>
        </a:xfrm>
      </p:grpSpPr>
      <p:grpSp>
        <p:nvGrpSpPr>
          <p:cNvPr id="12" name="组合 11"/>
          <p:cNvGrpSpPr/>
          <p:nvPr userDrawn="1"/>
        </p:nvGrpSpPr>
        <p:grpSpPr>
          <a:xfrm>
            <a:off x="0" y="0"/>
            <a:ext cx="9205356" cy="5143500"/>
            <a:chOff x="0" y="0"/>
            <a:chExt cx="9205356" cy="5143500"/>
          </a:xfrm>
        </p:grpSpPr>
        <p:sp>
          <p:nvSpPr>
            <p:cNvPr id="11" name="矩形 10"/>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userDrawn="1"/>
          </p:nvGrpSpPr>
          <p:grpSpPr>
            <a:xfrm>
              <a:off x="152400" y="100680"/>
              <a:ext cx="9052956" cy="4991467"/>
              <a:chOff x="152400" y="100680"/>
              <a:chExt cx="9052956" cy="4991467"/>
            </a:xfrm>
          </p:grpSpPr>
          <p:sp>
            <p:nvSpPr>
              <p:cNvPr id="4" name="矩形 3"/>
              <p:cNvSpPr/>
              <p:nvPr userDrawn="1"/>
            </p:nvSpPr>
            <p:spPr>
              <a:xfrm>
                <a:off x="152400" y="209550"/>
                <a:ext cx="8839200" cy="4800600"/>
              </a:xfrm>
              <a:prstGeom prst="rect">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2237553" flipH="1">
                <a:off x="8332477" y="100680"/>
                <a:ext cx="872879" cy="924706"/>
              </a:xfrm>
              <a:prstGeom prst="rect">
                <a:avLst/>
              </a:prstGeom>
            </p:spPr>
          </p:pic>
          <p:grpSp>
            <p:nvGrpSpPr>
              <p:cNvPr id="2" name="组合 1"/>
              <p:cNvGrpSpPr/>
              <p:nvPr userDrawn="1"/>
            </p:nvGrpSpPr>
            <p:grpSpPr>
              <a:xfrm>
                <a:off x="195471" y="4128820"/>
                <a:ext cx="1814393" cy="963327"/>
                <a:chOff x="195471" y="4128820"/>
                <a:chExt cx="1814393" cy="963327"/>
              </a:xfrm>
            </p:grpSpPr>
            <p:pic>
              <p:nvPicPr>
                <p:cNvPr id="6" name="图片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5471" y="4128820"/>
                  <a:ext cx="1328529" cy="963327"/>
                </a:xfrm>
                <a:prstGeom prst="rect">
                  <a:avLst/>
                </a:prstGeom>
              </p:spPr>
            </p:pic>
            <p:pic>
              <p:nvPicPr>
                <p:cNvPr id="9" name="图片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1555024">
                  <a:off x="1483296" y="4370791"/>
                  <a:ext cx="526568" cy="632280"/>
                </a:xfrm>
                <a:prstGeom prst="rect">
                  <a:avLst/>
                </a:prstGeom>
              </p:spPr>
            </p:pic>
          </p:grpSp>
        </p:grpSp>
      </p:grpSp>
      <p:sp>
        <p:nvSpPr>
          <p:cNvPr id="7" name="文本框 6"/>
          <p:cNvSpPr txBox="1"/>
          <p:nvPr userDrawn="1"/>
        </p:nvSpPr>
        <p:spPr>
          <a:xfrm>
            <a:off x="228600" y="285750"/>
            <a:ext cx="1569660" cy="369332"/>
          </a:xfrm>
          <a:prstGeom prst="rect">
            <a:avLst/>
          </a:prstGeom>
          <a:noFill/>
        </p:spPr>
        <p:txBody>
          <a:bodyPr wrap="none" rtlCol="0">
            <a:spAutoFit/>
          </a:bodyPr>
          <a:lstStyle/>
          <a:p>
            <a:r>
              <a:rPr lang="zh-CN" altLang="en-US" sz="1800" dirty="0" smtClean="0"/>
              <a:t>教育教学分析</a:t>
            </a:r>
          </a:p>
        </p:txBody>
      </p:sp>
    </p:spTree>
    <p:extLst>
      <p:ext uri="{BB962C8B-B14F-4D97-AF65-F5344CB8AC3E}">
        <p14:creationId xmlns:p14="http://schemas.microsoft.com/office/powerpoint/2010/main" val="169066428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164778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垂直排列标题与&#10;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652576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834436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21543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04113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15319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76975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46116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57694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6488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节标题">
    <p:bg>
      <p:bgPr>
        <a:solidFill>
          <a:schemeClr val="bg1"/>
        </a:solidFill>
        <a:effectLst/>
      </p:bgPr>
    </p:bg>
    <p:spTree>
      <p:nvGrpSpPr>
        <p:cNvPr id="1" name=""/>
        <p:cNvGrpSpPr/>
        <p:nvPr/>
      </p:nvGrpSpPr>
      <p:grpSpPr>
        <a:xfrm>
          <a:off x="0" y="0"/>
          <a:ext cx="0" cy="0"/>
          <a:chOff x="0" y="0"/>
          <a:chExt cx="0" cy="0"/>
        </a:xfrm>
      </p:grpSpPr>
      <p:grpSp>
        <p:nvGrpSpPr>
          <p:cNvPr id="3" name="组合 2"/>
          <p:cNvGrpSpPr/>
          <p:nvPr userDrawn="1"/>
        </p:nvGrpSpPr>
        <p:grpSpPr>
          <a:xfrm>
            <a:off x="0" y="0"/>
            <a:ext cx="9205356" cy="5143500"/>
            <a:chOff x="0" y="0"/>
            <a:chExt cx="9205356" cy="5143500"/>
          </a:xfrm>
        </p:grpSpPr>
        <p:sp>
          <p:nvSpPr>
            <p:cNvPr id="4" name="矩形 3"/>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userDrawn="1"/>
          </p:nvGrpSpPr>
          <p:grpSpPr>
            <a:xfrm>
              <a:off x="152400" y="100680"/>
              <a:ext cx="9052956" cy="4991467"/>
              <a:chOff x="152400" y="100680"/>
              <a:chExt cx="9052956" cy="4991467"/>
            </a:xfrm>
          </p:grpSpPr>
          <p:sp>
            <p:nvSpPr>
              <p:cNvPr id="6" name="矩形 5"/>
              <p:cNvSpPr/>
              <p:nvPr userDrawn="1"/>
            </p:nvSpPr>
            <p:spPr>
              <a:xfrm>
                <a:off x="152400" y="209550"/>
                <a:ext cx="8839200" cy="4800600"/>
              </a:xfrm>
              <a:prstGeom prst="rect">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2237553" flipH="1">
                <a:off x="8332477" y="100680"/>
                <a:ext cx="872879" cy="924706"/>
              </a:xfrm>
              <a:prstGeom prst="rect">
                <a:avLst/>
              </a:prstGeom>
            </p:spPr>
          </p:pic>
          <p:grpSp>
            <p:nvGrpSpPr>
              <p:cNvPr id="9" name="组合 8"/>
              <p:cNvGrpSpPr/>
              <p:nvPr userDrawn="1"/>
            </p:nvGrpSpPr>
            <p:grpSpPr>
              <a:xfrm>
                <a:off x="195471" y="4128820"/>
                <a:ext cx="1814393" cy="963327"/>
                <a:chOff x="195471" y="4128820"/>
                <a:chExt cx="1814393" cy="963327"/>
              </a:xfrm>
            </p:grpSpPr>
            <p:pic>
              <p:nvPicPr>
                <p:cNvPr id="10" name="图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5471" y="4128820"/>
                  <a:ext cx="1328529" cy="963327"/>
                </a:xfrm>
                <a:prstGeom prst="rect">
                  <a:avLst/>
                </a:prstGeom>
              </p:spPr>
            </p:pic>
            <p:pic>
              <p:nvPicPr>
                <p:cNvPr id="11" name="图片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1555024">
                  <a:off x="1483296" y="4370791"/>
                  <a:ext cx="526568" cy="632280"/>
                </a:xfrm>
                <a:prstGeom prst="rect">
                  <a:avLst/>
                </a:prstGeom>
              </p:spPr>
            </p:pic>
          </p:grpSp>
        </p:grpSp>
      </p:grpSp>
      <p:sp>
        <p:nvSpPr>
          <p:cNvPr id="7" name="文本框 6"/>
          <p:cNvSpPr txBox="1"/>
          <p:nvPr userDrawn="1"/>
        </p:nvSpPr>
        <p:spPr>
          <a:xfrm>
            <a:off x="152400" y="209550"/>
            <a:ext cx="1569660" cy="369332"/>
          </a:xfrm>
          <a:prstGeom prst="rect">
            <a:avLst/>
          </a:prstGeom>
          <a:noFill/>
        </p:spPr>
        <p:txBody>
          <a:bodyPr wrap="none" rtlCol="0">
            <a:spAutoFit/>
          </a:bodyPr>
          <a:lstStyle/>
          <a:p>
            <a:r>
              <a:rPr lang="zh-CN" altLang="en-US" sz="1800" dirty="0" smtClean="0"/>
              <a:t>教学方案介绍</a:t>
            </a:r>
          </a:p>
        </p:txBody>
      </p:sp>
    </p:spTree>
    <p:extLst>
      <p:ext uri="{BB962C8B-B14F-4D97-AF65-F5344CB8AC3E}">
        <p14:creationId xmlns:p14="http://schemas.microsoft.com/office/powerpoint/2010/main" val="308331239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93451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07500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81966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241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节标题">
    <p:bg>
      <p:bgPr>
        <a:solidFill>
          <a:schemeClr val="bg1"/>
        </a:solidFill>
        <a:effectLst/>
      </p:bgPr>
    </p:bg>
    <p:spTree>
      <p:nvGrpSpPr>
        <p:cNvPr id="1" name=""/>
        <p:cNvGrpSpPr/>
        <p:nvPr/>
      </p:nvGrpSpPr>
      <p:grpSpPr>
        <a:xfrm>
          <a:off x="0" y="0"/>
          <a:ext cx="0" cy="0"/>
          <a:chOff x="0" y="0"/>
          <a:chExt cx="0" cy="0"/>
        </a:xfrm>
      </p:grpSpPr>
      <p:grpSp>
        <p:nvGrpSpPr>
          <p:cNvPr id="3" name="组合 2"/>
          <p:cNvGrpSpPr/>
          <p:nvPr userDrawn="1"/>
        </p:nvGrpSpPr>
        <p:grpSpPr>
          <a:xfrm>
            <a:off x="0" y="0"/>
            <a:ext cx="9205356" cy="5143500"/>
            <a:chOff x="0" y="0"/>
            <a:chExt cx="9205356" cy="5143500"/>
          </a:xfrm>
        </p:grpSpPr>
        <p:sp>
          <p:nvSpPr>
            <p:cNvPr id="4" name="矩形 3"/>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userDrawn="1"/>
          </p:nvGrpSpPr>
          <p:grpSpPr>
            <a:xfrm>
              <a:off x="152400" y="100680"/>
              <a:ext cx="9052956" cy="4991467"/>
              <a:chOff x="152400" y="100680"/>
              <a:chExt cx="9052956" cy="4991467"/>
            </a:xfrm>
          </p:grpSpPr>
          <p:sp>
            <p:nvSpPr>
              <p:cNvPr id="6" name="矩形 5"/>
              <p:cNvSpPr/>
              <p:nvPr userDrawn="1"/>
            </p:nvSpPr>
            <p:spPr>
              <a:xfrm>
                <a:off x="152400" y="209550"/>
                <a:ext cx="8839200" cy="4800600"/>
              </a:xfrm>
              <a:prstGeom prst="rect">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2237553" flipH="1">
                <a:off x="8332477" y="100680"/>
                <a:ext cx="872879" cy="924706"/>
              </a:xfrm>
              <a:prstGeom prst="rect">
                <a:avLst/>
              </a:prstGeom>
            </p:spPr>
          </p:pic>
          <p:grpSp>
            <p:nvGrpSpPr>
              <p:cNvPr id="9" name="组合 8"/>
              <p:cNvGrpSpPr/>
              <p:nvPr userDrawn="1"/>
            </p:nvGrpSpPr>
            <p:grpSpPr>
              <a:xfrm>
                <a:off x="195471" y="4128820"/>
                <a:ext cx="1814393" cy="963327"/>
                <a:chOff x="195471" y="4128820"/>
                <a:chExt cx="1814393" cy="963327"/>
              </a:xfrm>
            </p:grpSpPr>
            <p:pic>
              <p:nvPicPr>
                <p:cNvPr id="10" name="图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5471" y="4128820"/>
                  <a:ext cx="1328529" cy="963327"/>
                </a:xfrm>
                <a:prstGeom prst="rect">
                  <a:avLst/>
                </a:prstGeom>
              </p:spPr>
            </p:pic>
            <p:pic>
              <p:nvPicPr>
                <p:cNvPr id="11" name="图片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1555024">
                  <a:off x="1483296" y="4370791"/>
                  <a:ext cx="526568" cy="632280"/>
                </a:xfrm>
                <a:prstGeom prst="rect">
                  <a:avLst/>
                </a:prstGeom>
              </p:spPr>
            </p:pic>
          </p:grpSp>
        </p:grpSp>
      </p:grpSp>
      <p:sp>
        <p:nvSpPr>
          <p:cNvPr id="7" name="文本框 6"/>
          <p:cNvSpPr txBox="1"/>
          <p:nvPr userDrawn="1"/>
        </p:nvSpPr>
        <p:spPr>
          <a:xfrm>
            <a:off x="152400" y="209550"/>
            <a:ext cx="1569660" cy="369332"/>
          </a:xfrm>
          <a:prstGeom prst="rect">
            <a:avLst/>
          </a:prstGeom>
          <a:noFill/>
        </p:spPr>
        <p:txBody>
          <a:bodyPr wrap="none" rtlCol="0">
            <a:spAutoFit/>
          </a:bodyPr>
          <a:lstStyle/>
          <a:p>
            <a:r>
              <a:rPr lang="zh-CN" altLang="en-US" sz="1800" dirty="0" smtClean="0"/>
              <a:t>教学内容说明</a:t>
            </a:r>
          </a:p>
        </p:txBody>
      </p:sp>
    </p:spTree>
    <p:extLst>
      <p:ext uri="{BB962C8B-B14F-4D97-AF65-F5344CB8AC3E}">
        <p14:creationId xmlns:p14="http://schemas.microsoft.com/office/powerpoint/2010/main" val="185227031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节标题">
    <p:bg>
      <p:bgPr>
        <a:solidFill>
          <a:schemeClr val="bg1"/>
        </a:solidFill>
        <a:effectLst/>
      </p:bgPr>
    </p:bg>
    <p:spTree>
      <p:nvGrpSpPr>
        <p:cNvPr id="1" name=""/>
        <p:cNvGrpSpPr/>
        <p:nvPr/>
      </p:nvGrpSpPr>
      <p:grpSpPr>
        <a:xfrm>
          <a:off x="0" y="0"/>
          <a:ext cx="0" cy="0"/>
          <a:chOff x="0" y="0"/>
          <a:chExt cx="0" cy="0"/>
        </a:xfrm>
      </p:grpSpPr>
      <p:grpSp>
        <p:nvGrpSpPr>
          <p:cNvPr id="3" name="组合 2"/>
          <p:cNvGrpSpPr/>
          <p:nvPr userDrawn="1"/>
        </p:nvGrpSpPr>
        <p:grpSpPr>
          <a:xfrm>
            <a:off x="0" y="0"/>
            <a:ext cx="9205356" cy="5143500"/>
            <a:chOff x="0" y="0"/>
            <a:chExt cx="9205356" cy="5143500"/>
          </a:xfrm>
        </p:grpSpPr>
        <p:sp>
          <p:nvSpPr>
            <p:cNvPr id="4" name="矩形 3"/>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userDrawn="1"/>
          </p:nvGrpSpPr>
          <p:grpSpPr>
            <a:xfrm>
              <a:off x="152400" y="100680"/>
              <a:ext cx="9052956" cy="4991467"/>
              <a:chOff x="152400" y="100680"/>
              <a:chExt cx="9052956" cy="4991467"/>
            </a:xfrm>
          </p:grpSpPr>
          <p:sp>
            <p:nvSpPr>
              <p:cNvPr id="6" name="矩形 5"/>
              <p:cNvSpPr/>
              <p:nvPr userDrawn="1"/>
            </p:nvSpPr>
            <p:spPr>
              <a:xfrm>
                <a:off x="152400" y="209550"/>
                <a:ext cx="8839200" cy="4800600"/>
              </a:xfrm>
              <a:prstGeom prst="rect">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2237553" flipH="1">
                <a:off x="8332477" y="100680"/>
                <a:ext cx="872879" cy="924706"/>
              </a:xfrm>
              <a:prstGeom prst="rect">
                <a:avLst/>
              </a:prstGeom>
            </p:spPr>
          </p:pic>
          <p:grpSp>
            <p:nvGrpSpPr>
              <p:cNvPr id="9" name="组合 8"/>
              <p:cNvGrpSpPr/>
              <p:nvPr userDrawn="1"/>
            </p:nvGrpSpPr>
            <p:grpSpPr>
              <a:xfrm>
                <a:off x="195471" y="4128820"/>
                <a:ext cx="1814393" cy="963327"/>
                <a:chOff x="195471" y="4128820"/>
                <a:chExt cx="1814393" cy="963327"/>
              </a:xfrm>
            </p:grpSpPr>
            <p:pic>
              <p:nvPicPr>
                <p:cNvPr id="10" name="图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5471" y="4128820"/>
                  <a:ext cx="1328529" cy="963327"/>
                </a:xfrm>
                <a:prstGeom prst="rect">
                  <a:avLst/>
                </a:prstGeom>
              </p:spPr>
            </p:pic>
            <p:pic>
              <p:nvPicPr>
                <p:cNvPr id="11" name="图片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1555024">
                  <a:off x="1483296" y="4370791"/>
                  <a:ext cx="526568" cy="632280"/>
                </a:xfrm>
                <a:prstGeom prst="rect">
                  <a:avLst/>
                </a:prstGeom>
              </p:spPr>
            </p:pic>
          </p:grpSp>
        </p:grpSp>
      </p:grpSp>
      <p:sp>
        <p:nvSpPr>
          <p:cNvPr id="7" name="文本框 6"/>
          <p:cNvSpPr txBox="1"/>
          <p:nvPr userDrawn="1"/>
        </p:nvSpPr>
        <p:spPr>
          <a:xfrm>
            <a:off x="152400" y="209550"/>
            <a:ext cx="1569660" cy="369332"/>
          </a:xfrm>
          <a:prstGeom prst="rect">
            <a:avLst/>
          </a:prstGeom>
          <a:noFill/>
        </p:spPr>
        <p:txBody>
          <a:bodyPr wrap="none" rtlCol="0">
            <a:spAutoFit/>
          </a:bodyPr>
          <a:lstStyle/>
          <a:p>
            <a:r>
              <a:rPr lang="zh-CN" altLang="en-US" sz="1800" dirty="0" smtClean="0"/>
              <a:t>教学特点分析</a:t>
            </a:r>
          </a:p>
        </p:txBody>
      </p:sp>
    </p:spTree>
    <p:extLst>
      <p:ext uri="{BB962C8B-B14F-4D97-AF65-F5344CB8AC3E}">
        <p14:creationId xmlns:p14="http://schemas.microsoft.com/office/powerpoint/2010/main" val="74402705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节标题">
    <p:bg>
      <p:bgPr>
        <a:solidFill>
          <a:schemeClr val="bg1"/>
        </a:solidFill>
        <a:effectLst/>
      </p:bgPr>
    </p:bg>
    <p:spTree>
      <p:nvGrpSpPr>
        <p:cNvPr id="1" name=""/>
        <p:cNvGrpSpPr/>
        <p:nvPr/>
      </p:nvGrpSpPr>
      <p:grpSpPr>
        <a:xfrm>
          <a:off x="0" y="0"/>
          <a:ext cx="0" cy="0"/>
          <a:chOff x="0" y="0"/>
          <a:chExt cx="0" cy="0"/>
        </a:xfrm>
      </p:grpSpPr>
      <p:grpSp>
        <p:nvGrpSpPr>
          <p:cNvPr id="3" name="组合 2"/>
          <p:cNvGrpSpPr/>
          <p:nvPr userDrawn="1"/>
        </p:nvGrpSpPr>
        <p:grpSpPr>
          <a:xfrm>
            <a:off x="0" y="0"/>
            <a:ext cx="9205356" cy="5143500"/>
            <a:chOff x="0" y="0"/>
            <a:chExt cx="9205356" cy="5143500"/>
          </a:xfrm>
        </p:grpSpPr>
        <p:sp>
          <p:nvSpPr>
            <p:cNvPr id="4" name="矩形 3"/>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userDrawn="1"/>
          </p:nvGrpSpPr>
          <p:grpSpPr>
            <a:xfrm>
              <a:off x="152400" y="100680"/>
              <a:ext cx="9052956" cy="4991467"/>
              <a:chOff x="152400" y="100680"/>
              <a:chExt cx="9052956" cy="4991467"/>
            </a:xfrm>
          </p:grpSpPr>
          <p:sp>
            <p:nvSpPr>
              <p:cNvPr id="6" name="矩形 5"/>
              <p:cNvSpPr/>
              <p:nvPr userDrawn="1"/>
            </p:nvSpPr>
            <p:spPr>
              <a:xfrm>
                <a:off x="152400" y="209550"/>
                <a:ext cx="8839200" cy="4800600"/>
              </a:xfrm>
              <a:prstGeom prst="rect">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2237553" flipH="1">
                <a:off x="8332477" y="100680"/>
                <a:ext cx="872879" cy="924706"/>
              </a:xfrm>
              <a:prstGeom prst="rect">
                <a:avLst/>
              </a:prstGeom>
            </p:spPr>
          </p:pic>
          <p:grpSp>
            <p:nvGrpSpPr>
              <p:cNvPr id="9" name="组合 8"/>
              <p:cNvGrpSpPr/>
              <p:nvPr userDrawn="1"/>
            </p:nvGrpSpPr>
            <p:grpSpPr>
              <a:xfrm>
                <a:off x="195471" y="4128820"/>
                <a:ext cx="1814393" cy="963327"/>
                <a:chOff x="195471" y="4128820"/>
                <a:chExt cx="1814393" cy="963327"/>
              </a:xfrm>
            </p:grpSpPr>
            <p:pic>
              <p:nvPicPr>
                <p:cNvPr id="10" name="图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5471" y="4128820"/>
                  <a:ext cx="1328529" cy="963327"/>
                </a:xfrm>
                <a:prstGeom prst="rect">
                  <a:avLst/>
                </a:prstGeom>
              </p:spPr>
            </p:pic>
            <p:pic>
              <p:nvPicPr>
                <p:cNvPr id="11" name="图片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1555024">
                  <a:off x="1483296" y="4370791"/>
                  <a:ext cx="526568" cy="632280"/>
                </a:xfrm>
                <a:prstGeom prst="rect">
                  <a:avLst/>
                </a:prstGeom>
              </p:spPr>
            </p:pic>
          </p:grpSp>
        </p:grpSp>
      </p:grpSp>
      <p:sp>
        <p:nvSpPr>
          <p:cNvPr id="7" name="文本框 6"/>
          <p:cNvSpPr txBox="1"/>
          <p:nvPr userDrawn="1"/>
        </p:nvSpPr>
        <p:spPr>
          <a:xfrm>
            <a:off x="152400" y="209550"/>
            <a:ext cx="1569660" cy="369332"/>
          </a:xfrm>
          <a:prstGeom prst="rect">
            <a:avLst/>
          </a:prstGeom>
          <a:noFill/>
        </p:spPr>
        <p:txBody>
          <a:bodyPr wrap="none" rtlCol="0">
            <a:spAutoFit/>
          </a:bodyPr>
          <a:lstStyle/>
          <a:p>
            <a:r>
              <a:rPr lang="zh-CN" altLang="en-US" sz="1800" dirty="0" smtClean="0"/>
              <a:t>培养学习兴趣</a:t>
            </a:r>
          </a:p>
        </p:txBody>
      </p:sp>
    </p:spTree>
    <p:extLst>
      <p:ext uri="{BB962C8B-B14F-4D97-AF65-F5344CB8AC3E}">
        <p14:creationId xmlns:p14="http://schemas.microsoft.com/office/powerpoint/2010/main" val="96759937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59259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accent1"/>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254000" y="387757"/>
            <a:ext cx="8712200" cy="4755743"/>
          </a:xfrm>
          <a:prstGeom prst="rect">
            <a:avLst/>
          </a:prstGeom>
        </p:spPr>
      </p:pic>
      <p:sp>
        <p:nvSpPr>
          <p:cNvPr id="7" name="矩形 6"/>
          <p:cNvSpPr/>
          <p:nvPr userDrawn="1"/>
        </p:nvSpPr>
        <p:spPr>
          <a:xfrm>
            <a:off x="2032000" y="1253068"/>
            <a:ext cx="5698067" cy="2497666"/>
          </a:xfrm>
          <a:prstGeom prst="rect">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07018" y="0"/>
            <a:ext cx="1140594" cy="5143500"/>
          </a:xfrm>
          <a:prstGeom prst="rect">
            <a:avLst/>
          </a:prstGeom>
        </p:spPr>
      </p:pic>
      <p:pic>
        <p:nvPicPr>
          <p:cNvPr id="9" name="图片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371600" y="3028950"/>
            <a:ext cx="1638570" cy="1188140"/>
          </a:xfrm>
          <a:prstGeom prst="rect">
            <a:avLst/>
          </a:prstGeom>
        </p:spPr>
      </p:pic>
      <p:pic>
        <p:nvPicPr>
          <p:cNvPr id="10" name="图片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68560" y="373347"/>
            <a:ext cx="872879" cy="924706"/>
          </a:xfrm>
          <a:prstGeom prst="rect">
            <a:avLst/>
          </a:prstGeom>
        </p:spPr>
      </p:pic>
    </p:spTree>
    <p:extLst>
      <p:ext uri="{BB962C8B-B14F-4D97-AF65-F5344CB8AC3E}">
        <p14:creationId xmlns:p14="http://schemas.microsoft.com/office/powerpoint/2010/main" val="336029498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861956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81882487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2020/11/17</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676" r:id="rId1"/>
    <p:sldLayoutId id="2147483730" r:id="rId2"/>
    <p:sldLayoutId id="2147483731" r:id="rId3"/>
    <p:sldLayoutId id="2147483732" r:id="rId4"/>
    <p:sldLayoutId id="2147483733" r:id="rId5"/>
    <p:sldLayoutId id="2147483703" r:id="rId6"/>
    <p:sldLayoutId id="2147483739" r:id="rId7"/>
    <p:sldLayoutId id="2147483734" r:id="rId8"/>
    <p:sldLayoutId id="2147483735" r:id="rId9"/>
    <p:sldLayoutId id="2147483736" r:id="rId10"/>
    <p:sldLayoutId id="2147483737" r:id="rId11"/>
    <p:sldLayoutId id="2147483740" r:id="rId12"/>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2020/11/17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4783830"/>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3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32.xml"/></Relationships>
</file>

<file path=ppt/slides/_rels/slide17.xml.rels><?xml version="1.0" encoding="UTF-8" standalone="yes"?>
<Relationships xmlns="http://schemas.openxmlformats.org/package/2006/relationships"><Relationship Id="rId8" Type="http://schemas.openxmlformats.org/officeDocument/2006/relationships/tags" Target="../tags/tag40.xml"/><Relationship Id="rId13" Type="http://schemas.openxmlformats.org/officeDocument/2006/relationships/slideLayout" Target="../slideLayouts/slideLayout4.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tags" Target="../tags/tag44.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tags" Target="../tags/tag43.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 Id="rId1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4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3.xml"/><Relationship Id="rId1" Type="http://schemas.openxmlformats.org/officeDocument/2006/relationships/slideLayout" Target="../slideLayouts/slideLayout5.xml"/><Relationship Id="rId5" Type="http://schemas.openxmlformats.org/officeDocument/2006/relationships/image" Target="../media/image14.jpg"/><Relationship Id="rId4" Type="http://schemas.openxmlformats.org/officeDocument/2006/relationships/image" Target="../media/image13.jp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tags" Target="../tags/tag16.xml"/><Relationship Id="rId3" Type="http://schemas.openxmlformats.org/officeDocument/2006/relationships/tags" Target="../tags/tag6.xml"/><Relationship Id="rId7" Type="http://schemas.openxmlformats.org/officeDocument/2006/relationships/tags" Target="../tags/tag10.xml"/><Relationship Id="rId12" Type="http://schemas.openxmlformats.org/officeDocument/2006/relationships/tags" Target="../tags/tag15.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tags" Target="../tags/tag14.xml"/><Relationship Id="rId5" Type="http://schemas.openxmlformats.org/officeDocument/2006/relationships/tags" Target="../tags/tag8.xml"/><Relationship Id="rId15" Type="http://schemas.openxmlformats.org/officeDocument/2006/relationships/notesSlide" Target="../notesSlides/notesSlide6.xml"/><Relationship Id="rId10" Type="http://schemas.openxmlformats.org/officeDocument/2006/relationships/tags" Target="../tags/tag13.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18.xml"/></Relationships>
</file>

<file path=ppt/slides/_rels/slide9.xml.rels><?xml version="1.0" encoding="UTF-8" standalone="yes"?>
<Relationships xmlns="http://schemas.openxmlformats.org/package/2006/relationships"><Relationship Id="rId8" Type="http://schemas.openxmlformats.org/officeDocument/2006/relationships/tags" Target="../tags/tag26.xml"/><Relationship Id="rId13" Type="http://schemas.openxmlformats.org/officeDocument/2006/relationships/slideLayout" Target="../slideLayouts/slideLayout2.xml"/><Relationship Id="rId3" Type="http://schemas.openxmlformats.org/officeDocument/2006/relationships/tags" Target="../tags/tag21.xml"/><Relationship Id="rId7" Type="http://schemas.openxmlformats.org/officeDocument/2006/relationships/tags" Target="../tags/tag25.xml"/><Relationship Id="rId12" Type="http://schemas.openxmlformats.org/officeDocument/2006/relationships/tags" Target="../tags/tag30.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tags" Target="../tags/tag29.xml"/><Relationship Id="rId5" Type="http://schemas.openxmlformats.org/officeDocument/2006/relationships/tags" Target="../tags/tag23.xml"/><Relationship Id="rId10" Type="http://schemas.openxmlformats.org/officeDocument/2006/relationships/tags" Target="../tags/tag28.xml"/><Relationship Id="rId4" Type="http://schemas.openxmlformats.org/officeDocument/2006/relationships/tags" Target="../tags/tag22.xml"/><Relationship Id="rId9" Type="http://schemas.openxmlformats.org/officeDocument/2006/relationships/tags" Target="../tags/tag27.xml"/><Relationship Id="rId1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5BBC5"/>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254000" y="387757"/>
            <a:ext cx="8712200" cy="4755743"/>
          </a:xfrm>
          <a:prstGeom prst="rect">
            <a:avLst/>
          </a:prstGeom>
        </p:spPr>
      </p:pic>
      <p:sp>
        <p:nvSpPr>
          <p:cNvPr id="11" name="矩形 10"/>
          <p:cNvSpPr/>
          <p:nvPr/>
        </p:nvSpPr>
        <p:spPr>
          <a:xfrm>
            <a:off x="2011240" y="1165471"/>
            <a:ext cx="5698067" cy="2497666"/>
          </a:xfrm>
          <a:prstGeom prst="rect">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259"/>
          <p:cNvSpPr>
            <a:spLocks noChangeArrowheads="1"/>
          </p:cNvSpPr>
          <p:nvPr/>
        </p:nvSpPr>
        <p:spPr bwMode="auto">
          <a:xfrm>
            <a:off x="2514600" y="2109180"/>
            <a:ext cx="4800600"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400" cap="all" spc="300" dirty="0" smtClean="0">
                <a:solidFill>
                  <a:schemeClr val="accent1"/>
                </a:solidFill>
                <a:latin typeface="站酷快乐体2016修订版" panose="02010600030101010101" pitchFamily="2" charset="-122"/>
                <a:ea typeface="站酷快乐体2016修订版" panose="02010600030101010101" pitchFamily="2" charset="-122"/>
                <a:cs typeface="Arial" panose="020B0604020202020204" pitchFamily="34" charset="0"/>
              </a:rPr>
              <a:t>教育</a:t>
            </a:r>
            <a:r>
              <a:rPr lang="zh-CN" altLang="en-US" sz="4400" cap="all" spc="300" dirty="0" smtClean="0">
                <a:solidFill>
                  <a:schemeClr val="accent1"/>
                </a:solidFill>
                <a:latin typeface="站酷快乐体2016修订版" panose="02010600030101010101" pitchFamily="2" charset="-122"/>
                <a:ea typeface="站酷快乐体2016修订版" panose="02010600030101010101" pitchFamily="2" charset="-122"/>
                <a:cs typeface="Arial" panose="020B0604020202020204" pitchFamily="34" charset="0"/>
              </a:rPr>
              <a:t>教学</a:t>
            </a:r>
            <a:r>
              <a:rPr lang="zh-CN" altLang="en-US" sz="4400" cap="all" spc="300" dirty="0">
                <a:solidFill>
                  <a:schemeClr val="accent1"/>
                </a:solidFill>
                <a:latin typeface="站酷快乐体2016修订版" panose="02010600030101010101" pitchFamily="2" charset="-122"/>
                <a:ea typeface="站酷快乐体2016修订版" panose="02010600030101010101" pitchFamily="2" charset="-122"/>
                <a:cs typeface="Arial" panose="020B0604020202020204" pitchFamily="34" charset="0"/>
              </a:rPr>
              <a:t>说课</a:t>
            </a:r>
            <a:r>
              <a:rPr lang="zh-CN" altLang="en-US" sz="4400" cap="all" spc="300" dirty="0" smtClean="0">
                <a:solidFill>
                  <a:schemeClr val="accent1"/>
                </a:solidFill>
                <a:latin typeface="站酷快乐体2016修订版" panose="02010600030101010101" pitchFamily="2" charset="-122"/>
                <a:ea typeface="站酷快乐体2016修订版" panose="02010600030101010101" pitchFamily="2" charset="-122"/>
                <a:cs typeface="Arial" panose="020B0604020202020204" pitchFamily="34" charset="0"/>
              </a:rPr>
              <a:t>课件</a:t>
            </a:r>
            <a:endParaRPr lang="zh-CN" altLang="en-US" sz="4400" cap="all" spc="300" dirty="0">
              <a:solidFill>
                <a:schemeClr val="accent1"/>
              </a:solidFill>
              <a:latin typeface="站酷快乐体2016修订版" panose="02010600030101010101" pitchFamily="2" charset="-122"/>
              <a:ea typeface="站酷快乐体2016修订版" panose="02010600030101010101" pitchFamily="2" charset="-122"/>
              <a:cs typeface="Arial" panose="020B0604020202020204" pitchFamily="34" charset="0"/>
            </a:endParaRPr>
          </a:p>
        </p:txBody>
      </p:sp>
      <p:sp>
        <p:nvSpPr>
          <p:cNvPr id="28" name="文本框 27"/>
          <p:cNvSpPr txBox="1"/>
          <p:nvPr/>
        </p:nvSpPr>
        <p:spPr>
          <a:xfrm>
            <a:off x="3151937" y="2797373"/>
            <a:ext cx="3172663" cy="307777"/>
          </a:xfrm>
          <a:prstGeom prst="rect">
            <a:avLst/>
          </a:prstGeom>
          <a:noFill/>
        </p:spPr>
        <p:txBody>
          <a:bodyPr vert="horz" wrap="none" rtlCol="0">
            <a:spAutoFit/>
          </a:bodyPr>
          <a:lstStyle/>
          <a:p>
            <a:r>
              <a:rPr lang="zh-CN" altLang="en-US" sz="1400" spc="-300" dirty="0" smtClean="0">
                <a:solidFill>
                  <a:schemeClr val="accent1"/>
                </a:solidFill>
                <a:latin typeface="站酷快乐体2016修订版" panose="02010600030101010101" pitchFamily="2" charset="-122"/>
                <a:ea typeface="站酷快乐体2016修订版" panose="02010600030101010101" pitchFamily="2" charset="-122"/>
              </a:rPr>
              <a:t>说课宣讲 </a:t>
            </a:r>
            <a:r>
              <a:rPr lang="en-US" altLang="zh-CN" sz="1400" spc="-300" dirty="0" smtClean="0">
                <a:solidFill>
                  <a:schemeClr val="accent1"/>
                </a:solidFill>
                <a:latin typeface="站酷快乐体2016修订版" panose="02010600030101010101" pitchFamily="2" charset="-122"/>
                <a:ea typeface="站酷快乐体2016修订版" panose="02010600030101010101" pitchFamily="2" charset="-122"/>
              </a:rPr>
              <a:t>· </a:t>
            </a:r>
            <a:r>
              <a:rPr lang="zh-CN" altLang="en-US" sz="1400" spc="-300" dirty="0" smtClean="0">
                <a:solidFill>
                  <a:schemeClr val="accent1"/>
                </a:solidFill>
                <a:latin typeface="站酷快乐体2016修订版" panose="02010600030101010101" pitchFamily="2" charset="-122"/>
                <a:ea typeface="站酷快乐体2016修订版" panose="02010600030101010101" pitchFamily="2" charset="-122"/>
              </a:rPr>
              <a:t>教育培训 </a:t>
            </a:r>
            <a:r>
              <a:rPr lang="en-US" altLang="zh-CN" sz="1400" spc="-300" dirty="0" smtClean="0">
                <a:solidFill>
                  <a:schemeClr val="accent1"/>
                </a:solidFill>
                <a:latin typeface="站酷快乐体2016修订版" panose="02010600030101010101" pitchFamily="2" charset="-122"/>
                <a:ea typeface="站酷快乐体2016修订版" panose="02010600030101010101" pitchFamily="2" charset="-122"/>
              </a:rPr>
              <a:t>· </a:t>
            </a:r>
            <a:r>
              <a:rPr lang="zh-CN" altLang="en-US" sz="1400" spc="-300" dirty="0" smtClean="0">
                <a:solidFill>
                  <a:schemeClr val="accent1"/>
                </a:solidFill>
                <a:latin typeface="站酷快乐体2016修订版" panose="02010600030101010101" pitchFamily="2" charset="-122"/>
                <a:ea typeface="站酷快乐体2016修订版" panose="02010600030101010101" pitchFamily="2" charset="-122"/>
              </a:rPr>
              <a:t>教学课件 </a:t>
            </a:r>
            <a:r>
              <a:rPr lang="en-US" altLang="zh-CN" sz="1400" spc="-300" dirty="0" smtClean="0">
                <a:solidFill>
                  <a:schemeClr val="accent1"/>
                </a:solidFill>
                <a:latin typeface="站酷快乐体2016修订版" panose="02010600030101010101" pitchFamily="2" charset="-122"/>
                <a:ea typeface="站酷快乐体2016修订版" panose="02010600030101010101" pitchFamily="2" charset="-122"/>
              </a:rPr>
              <a:t>· </a:t>
            </a:r>
            <a:r>
              <a:rPr lang="zh-CN" altLang="en-US" sz="1400" spc="-300" dirty="0" smtClean="0">
                <a:solidFill>
                  <a:schemeClr val="accent1"/>
                </a:solidFill>
                <a:latin typeface="站酷快乐体2016修订版" panose="02010600030101010101" pitchFamily="2" charset="-122"/>
                <a:ea typeface="站酷快乐体2016修订版" panose="02010600030101010101" pitchFamily="2" charset="-122"/>
              </a:rPr>
              <a:t>动态模版</a:t>
            </a:r>
            <a:endParaRPr lang="zh-CN" altLang="en-US" sz="1400" spc="-300" dirty="0">
              <a:solidFill>
                <a:schemeClr val="accent1"/>
              </a:solidFill>
              <a:latin typeface="站酷快乐体2016修订版" panose="02010600030101010101" pitchFamily="2" charset="-122"/>
              <a:ea typeface="站酷快乐体2016修订版" panose="02010600030101010101" pitchFamily="2" charset="-122"/>
            </a:endParaRPr>
          </a:p>
        </p:txBody>
      </p:sp>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07018" y="0"/>
            <a:ext cx="1140594" cy="5143500"/>
          </a:xfrm>
          <a:prstGeom prst="rect">
            <a:avLst/>
          </a:prstGeom>
        </p:spPr>
      </p:pic>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39715" y="3022997"/>
            <a:ext cx="1638570" cy="1188140"/>
          </a:xfrm>
          <a:prstGeom prst="rect">
            <a:avLst/>
          </a:prstGeom>
        </p:spPr>
      </p:pic>
      <p:pic>
        <p:nvPicPr>
          <p:cNvPr id="10" name="图片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47800" y="285750"/>
            <a:ext cx="872879" cy="924706"/>
          </a:xfrm>
          <a:prstGeom prst="rect">
            <a:avLst/>
          </a:prstGeom>
        </p:spPr>
      </p:pic>
      <p:sp>
        <p:nvSpPr>
          <p:cNvPr id="15" name="矩形 14"/>
          <p:cNvSpPr/>
          <p:nvPr/>
        </p:nvSpPr>
        <p:spPr>
          <a:xfrm>
            <a:off x="3533810" y="1573495"/>
            <a:ext cx="2265364" cy="523220"/>
          </a:xfrm>
          <a:prstGeom prst="rect">
            <a:avLst/>
          </a:prstGeom>
        </p:spPr>
        <p:txBody>
          <a:bodyPr wrap="none">
            <a:spAutoFit/>
          </a:bodyPr>
          <a:lstStyle/>
          <a:p>
            <a:r>
              <a:rPr lang="zh-CN" altLang="en-US" sz="2800" dirty="0" smtClean="0">
                <a:solidFill>
                  <a:schemeClr val="accent2"/>
                </a:solidFill>
                <a:latin typeface="站酷快乐体2016修订版" panose="02010600030101010101" pitchFamily="2" charset="-122"/>
                <a:ea typeface="站酷快乐体2016修订版" panose="02010600030101010101" pitchFamily="2" charset="-122"/>
              </a:rPr>
              <a:t>EDUCATION</a:t>
            </a:r>
            <a:endParaRPr lang="zh-CN" altLang="en-US" sz="2800" dirty="0">
              <a:solidFill>
                <a:schemeClr val="accent2"/>
              </a:solidFill>
              <a:latin typeface="站酷快乐体2016修订版" panose="02010600030101010101" pitchFamily="2" charset="-122"/>
              <a:ea typeface="站酷快乐体2016修订版" panose="02010600030101010101" pitchFamily="2" charset="-122"/>
            </a:endParaRPr>
          </a:p>
        </p:txBody>
      </p:sp>
      <p:grpSp>
        <p:nvGrpSpPr>
          <p:cNvPr id="25" name="组合 24"/>
          <p:cNvGrpSpPr/>
          <p:nvPr/>
        </p:nvGrpSpPr>
        <p:grpSpPr>
          <a:xfrm>
            <a:off x="3601543" y="1555493"/>
            <a:ext cx="2646857" cy="632280"/>
            <a:chOff x="3649078" y="1556771"/>
            <a:chExt cx="2646857" cy="632280"/>
          </a:xfrm>
        </p:grpSpPr>
        <p:sp>
          <p:nvSpPr>
            <p:cNvPr id="24" name="任意多边形 23"/>
            <p:cNvSpPr/>
            <p:nvPr/>
          </p:nvSpPr>
          <p:spPr>
            <a:xfrm>
              <a:off x="3649078" y="2014752"/>
              <a:ext cx="2161381" cy="153653"/>
            </a:xfrm>
            <a:custGeom>
              <a:avLst/>
              <a:gdLst>
                <a:gd name="connsiteX0" fmla="*/ 0 w 2937934"/>
                <a:gd name="connsiteY0" fmla="*/ 23946 h 178330"/>
                <a:gd name="connsiteX1" fmla="*/ 1938867 w 2937934"/>
                <a:gd name="connsiteY1" fmla="*/ 100146 h 178330"/>
                <a:gd name="connsiteX2" fmla="*/ 1540934 w 2937934"/>
                <a:gd name="connsiteY2" fmla="*/ 176346 h 178330"/>
                <a:gd name="connsiteX3" fmla="*/ 1828800 w 2937934"/>
                <a:gd name="connsiteY3" fmla="*/ 15479 h 178330"/>
                <a:gd name="connsiteX4" fmla="*/ 2937934 w 2937934"/>
                <a:gd name="connsiteY4" fmla="*/ 15479 h 1783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7934" h="178330">
                  <a:moveTo>
                    <a:pt x="0" y="23946"/>
                  </a:moveTo>
                  <a:lnTo>
                    <a:pt x="1938867" y="100146"/>
                  </a:lnTo>
                  <a:cubicBezTo>
                    <a:pt x="2195689" y="125546"/>
                    <a:pt x="1559278" y="190457"/>
                    <a:pt x="1540934" y="176346"/>
                  </a:cubicBezTo>
                  <a:cubicBezTo>
                    <a:pt x="1522590" y="162235"/>
                    <a:pt x="1595967" y="42290"/>
                    <a:pt x="1828800" y="15479"/>
                  </a:cubicBezTo>
                  <a:cubicBezTo>
                    <a:pt x="2061633" y="-11332"/>
                    <a:pt x="2499783" y="2073"/>
                    <a:pt x="2937934" y="15479"/>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555024">
              <a:off x="5769367" y="1556771"/>
              <a:ext cx="526568" cy="632280"/>
            </a:xfrm>
            <a:prstGeom prst="rect">
              <a:avLst/>
            </a:prstGeom>
          </p:spPr>
        </p:pic>
      </p:grpSp>
    </p:spTree>
    <p:extLst>
      <p:ext uri="{BB962C8B-B14F-4D97-AF65-F5344CB8AC3E}">
        <p14:creationId xmlns:p14="http://schemas.microsoft.com/office/powerpoint/2010/main" val="234790356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1+#ppt_w/2"/>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par>
                                <p:cTn id="22" presetID="53" presetClass="entr" presetSubtype="16"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1500"/>
                            </p:stCondLst>
                            <p:childTnLst>
                              <p:par>
                                <p:cTn id="28" presetID="22" presetClass="entr" presetSubtype="8"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par>
                                <p:cTn id="31" presetID="56" presetClass="entr" presetSubtype="0" fill="hold" grpId="0" nodeType="withEffect">
                                  <p:stCondLst>
                                    <p:cond delay="0"/>
                                  </p:stCondLst>
                                  <p:iterate type="lt">
                                    <p:tmPct val="10000"/>
                                  </p:iterate>
                                  <p:childTnLst>
                                    <p:set>
                                      <p:cBhvr>
                                        <p:cTn id="32" dur="1" fill="hold">
                                          <p:stCondLst>
                                            <p:cond delay="0"/>
                                          </p:stCondLst>
                                        </p:cTn>
                                        <p:tgtEl>
                                          <p:spTgt spid="15"/>
                                        </p:tgtEl>
                                        <p:attrNameLst>
                                          <p:attrName>style.visibility</p:attrName>
                                        </p:attrNameLst>
                                      </p:cBhvr>
                                      <p:to>
                                        <p:strVal val="visible"/>
                                      </p:to>
                                    </p:set>
                                    <p:anim by="(-#ppt_w*2)" calcmode="lin" valueType="num">
                                      <p:cBhvr rctx="PPT">
                                        <p:cTn id="33" dur="250" autoRev="1" fill="hold">
                                          <p:stCondLst>
                                            <p:cond delay="0"/>
                                          </p:stCondLst>
                                        </p:cTn>
                                        <p:tgtEl>
                                          <p:spTgt spid="15"/>
                                        </p:tgtEl>
                                        <p:attrNameLst>
                                          <p:attrName>ppt_w</p:attrName>
                                        </p:attrNameLst>
                                      </p:cBhvr>
                                    </p:anim>
                                    <p:anim by="(#ppt_w*0.50)" calcmode="lin" valueType="num">
                                      <p:cBhvr>
                                        <p:cTn id="34" dur="250" decel="50000" autoRev="1" fill="hold">
                                          <p:stCondLst>
                                            <p:cond delay="0"/>
                                          </p:stCondLst>
                                        </p:cTn>
                                        <p:tgtEl>
                                          <p:spTgt spid="15"/>
                                        </p:tgtEl>
                                        <p:attrNameLst>
                                          <p:attrName>ppt_x</p:attrName>
                                        </p:attrNameLst>
                                      </p:cBhvr>
                                    </p:anim>
                                    <p:anim from="(-#ppt_h/2)" to="(#ppt_y)" calcmode="lin" valueType="num">
                                      <p:cBhvr>
                                        <p:cTn id="35" dur="500" fill="hold">
                                          <p:stCondLst>
                                            <p:cond delay="0"/>
                                          </p:stCondLst>
                                        </p:cTn>
                                        <p:tgtEl>
                                          <p:spTgt spid="15"/>
                                        </p:tgtEl>
                                        <p:attrNameLst>
                                          <p:attrName>ppt_y</p:attrName>
                                        </p:attrNameLst>
                                      </p:cBhvr>
                                    </p:anim>
                                    <p:animRot by="21600000">
                                      <p:cBhvr>
                                        <p:cTn id="36" dur="500" fill="hold">
                                          <p:stCondLst>
                                            <p:cond delay="0"/>
                                          </p:stCondLst>
                                        </p:cTn>
                                        <p:tgtEl>
                                          <p:spTgt spid="15"/>
                                        </p:tgtEl>
                                        <p:attrNameLst>
                                          <p:attrName>r</p:attrName>
                                        </p:attrNameLst>
                                      </p:cBhvr>
                                    </p:animRot>
                                  </p:childTnLst>
                                </p:cTn>
                              </p:par>
                            </p:childTnLst>
                          </p:cTn>
                        </p:par>
                        <p:par>
                          <p:cTn id="37" fill="hold">
                            <p:stCondLst>
                              <p:cond delay="2400"/>
                            </p:stCondLst>
                            <p:childTnLst>
                              <p:par>
                                <p:cTn id="38" presetID="52" presetClass="entr" presetSubtype="0" fill="hold" grpId="0" nodeType="afterEffect">
                                  <p:stCondLst>
                                    <p:cond delay="0"/>
                                  </p:stCondLst>
                                  <p:iterate type="lt">
                                    <p:tmPct val="10000"/>
                                  </p:iterate>
                                  <p:childTnLst>
                                    <p:set>
                                      <p:cBhvr>
                                        <p:cTn id="39" dur="1" fill="hold">
                                          <p:stCondLst>
                                            <p:cond delay="0"/>
                                          </p:stCondLst>
                                        </p:cTn>
                                        <p:tgtEl>
                                          <p:spTgt spid="9"/>
                                        </p:tgtEl>
                                        <p:attrNameLst>
                                          <p:attrName>style.visibility</p:attrName>
                                        </p:attrNameLst>
                                      </p:cBhvr>
                                      <p:to>
                                        <p:strVal val="visible"/>
                                      </p:to>
                                    </p:set>
                                    <p:animScale>
                                      <p:cBhvr>
                                        <p:cTn id="40"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9"/>
                                        </p:tgtEl>
                                        <p:attrNameLst>
                                          <p:attrName>ppt_x</p:attrName>
                                          <p:attrName>ppt_y</p:attrName>
                                        </p:attrNameLst>
                                      </p:cBhvr>
                                    </p:animMotion>
                                    <p:animEffect transition="in" filter="fade">
                                      <p:cBhvr>
                                        <p:cTn id="42" dur="1000"/>
                                        <p:tgtEl>
                                          <p:spTgt spid="9"/>
                                        </p:tgtEl>
                                      </p:cBhvr>
                                    </p:animEffect>
                                  </p:childTnLst>
                                </p:cTn>
                              </p:par>
                            </p:childTnLst>
                          </p:cTn>
                        </p:par>
                        <p:par>
                          <p:cTn id="43" fill="hold">
                            <p:stCondLst>
                              <p:cond delay="4100"/>
                            </p:stCondLst>
                            <p:childTnLst>
                              <p:par>
                                <p:cTn id="44" presetID="22" presetClass="entr" presetSubtype="1"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up)">
                                      <p:cBhvr>
                                        <p:cTn id="46"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p:bldP spid="28"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右箭头 6">
            <a:extLst>
              <a:ext uri="{FF2B5EF4-FFF2-40B4-BE49-F238E27FC236}">
                <a16:creationId xmlns:a16="http://schemas.microsoft.com/office/drawing/2014/main" xmlns="" id="{F23C9835-73EB-4B4A-B8D7-51A11C3ADC0A}"/>
              </a:ext>
            </a:extLst>
          </p:cNvPr>
          <p:cNvSpPr/>
          <p:nvPr/>
        </p:nvSpPr>
        <p:spPr>
          <a:xfrm>
            <a:off x="1172667" y="845096"/>
            <a:ext cx="7190366" cy="1872161"/>
          </a:xfrm>
          <a:prstGeom prst="rightArrow">
            <a:avLst/>
          </a:prstGeom>
          <a:solidFill>
            <a:schemeClr val="accent1"/>
          </a:solidFill>
          <a:ln>
            <a:noFill/>
          </a:ln>
          <a:effectLst>
            <a:outerShdw blurRad="63500" algn="ctr" rotWithShape="0">
              <a:prstClr val="black">
                <a:alpha val="40000"/>
              </a:prstClr>
            </a:outerShdw>
          </a:effectLst>
        </p:spPr>
        <p:style>
          <a:lnRef idx="0">
            <a:schemeClr val="dk1">
              <a:hueOff val="0"/>
              <a:satOff val="0"/>
              <a:lumOff val="0"/>
              <a:alphaOff val="0"/>
            </a:schemeClr>
          </a:lnRef>
          <a:fillRef idx="1">
            <a:scrgbClr r="0" g="0" b="0"/>
          </a:fillRef>
          <a:effectRef idx="0">
            <a:schemeClr val="accent2">
              <a:tint val="40000"/>
              <a:hueOff val="0"/>
              <a:satOff val="0"/>
              <a:lumOff val="0"/>
              <a:alphaOff val="0"/>
            </a:schemeClr>
          </a:effectRef>
          <a:fontRef idx="minor">
            <a:schemeClr val="dk1">
              <a:hueOff val="0"/>
              <a:satOff val="0"/>
              <a:lumOff val="0"/>
              <a:alphaOff val="0"/>
            </a:schemeClr>
          </a:fontRef>
        </p:style>
        <p:txBody>
          <a:bodyPr/>
          <a:lstStyle/>
          <a:p>
            <a:pPr defTabSz="685800">
              <a:defRPr/>
            </a:pPr>
            <a:endParaRPr lang="zh-CN" altLang="en-US" sz="1350" dirty="0">
              <a:solidFill>
                <a:prstClr val="black">
                  <a:hueOff val="0"/>
                  <a:satOff val="0"/>
                  <a:lumOff val="0"/>
                  <a:alphaOff val="0"/>
                </a:prstClr>
              </a:solidFill>
              <a:latin typeface="+mn-ea"/>
            </a:endParaRPr>
          </a:p>
        </p:txBody>
      </p:sp>
      <p:cxnSp>
        <p:nvCxnSpPr>
          <p:cNvPr id="23" name="直接连接符 22">
            <a:extLst>
              <a:ext uri="{FF2B5EF4-FFF2-40B4-BE49-F238E27FC236}">
                <a16:creationId xmlns:a16="http://schemas.microsoft.com/office/drawing/2014/main" xmlns="" id="{5E47FB2F-A43B-450D-8E7F-A01794299D58}"/>
              </a:ext>
            </a:extLst>
          </p:cNvPr>
          <p:cNvCxnSpPr/>
          <p:nvPr/>
        </p:nvCxnSpPr>
        <p:spPr>
          <a:xfrm>
            <a:off x="1649186" y="2138281"/>
            <a:ext cx="0" cy="717026"/>
          </a:xfrm>
          <a:prstGeom prst="line">
            <a:avLst/>
          </a:prstGeom>
          <a:ln w="12700">
            <a:solidFill>
              <a:srgbClr val="303C41"/>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8E003827-D4BF-4BB7-A737-38BCBB0321F7}"/>
              </a:ext>
            </a:extLst>
          </p:cNvPr>
          <p:cNvCxnSpPr/>
          <p:nvPr/>
        </p:nvCxnSpPr>
        <p:spPr>
          <a:xfrm>
            <a:off x="3646036" y="2138281"/>
            <a:ext cx="0" cy="717026"/>
          </a:xfrm>
          <a:prstGeom prst="line">
            <a:avLst/>
          </a:prstGeom>
          <a:ln w="12700">
            <a:solidFill>
              <a:srgbClr val="303C41"/>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a16="http://schemas.microsoft.com/office/drawing/2014/main" xmlns="" id="{E9B9D63F-FD1E-4AE6-B084-3501F30FE773}"/>
              </a:ext>
            </a:extLst>
          </p:cNvPr>
          <p:cNvCxnSpPr/>
          <p:nvPr/>
        </p:nvCxnSpPr>
        <p:spPr>
          <a:xfrm>
            <a:off x="5642232" y="2138281"/>
            <a:ext cx="0" cy="717026"/>
          </a:xfrm>
          <a:prstGeom prst="line">
            <a:avLst/>
          </a:prstGeom>
          <a:ln w="12700">
            <a:solidFill>
              <a:srgbClr val="303C41"/>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xmlns="" id="{B9946AEA-3C25-45FC-BB64-934332C298F5}"/>
              </a:ext>
            </a:extLst>
          </p:cNvPr>
          <p:cNvCxnSpPr/>
          <p:nvPr/>
        </p:nvCxnSpPr>
        <p:spPr>
          <a:xfrm>
            <a:off x="7630321" y="2138281"/>
            <a:ext cx="0" cy="717026"/>
          </a:xfrm>
          <a:prstGeom prst="line">
            <a:avLst/>
          </a:prstGeom>
          <a:ln w="12700">
            <a:solidFill>
              <a:srgbClr val="303C41"/>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27" name="圆角矩形 11">
            <a:extLst>
              <a:ext uri="{FF2B5EF4-FFF2-40B4-BE49-F238E27FC236}">
                <a16:creationId xmlns:a16="http://schemas.microsoft.com/office/drawing/2014/main" xmlns="" id="{2262AC82-A971-474D-9FF1-E67564376CB5}"/>
              </a:ext>
            </a:extLst>
          </p:cNvPr>
          <p:cNvSpPr/>
          <p:nvPr/>
        </p:nvSpPr>
        <p:spPr>
          <a:xfrm>
            <a:off x="889027" y="1428750"/>
            <a:ext cx="1520318" cy="704852"/>
          </a:xfrm>
          <a:prstGeom prst="roundRect">
            <a:avLst>
              <a:gd name="adj" fmla="val 50000"/>
            </a:avLst>
          </a:prstGeom>
          <a:solidFill>
            <a:schemeClr val="accent2">
              <a:alpha val="90000"/>
            </a:schemeClr>
          </a:solidFill>
          <a:ln w="15875">
            <a:solidFill>
              <a:schemeClr val="bg1"/>
            </a:solidFill>
          </a:ln>
          <a:effectLst>
            <a:outerShdw blurRad="330200" dist="215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defRPr/>
            </a:pPr>
            <a:endParaRPr lang="zh-CN" altLang="en-US" sz="1350">
              <a:solidFill>
                <a:prstClr val="white"/>
              </a:solidFill>
              <a:latin typeface="+mn-ea"/>
            </a:endParaRPr>
          </a:p>
        </p:txBody>
      </p:sp>
      <p:sp>
        <p:nvSpPr>
          <p:cNvPr id="28" name="圆角矩形 12">
            <a:extLst>
              <a:ext uri="{FF2B5EF4-FFF2-40B4-BE49-F238E27FC236}">
                <a16:creationId xmlns:a16="http://schemas.microsoft.com/office/drawing/2014/main" xmlns="" id="{130DE60E-A334-43B2-80F7-B6BE77F8B7DF}"/>
              </a:ext>
            </a:extLst>
          </p:cNvPr>
          <p:cNvSpPr/>
          <p:nvPr/>
        </p:nvSpPr>
        <p:spPr>
          <a:xfrm>
            <a:off x="2878685" y="1428750"/>
            <a:ext cx="1520318" cy="704852"/>
          </a:xfrm>
          <a:prstGeom prst="roundRect">
            <a:avLst>
              <a:gd name="adj" fmla="val 50000"/>
            </a:avLst>
          </a:prstGeom>
          <a:solidFill>
            <a:schemeClr val="accent2">
              <a:alpha val="90000"/>
            </a:schemeClr>
          </a:solidFill>
          <a:ln w="15875">
            <a:solidFill>
              <a:schemeClr val="bg1"/>
            </a:solidFill>
          </a:ln>
          <a:effectLst>
            <a:outerShdw blurRad="330200" dist="215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defRPr/>
            </a:pPr>
            <a:endParaRPr lang="zh-CN" altLang="en-US" sz="1350">
              <a:solidFill>
                <a:prstClr val="white"/>
              </a:solidFill>
              <a:latin typeface="+mn-ea"/>
            </a:endParaRPr>
          </a:p>
        </p:txBody>
      </p:sp>
      <p:sp>
        <p:nvSpPr>
          <p:cNvPr id="29" name="圆角矩形 13">
            <a:extLst>
              <a:ext uri="{FF2B5EF4-FFF2-40B4-BE49-F238E27FC236}">
                <a16:creationId xmlns:a16="http://schemas.microsoft.com/office/drawing/2014/main" xmlns="" id="{4BB2DCF2-7FB4-4E0B-ABC2-9CB02320FA2F}"/>
              </a:ext>
            </a:extLst>
          </p:cNvPr>
          <p:cNvSpPr/>
          <p:nvPr/>
        </p:nvSpPr>
        <p:spPr>
          <a:xfrm>
            <a:off x="4868342" y="1428750"/>
            <a:ext cx="1520318" cy="704852"/>
          </a:xfrm>
          <a:prstGeom prst="roundRect">
            <a:avLst>
              <a:gd name="adj" fmla="val 50000"/>
            </a:avLst>
          </a:prstGeom>
          <a:solidFill>
            <a:schemeClr val="accent2">
              <a:alpha val="90000"/>
            </a:schemeClr>
          </a:solidFill>
          <a:ln w="15875">
            <a:solidFill>
              <a:schemeClr val="bg1"/>
            </a:solidFill>
          </a:ln>
          <a:effectLst>
            <a:outerShdw blurRad="330200" dist="215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defRPr/>
            </a:pPr>
            <a:endParaRPr lang="zh-CN" altLang="en-US" sz="1350">
              <a:solidFill>
                <a:prstClr val="white"/>
              </a:solidFill>
              <a:latin typeface="+mn-ea"/>
            </a:endParaRPr>
          </a:p>
        </p:txBody>
      </p:sp>
      <p:sp>
        <p:nvSpPr>
          <p:cNvPr id="30" name="圆角矩形 14">
            <a:extLst>
              <a:ext uri="{FF2B5EF4-FFF2-40B4-BE49-F238E27FC236}">
                <a16:creationId xmlns:a16="http://schemas.microsoft.com/office/drawing/2014/main" xmlns="" id="{EF78F095-0A0A-48BE-9BD7-622A0B4E9BB3}"/>
              </a:ext>
            </a:extLst>
          </p:cNvPr>
          <p:cNvSpPr/>
          <p:nvPr/>
        </p:nvSpPr>
        <p:spPr>
          <a:xfrm>
            <a:off x="6858000" y="1428750"/>
            <a:ext cx="1520318" cy="704852"/>
          </a:xfrm>
          <a:prstGeom prst="roundRect">
            <a:avLst>
              <a:gd name="adj" fmla="val 50000"/>
            </a:avLst>
          </a:prstGeom>
          <a:solidFill>
            <a:schemeClr val="accent2">
              <a:alpha val="90000"/>
            </a:schemeClr>
          </a:solidFill>
          <a:ln w="15875">
            <a:solidFill>
              <a:schemeClr val="bg1"/>
            </a:solidFill>
          </a:ln>
          <a:effectLst>
            <a:outerShdw blurRad="330200" dist="215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defRPr/>
            </a:pPr>
            <a:endParaRPr lang="zh-CN" altLang="en-US" sz="1350">
              <a:solidFill>
                <a:prstClr val="white"/>
              </a:solidFill>
              <a:latin typeface="+mn-ea"/>
            </a:endParaRPr>
          </a:p>
        </p:txBody>
      </p:sp>
      <p:grpSp>
        <p:nvGrpSpPr>
          <p:cNvPr id="31" name="组合 30">
            <a:extLst>
              <a:ext uri="{FF2B5EF4-FFF2-40B4-BE49-F238E27FC236}">
                <a16:creationId xmlns:a16="http://schemas.microsoft.com/office/drawing/2014/main" xmlns="" id="{C6C3BFD3-7231-48D7-AE87-8CE8130E84CB}"/>
              </a:ext>
            </a:extLst>
          </p:cNvPr>
          <p:cNvGrpSpPr/>
          <p:nvPr/>
        </p:nvGrpSpPr>
        <p:grpSpPr>
          <a:xfrm>
            <a:off x="1079578" y="1642903"/>
            <a:ext cx="186177" cy="226932"/>
            <a:chOff x="3683997" y="856343"/>
            <a:chExt cx="576394" cy="702571"/>
          </a:xfrm>
          <a:solidFill>
            <a:schemeClr val="bg1"/>
          </a:solidFill>
        </p:grpSpPr>
        <p:sp>
          <p:nvSpPr>
            <p:cNvPr id="32" name="Freeform 34">
              <a:extLst>
                <a:ext uri="{FF2B5EF4-FFF2-40B4-BE49-F238E27FC236}">
                  <a16:creationId xmlns:a16="http://schemas.microsoft.com/office/drawing/2014/main" xmlns="" id="{C5C3E5BD-E9C6-425C-917D-827001729A97}"/>
                </a:ext>
              </a:extLst>
            </p:cNvPr>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defRPr/>
              </a:pPr>
              <a:endParaRPr lang="zh-CN" altLang="en-US" sz="1350">
                <a:solidFill>
                  <a:prstClr val="black"/>
                </a:solidFill>
                <a:latin typeface="+mn-ea"/>
              </a:endParaRPr>
            </a:p>
          </p:txBody>
        </p:sp>
        <p:sp>
          <p:nvSpPr>
            <p:cNvPr id="33" name="Freeform 35">
              <a:extLst>
                <a:ext uri="{FF2B5EF4-FFF2-40B4-BE49-F238E27FC236}">
                  <a16:creationId xmlns:a16="http://schemas.microsoft.com/office/drawing/2014/main" xmlns="" id="{76D969F4-5DD2-4165-8D98-742F4C1C0E38}"/>
                </a:ext>
              </a:extLst>
            </p:cNvPr>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defRPr/>
              </a:pPr>
              <a:endParaRPr lang="zh-CN" altLang="en-US" sz="1350">
                <a:solidFill>
                  <a:prstClr val="black"/>
                </a:solidFill>
                <a:latin typeface="+mn-ea"/>
              </a:endParaRPr>
            </a:p>
          </p:txBody>
        </p:sp>
      </p:grpSp>
      <p:grpSp>
        <p:nvGrpSpPr>
          <p:cNvPr id="34" name="组合 33">
            <a:extLst>
              <a:ext uri="{FF2B5EF4-FFF2-40B4-BE49-F238E27FC236}">
                <a16:creationId xmlns:a16="http://schemas.microsoft.com/office/drawing/2014/main" xmlns="" id="{59C03229-7CDA-4B1C-A163-DD284EEE5F21}"/>
              </a:ext>
            </a:extLst>
          </p:cNvPr>
          <p:cNvGrpSpPr/>
          <p:nvPr/>
        </p:nvGrpSpPr>
        <p:grpSpPr>
          <a:xfrm>
            <a:off x="3092455" y="1655189"/>
            <a:ext cx="218072" cy="202359"/>
            <a:chOff x="7903081" y="894379"/>
            <a:chExt cx="675141" cy="626498"/>
          </a:xfrm>
          <a:solidFill>
            <a:schemeClr val="bg1"/>
          </a:solidFill>
        </p:grpSpPr>
        <p:sp>
          <p:nvSpPr>
            <p:cNvPr id="35" name="Freeform 36">
              <a:extLst>
                <a:ext uri="{FF2B5EF4-FFF2-40B4-BE49-F238E27FC236}">
                  <a16:creationId xmlns:a16="http://schemas.microsoft.com/office/drawing/2014/main" xmlns="" id="{B3C9F03D-4099-42D0-8CAE-59B49D8C9A1A}"/>
                </a:ext>
              </a:extLst>
            </p:cNvPr>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defRPr/>
              </a:pPr>
              <a:endParaRPr lang="zh-CN" altLang="en-US" sz="1350">
                <a:solidFill>
                  <a:prstClr val="black"/>
                </a:solidFill>
                <a:latin typeface="+mn-ea"/>
              </a:endParaRPr>
            </a:p>
          </p:txBody>
        </p:sp>
        <p:sp>
          <p:nvSpPr>
            <p:cNvPr id="36" name="Freeform 37">
              <a:extLst>
                <a:ext uri="{FF2B5EF4-FFF2-40B4-BE49-F238E27FC236}">
                  <a16:creationId xmlns:a16="http://schemas.microsoft.com/office/drawing/2014/main" xmlns="" id="{5A20EDD5-722C-4153-A2DF-45D7AE2167C5}"/>
                </a:ext>
              </a:extLst>
            </p:cNvPr>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defRPr/>
              </a:pPr>
              <a:endParaRPr lang="zh-CN" altLang="en-US" sz="1350">
                <a:solidFill>
                  <a:prstClr val="black"/>
                </a:solidFill>
                <a:latin typeface="+mn-ea"/>
              </a:endParaRPr>
            </a:p>
          </p:txBody>
        </p:sp>
        <p:sp>
          <p:nvSpPr>
            <p:cNvPr id="37" name="Freeform 38">
              <a:extLst>
                <a:ext uri="{FF2B5EF4-FFF2-40B4-BE49-F238E27FC236}">
                  <a16:creationId xmlns:a16="http://schemas.microsoft.com/office/drawing/2014/main" xmlns="" id="{332A43C6-69ED-4F2F-BC06-394EE52924E6}"/>
                </a:ext>
              </a:extLst>
            </p:cNvPr>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defRPr/>
              </a:pPr>
              <a:endParaRPr lang="zh-CN" altLang="en-US" sz="1350">
                <a:solidFill>
                  <a:prstClr val="black"/>
                </a:solidFill>
                <a:latin typeface="+mn-ea"/>
              </a:endParaRPr>
            </a:p>
          </p:txBody>
        </p:sp>
      </p:grpSp>
      <p:grpSp>
        <p:nvGrpSpPr>
          <p:cNvPr id="38" name="组合 37">
            <a:extLst>
              <a:ext uri="{FF2B5EF4-FFF2-40B4-BE49-F238E27FC236}">
                <a16:creationId xmlns:a16="http://schemas.microsoft.com/office/drawing/2014/main" xmlns="" id="{18B73997-8536-432B-B374-CF7799222DC2}"/>
              </a:ext>
            </a:extLst>
          </p:cNvPr>
          <p:cNvGrpSpPr/>
          <p:nvPr/>
        </p:nvGrpSpPr>
        <p:grpSpPr>
          <a:xfrm>
            <a:off x="5114842" y="1642903"/>
            <a:ext cx="230948" cy="226932"/>
            <a:chOff x="5037571" y="856343"/>
            <a:chExt cx="715006" cy="702571"/>
          </a:xfrm>
          <a:solidFill>
            <a:schemeClr val="bg1"/>
          </a:solidFill>
        </p:grpSpPr>
        <p:sp>
          <p:nvSpPr>
            <p:cNvPr id="39" name="Freeform 39">
              <a:extLst>
                <a:ext uri="{FF2B5EF4-FFF2-40B4-BE49-F238E27FC236}">
                  <a16:creationId xmlns:a16="http://schemas.microsoft.com/office/drawing/2014/main" xmlns="" id="{3AC29A97-9411-4717-B409-9A3CDFCD00BF}"/>
                </a:ext>
              </a:extLst>
            </p:cNvPr>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defRPr/>
              </a:pPr>
              <a:endParaRPr lang="zh-CN" altLang="en-US" sz="1350">
                <a:solidFill>
                  <a:prstClr val="black"/>
                </a:solidFill>
                <a:latin typeface="+mn-ea"/>
              </a:endParaRPr>
            </a:p>
          </p:txBody>
        </p:sp>
        <p:sp>
          <p:nvSpPr>
            <p:cNvPr id="40" name="Freeform 40">
              <a:extLst>
                <a:ext uri="{FF2B5EF4-FFF2-40B4-BE49-F238E27FC236}">
                  <a16:creationId xmlns:a16="http://schemas.microsoft.com/office/drawing/2014/main" xmlns="" id="{EF90A676-8B3C-428E-96D4-02C0D4EEC4EC}"/>
                </a:ext>
              </a:extLst>
            </p:cNvPr>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defRPr/>
              </a:pPr>
              <a:endParaRPr lang="zh-CN" altLang="en-US" sz="1350">
                <a:solidFill>
                  <a:prstClr val="black"/>
                </a:solidFill>
                <a:latin typeface="+mn-ea"/>
              </a:endParaRPr>
            </a:p>
          </p:txBody>
        </p:sp>
        <p:sp>
          <p:nvSpPr>
            <p:cNvPr id="41" name="Freeform 41">
              <a:extLst>
                <a:ext uri="{FF2B5EF4-FFF2-40B4-BE49-F238E27FC236}">
                  <a16:creationId xmlns:a16="http://schemas.microsoft.com/office/drawing/2014/main" xmlns="" id="{F3DC29B7-9648-44DA-9CC3-065C6E548CC0}"/>
                </a:ext>
              </a:extLst>
            </p:cNvPr>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defRPr/>
              </a:pPr>
              <a:endParaRPr lang="zh-CN" altLang="en-US" sz="1350">
                <a:solidFill>
                  <a:prstClr val="black"/>
                </a:solidFill>
                <a:latin typeface="+mn-ea"/>
              </a:endParaRPr>
            </a:p>
          </p:txBody>
        </p:sp>
      </p:grpSp>
      <p:grpSp>
        <p:nvGrpSpPr>
          <p:cNvPr id="42" name="组合 41">
            <a:extLst>
              <a:ext uri="{FF2B5EF4-FFF2-40B4-BE49-F238E27FC236}">
                <a16:creationId xmlns:a16="http://schemas.microsoft.com/office/drawing/2014/main" xmlns="" id="{5994EE01-0CFE-4D65-A40B-23F0A8744D14}"/>
              </a:ext>
            </a:extLst>
          </p:cNvPr>
          <p:cNvGrpSpPr/>
          <p:nvPr/>
        </p:nvGrpSpPr>
        <p:grpSpPr>
          <a:xfrm>
            <a:off x="7123181" y="1648219"/>
            <a:ext cx="229058" cy="216300"/>
            <a:chOff x="6460269" y="872801"/>
            <a:chExt cx="709154" cy="669655"/>
          </a:xfrm>
          <a:solidFill>
            <a:schemeClr val="bg1"/>
          </a:solidFill>
        </p:grpSpPr>
        <p:sp>
          <p:nvSpPr>
            <p:cNvPr id="43" name="Freeform 42">
              <a:extLst>
                <a:ext uri="{FF2B5EF4-FFF2-40B4-BE49-F238E27FC236}">
                  <a16:creationId xmlns:a16="http://schemas.microsoft.com/office/drawing/2014/main" xmlns="" id="{18504B82-B116-4AE3-92D5-7BE3178D2C59}"/>
                </a:ext>
              </a:extLst>
            </p:cNvPr>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defRPr/>
              </a:pPr>
              <a:endParaRPr lang="zh-CN" altLang="en-US" sz="1350">
                <a:solidFill>
                  <a:prstClr val="black"/>
                </a:solidFill>
                <a:latin typeface="+mn-ea"/>
              </a:endParaRPr>
            </a:p>
          </p:txBody>
        </p:sp>
        <p:sp>
          <p:nvSpPr>
            <p:cNvPr id="44" name="Freeform 43">
              <a:extLst>
                <a:ext uri="{FF2B5EF4-FFF2-40B4-BE49-F238E27FC236}">
                  <a16:creationId xmlns:a16="http://schemas.microsoft.com/office/drawing/2014/main" xmlns="" id="{66D00495-3ADA-4766-B09E-49A10FB54060}"/>
                </a:ext>
              </a:extLst>
            </p:cNvPr>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defRPr/>
              </a:pPr>
              <a:endParaRPr lang="zh-CN" altLang="en-US" sz="1350">
                <a:solidFill>
                  <a:prstClr val="black"/>
                </a:solidFill>
                <a:latin typeface="+mn-ea"/>
              </a:endParaRPr>
            </a:p>
          </p:txBody>
        </p:sp>
      </p:grpSp>
      <p:sp>
        <p:nvSpPr>
          <p:cNvPr id="45" name="矩形 44">
            <a:extLst>
              <a:ext uri="{FF2B5EF4-FFF2-40B4-BE49-F238E27FC236}">
                <a16:creationId xmlns:a16="http://schemas.microsoft.com/office/drawing/2014/main" xmlns="" id="{BDA6A152-ECD5-40CC-A7CB-47B6D0FC4077}"/>
              </a:ext>
            </a:extLst>
          </p:cNvPr>
          <p:cNvSpPr/>
          <p:nvPr/>
        </p:nvSpPr>
        <p:spPr>
          <a:xfrm>
            <a:off x="1328467" y="1619147"/>
            <a:ext cx="877163" cy="300082"/>
          </a:xfrm>
          <a:prstGeom prst="rect">
            <a:avLst/>
          </a:prstGeom>
        </p:spPr>
        <p:txBody>
          <a:bodyPr wrap="none">
            <a:spAutoFit/>
          </a:bodyPr>
          <a:lstStyle/>
          <a:p>
            <a:pPr algn="dist" defTabSz="685800">
              <a:defRPr/>
            </a:pPr>
            <a:r>
              <a:rPr lang="zh-CN" altLang="en-US" sz="1350" dirty="0" smtClean="0">
                <a:solidFill>
                  <a:prstClr val="white"/>
                </a:solidFill>
                <a:latin typeface="+mn-ea"/>
              </a:rPr>
              <a:t>添加内容</a:t>
            </a:r>
            <a:endParaRPr lang="en-US" altLang="zh-CN" sz="1350" dirty="0">
              <a:solidFill>
                <a:prstClr val="white"/>
              </a:solidFill>
              <a:latin typeface="+mn-ea"/>
            </a:endParaRPr>
          </a:p>
        </p:txBody>
      </p:sp>
      <p:sp>
        <p:nvSpPr>
          <p:cNvPr id="46" name="矩形 45">
            <a:extLst>
              <a:ext uri="{FF2B5EF4-FFF2-40B4-BE49-F238E27FC236}">
                <a16:creationId xmlns:a16="http://schemas.microsoft.com/office/drawing/2014/main" xmlns="" id="{67BDF301-4757-4CCB-893A-A9B98FA88107}"/>
              </a:ext>
            </a:extLst>
          </p:cNvPr>
          <p:cNvSpPr/>
          <p:nvPr/>
        </p:nvSpPr>
        <p:spPr>
          <a:xfrm>
            <a:off x="3346756" y="1619147"/>
            <a:ext cx="877163" cy="300082"/>
          </a:xfrm>
          <a:prstGeom prst="rect">
            <a:avLst/>
          </a:prstGeom>
        </p:spPr>
        <p:txBody>
          <a:bodyPr wrap="none">
            <a:spAutoFit/>
          </a:bodyPr>
          <a:lstStyle/>
          <a:p>
            <a:pPr algn="dist" defTabSz="685800">
              <a:defRPr/>
            </a:pPr>
            <a:r>
              <a:rPr lang="zh-CN" altLang="en-US" sz="1350" dirty="0">
                <a:solidFill>
                  <a:prstClr val="white"/>
                </a:solidFill>
                <a:latin typeface="+mn-ea"/>
              </a:rPr>
              <a:t>添加内容</a:t>
            </a:r>
            <a:endParaRPr lang="en-US" altLang="zh-CN" sz="1350" dirty="0">
              <a:solidFill>
                <a:prstClr val="white"/>
              </a:solidFill>
              <a:latin typeface="+mn-ea"/>
            </a:endParaRPr>
          </a:p>
        </p:txBody>
      </p:sp>
      <p:sp>
        <p:nvSpPr>
          <p:cNvPr id="47" name="矩形 46">
            <a:extLst>
              <a:ext uri="{FF2B5EF4-FFF2-40B4-BE49-F238E27FC236}">
                <a16:creationId xmlns:a16="http://schemas.microsoft.com/office/drawing/2014/main" xmlns="" id="{C24AC7E5-F134-4A65-A2D2-6C23486DEB19}"/>
              </a:ext>
            </a:extLst>
          </p:cNvPr>
          <p:cNvSpPr/>
          <p:nvPr/>
        </p:nvSpPr>
        <p:spPr>
          <a:xfrm>
            <a:off x="5344859" y="1619147"/>
            <a:ext cx="877163" cy="300082"/>
          </a:xfrm>
          <a:prstGeom prst="rect">
            <a:avLst/>
          </a:prstGeom>
        </p:spPr>
        <p:txBody>
          <a:bodyPr wrap="none">
            <a:spAutoFit/>
          </a:bodyPr>
          <a:lstStyle/>
          <a:p>
            <a:pPr algn="dist" defTabSz="685800">
              <a:defRPr/>
            </a:pPr>
            <a:r>
              <a:rPr lang="zh-CN" altLang="en-US" sz="1350" dirty="0">
                <a:solidFill>
                  <a:prstClr val="white"/>
                </a:solidFill>
                <a:latin typeface="+mn-ea"/>
              </a:rPr>
              <a:t>添加内容</a:t>
            </a:r>
            <a:endParaRPr lang="en-US" altLang="zh-CN" sz="1350" dirty="0">
              <a:solidFill>
                <a:prstClr val="white"/>
              </a:solidFill>
              <a:latin typeface="+mn-ea"/>
            </a:endParaRPr>
          </a:p>
        </p:txBody>
      </p:sp>
      <p:sp>
        <p:nvSpPr>
          <p:cNvPr id="48" name="矩形 47">
            <a:extLst>
              <a:ext uri="{FF2B5EF4-FFF2-40B4-BE49-F238E27FC236}">
                <a16:creationId xmlns:a16="http://schemas.microsoft.com/office/drawing/2014/main" xmlns="" id="{A89AF6A1-8335-48DF-8961-E4B821E698B4}"/>
              </a:ext>
            </a:extLst>
          </p:cNvPr>
          <p:cNvSpPr/>
          <p:nvPr/>
        </p:nvSpPr>
        <p:spPr>
          <a:xfrm>
            <a:off x="7357005" y="1619147"/>
            <a:ext cx="877163" cy="300082"/>
          </a:xfrm>
          <a:prstGeom prst="rect">
            <a:avLst/>
          </a:prstGeom>
        </p:spPr>
        <p:txBody>
          <a:bodyPr wrap="none">
            <a:spAutoFit/>
          </a:bodyPr>
          <a:lstStyle/>
          <a:p>
            <a:pPr algn="dist" defTabSz="685800">
              <a:defRPr/>
            </a:pPr>
            <a:r>
              <a:rPr lang="zh-CN" altLang="en-US" sz="1350" dirty="0">
                <a:solidFill>
                  <a:prstClr val="white"/>
                </a:solidFill>
                <a:latin typeface="+mn-ea"/>
              </a:rPr>
              <a:t>添加内容</a:t>
            </a:r>
            <a:endParaRPr lang="en-US" altLang="zh-CN" sz="1350" dirty="0">
              <a:solidFill>
                <a:prstClr val="white"/>
              </a:solidFill>
              <a:latin typeface="+mn-ea"/>
            </a:endParaRPr>
          </a:p>
        </p:txBody>
      </p:sp>
      <p:grpSp>
        <p:nvGrpSpPr>
          <p:cNvPr id="49" name="组合 48">
            <a:extLst>
              <a:ext uri="{FF2B5EF4-FFF2-40B4-BE49-F238E27FC236}">
                <a16:creationId xmlns:a16="http://schemas.microsoft.com/office/drawing/2014/main" xmlns="" id="{6B42012C-BF79-4D94-8AF7-5B1EB97299D1}"/>
              </a:ext>
            </a:extLst>
          </p:cNvPr>
          <p:cNvGrpSpPr/>
          <p:nvPr/>
        </p:nvGrpSpPr>
        <p:grpSpPr>
          <a:xfrm>
            <a:off x="768017" y="2994760"/>
            <a:ext cx="1762338" cy="1074461"/>
            <a:chOff x="1234763" y="4059837"/>
            <a:chExt cx="2584762" cy="1432615"/>
          </a:xfrm>
        </p:grpSpPr>
        <p:sp>
          <p:nvSpPr>
            <p:cNvPr id="50" name="文本框 49">
              <a:extLst>
                <a:ext uri="{FF2B5EF4-FFF2-40B4-BE49-F238E27FC236}">
                  <a16:creationId xmlns:a16="http://schemas.microsoft.com/office/drawing/2014/main" xmlns="" id="{3D4A9FA9-2FC8-45E7-BF1E-B05A12DC4FFB}"/>
                </a:ext>
              </a:extLst>
            </p:cNvPr>
            <p:cNvSpPr txBox="1"/>
            <p:nvPr/>
          </p:nvSpPr>
          <p:spPr bwMode="auto">
            <a:xfrm>
              <a:off x="1405734" y="4409078"/>
              <a:ext cx="2242820" cy="1083374"/>
            </a:xfrm>
            <a:prstGeom prst="rect">
              <a:avLst/>
            </a:prstGeom>
            <a:noFill/>
          </p:spPr>
          <p:txBody>
            <a:bodyPr wrap="square">
              <a:spAutoFit/>
            </a:bodyPr>
            <a:lstStyle/>
            <a:p>
              <a:pPr algn="ctr">
                <a:lnSpc>
                  <a:spcPct val="130000"/>
                </a:lnSpc>
              </a:pPr>
              <a:r>
                <a:rPr lang="zh-CN" altLang="en-US" sz="900" dirty="0">
                  <a:latin typeface="+mn-ea"/>
                </a:rPr>
                <a:t>您的内容打在这里，或者通过复制您的文本后，在此框中选择粘贴，并选择只保留文字。</a:t>
              </a:r>
            </a:p>
          </p:txBody>
        </p:sp>
        <p:sp>
          <p:nvSpPr>
            <p:cNvPr id="51" name="文本框 50">
              <a:extLst>
                <a:ext uri="{FF2B5EF4-FFF2-40B4-BE49-F238E27FC236}">
                  <a16:creationId xmlns:a16="http://schemas.microsoft.com/office/drawing/2014/main" xmlns="" id="{65F9D55E-B6AF-4F36-953E-5C8D0F451D1A}"/>
                </a:ext>
              </a:extLst>
            </p:cNvPr>
            <p:cNvSpPr txBox="1"/>
            <p:nvPr/>
          </p:nvSpPr>
          <p:spPr bwMode="auto">
            <a:xfrm>
              <a:off x="1234763" y="4059837"/>
              <a:ext cx="2584762" cy="400109"/>
            </a:xfrm>
            <a:prstGeom prst="rect">
              <a:avLst/>
            </a:prstGeom>
            <a:noFill/>
          </p:spPr>
          <p:txBody>
            <a:bodyPr wrap="square">
              <a:spAutoFit/>
            </a:bodyPr>
            <a:lstStyle/>
            <a:p>
              <a:pPr algn="ctr" defTabSz="685800">
                <a:defRPr/>
              </a:pPr>
              <a:r>
                <a:rPr lang="zh-CN" altLang="en-US" sz="1350" spc="75" dirty="0">
                  <a:latin typeface="+mn-ea"/>
                </a:rPr>
                <a:t>在此添加标题</a:t>
              </a:r>
            </a:p>
          </p:txBody>
        </p:sp>
      </p:grpSp>
      <p:grpSp>
        <p:nvGrpSpPr>
          <p:cNvPr id="52" name="组合 51">
            <a:extLst>
              <a:ext uri="{FF2B5EF4-FFF2-40B4-BE49-F238E27FC236}">
                <a16:creationId xmlns:a16="http://schemas.microsoft.com/office/drawing/2014/main" xmlns="" id="{78C97BA5-A096-449C-A938-17D9171AFE24}"/>
              </a:ext>
            </a:extLst>
          </p:cNvPr>
          <p:cNvGrpSpPr/>
          <p:nvPr/>
        </p:nvGrpSpPr>
        <p:grpSpPr>
          <a:xfrm>
            <a:off x="2764867" y="2994759"/>
            <a:ext cx="1762338" cy="1063576"/>
            <a:chOff x="1234763" y="4059837"/>
            <a:chExt cx="2584762" cy="1418101"/>
          </a:xfrm>
        </p:grpSpPr>
        <p:sp>
          <p:nvSpPr>
            <p:cNvPr id="53" name="文本框 52">
              <a:extLst>
                <a:ext uri="{FF2B5EF4-FFF2-40B4-BE49-F238E27FC236}">
                  <a16:creationId xmlns:a16="http://schemas.microsoft.com/office/drawing/2014/main" xmlns="" id="{7D01A4D7-7E78-4201-933D-336DB1623ADF}"/>
                </a:ext>
              </a:extLst>
            </p:cNvPr>
            <p:cNvSpPr txBox="1"/>
            <p:nvPr/>
          </p:nvSpPr>
          <p:spPr bwMode="auto">
            <a:xfrm>
              <a:off x="1405734" y="4394565"/>
              <a:ext cx="2242820" cy="1083373"/>
            </a:xfrm>
            <a:prstGeom prst="rect">
              <a:avLst/>
            </a:prstGeom>
            <a:noFill/>
          </p:spPr>
          <p:txBody>
            <a:bodyPr wrap="square">
              <a:spAutoFit/>
            </a:bodyPr>
            <a:lstStyle/>
            <a:p>
              <a:pPr algn="ctr">
                <a:lnSpc>
                  <a:spcPct val="130000"/>
                </a:lnSpc>
              </a:pPr>
              <a:r>
                <a:rPr lang="zh-CN" altLang="en-US" sz="900" dirty="0">
                  <a:latin typeface="+mn-ea"/>
                </a:rPr>
                <a:t>您的内容打在这里，或者通过复制您的文本后，在此框中选择粘贴，并选择只保留文字。</a:t>
              </a:r>
            </a:p>
          </p:txBody>
        </p:sp>
        <p:sp>
          <p:nvSpPr>
            <p:cNvPr id="54" name="文本框 53">
              <a:extLst>
                <a:ext uri="{FF2B5EF4-FFF2-40B4-BE49-F238E27FC236}">
                  <a16:creationId xmlns:a16="http://schemas.microsoft.com/office/drawing/2014/main" xmlns="" id="{54205DBA-91C8-4762-87FB-17FA02E46F3A}"/>
                </a:ext>
              </a:extLst>
            </p:cNvPr>
            <p:cNvSpPr txBox="1"/>
            <p:nvPr/>
          </p:nvSpPr>
          <p:spPr bwMode="auto">
            <a:xfrm>
              <a:off x="1234763" y="4059837"/>
              <a:ext cx="2584762" cy="400109"/>
            </a:xfrm>
            <a:prstGeom prst="rect">
              <a:avLst/>
            </a:prstGeom>
            <a:noFill/>
          </p:spPr>
          <p:txBody>
            <a:bodyPr wrap="square">
              <a:spAutoFit/>
            </a:bodyPr>
            <a:lstStyle/>
            <a:p>
              <a:pPr algn="ctr">
                <a:defRPr/>
              </a:pPr>
              <a:r>
                <a:rPr lang="zh-CN" altLang="en-US" sz="1350" spc="75" dirty="0">
                  <a:latin typeface="+mn-ea"/>
                </a:rPr>
                <a:t>在此添加标题</a:t>
              </a:r>
            </a:p>
          </p:txBody>
        </p:sp>
      </p:grpSp>
      <p:grpSp>
        <p:nvGrpSpPr>
          <p:cNvPr id="55" name="组合 54">
            <a:extLst>
              <a:ext uri="{FF2B5EF4-FFF2-40B4-BE49-F238E27FC236}">
                <a16:creationId xmlns:a16="http://schemas.microsoft.com/office/drawing/2014/main" xmlns="" id="{1C02F0E5-11A6-4615-BC00-C0A1C8CAC372}"/>
              </a:ext>
            </a:extLst>
          </p:cNvPr>
          <p:cNvGrpSpPr/>
          <p:nvPr/>
        </p:nvGrpSpPr>
        <p:grpSpPr>
          <a:xfrm>
            <a:off x="4747332" y="2994759"/>
            <a:ext cx="1762338" cy="1063576"/>
            <a:chOff x="1234763" y="4059837"/>
            <a:chExt cx="2584762" cy="1418101"/>
          </a:xfrm>
        </p:grpSpPr>
        <p:sp>
          <p:nvSpPr>
            <p:cNvPr id="56" name="文本框 55">
              <a:extLst>
                <a:ext uri="{FF2B5EF4-FFF2-40B4-BE49-F238E27FC236}">
                  <a16:creationId xmlns:a16="http://schemas.microsoft.com/office/drawing/2014/main" xmlns="" id="{5D67A0C1-0C00-4CE6-AC6D-5259A2413392}"/>
                </a:ext>
              </a:extLst>
            </p:cNvPr>
            <p:cNvSpPr txBox="1"/>
            <p:nvPr/>
          </p:nvSpPr>
          <p:spPr bwMode="auto">
            <a:xfrm>
              <a:off x="1405734" y="4394565"/>
              <a:ext cx="2242820" cy="1083373"/>
            </a:xfrm>
            <a:prstGeom prst="rect">
              <a:avLst/>
            </a:prstGeom>
            <a:noFill/>
          </p:spPr>
          <p:txBody>
            <a:bodyPr wrap="square">
              <a:spAutoFit/>
            </a:bodyPr>
            <a:lstStyle/>
            <a:p>
              <a:pPr algn="ctr">
                <a:lnSpc>
                  <a:spcPct val="130000"/>
                </a:lnSpc>
              </a:pPr>
              <a:r>
                <a:rPr lang="zh-CN" altLang="en-US" sz="900" dirty="0">
                  <a:latin typeface="+mn-ea"/>
                </a:rPr>
                <a:t>您的内容打在这里，或者通过复制您的文本后，在此框中选择粘贴，并选择只保留文字。</a:t>
              </a:r>
            </a:p>
          </p:txBody>
        </p:sp>
        <p:sp>
          <p:nvSpPr>
            <p:cNvPr id="57" name="文本框 56">
              <a:extLst>
                <a:ext uri="{FF2B5EF4-FFF2-40B4-BE49-F238E27FC236}">
                  <a16:creationId xmlns:a16="http://schemas.microsoft.com/office/drawing/2014/main" xmlns="" id="{CC55D400-6946-4E65-A1FF-F939DA121389}"/>
                </a:ext>
              </a:extLst>
            </p:cNvPr>
            <p:cNvSpPr txBox="1"/>
            <p:nvPr/>
          </p:nvSpPr>
          <p:spPr bwMode="auto">
            <a:xfrm>
              <a:off x="1234763" y="4059837"/>
              <a:ext cx="2584762" cy="400109"/>
            </a:xfrm>
            <a:prstGeom prst="rect">
              <a:avLst/>
            </a:prstGeom>
            <a:noFill/>
          </p:spPr>
          <p:txBody>
            <a:bodyPr wrap="square">
              <a:spAutoFit/>
            </a:bodyPr>
            <a:lstStyle/>
            <a:p>
              <a:pPr algn="ctr">
                <a:defRPr/>
              </a:pPr>
              <a:r>
                <a:rPr lang="zh-CN" altLang="en-US" sz="1350" spc="75" dirty="0">
                  <a:latin typeface="+mn-ea"/>
                </a:rPr>
                <a:t>在此添加标题</a:t>
              </a:r>
            </a:p>
          </p:txBody>
        </p:sp>
      </p:grpSp>
      <p:grpSp>
        <p:nvGrpSpPr>
          <p:cNvPr id="58" name="组合 57">
            <a:extLst>
              <a:ext uri="{FF2B5EF4-FFF2-40B4-BE49-F238E27FC236}">
                <a16:creationId xmlns:a16="http://schemas.microsoft.com/office/drawing/2014/main" xmlns="" id="{9F408EE8-E65D-45C1-9014-4371FEFE791F}"/>
              </a:ext>
            </a:extLst>
          </p:cNvPr>
          <p:cNvGrpSpPr/>
          <p:nvPr/>
        </p:nvGrpSpPr>
        <p:grpSpPr>
          <a:xfrm>
            <a:off x="6749152" y="2994759"/>
            <a:ext cx="1762338" cy="1063576"/>
            <a:chOff x="1234763" y="4059837"/>
            <a:chExt cx="2584762" cy="1418101"/>
          </a:xfrm>
        </p:grpSpPr>
        <p:sp>
          <p:nvSpPr>
            <p:cNvPr id="59" name="文本框 58">
              <a:extLst>
                <a:ext uri="{FF2B5EF4-FFF2-40B4-BE49-F238E27FC236}">
                  <a16:creationId xmlns:a16="http://schemas.microsoft.com/office/drawing/2014/main" xmlns="" id="{7B2EBB56-B398-4B25-986C-D859C4DAB8F5}"/>
                </a:ext>
              </a:extLst>
            </p:cNvPr>
            <p:cNvSpPr txBox="1"/>
            <p:nvPr/>
          </p:nvSpPr>
          <p:spPr bwMode="auto">
            <a:xfrm>
              <a:off x="1405734" y="4394565"/>
              <a:ext cx="2242820" cy="1083373"/>
            </a:xfrm>
            <a:prstGeom prst="rect">
              <a:avLst/>
            </a:prstGeom>
            <a:noFill/>
          </p:spPr>
          <p:txBody>
            <a:bodyPr wrap="square">
              <a:spAutoFit/>
            </a:bodyPr>
            <a:lstStyle/>
            <a:p>
              <a:pPr algn="ctr">
                <a:lnSpc>
                  <a:spcPct val="130000"/>
                </a:lnSpc>
              </a:pPr>
              <a:r>
                <a:rPr lang="zh-CN" altLang="en-US" sz="900" dirty="0">
                  <a:latin typeface="+mn-ea"/>
                </a:rPr>
                <a:t>您的内容打在这里，或者通过复制您的文本后，在此框中选择粘贴，并选择只保留文字。</a:t>
              </a:r>
            </a:p>
          </p:txBody>
        </p:sp>
        <p:sp>
          <p:nvSpPr>
            <p:cNvPr id="60" name="文本框 59">
              <a:extLst>
                <a:ext uri="{FF2B5EF4-FFF2-40B4-BE49-F238E27FC236}">
                  <a16:creationId xmlns:a16="http://schemas.microsoft.com/office/drawing/2014/main" xmlns="" id="{5516DE69-12B5-48E7-A819-D6F08620773A}"/>
                </a:ext>
              </a:extLst>
            </p:cNvPr>
            <p:cNvSpPr txBox="1"/>
            <p:nvPr/>
          </p:nvSpPr>
          <p:spPr bwMode="auto">
            <a:xfrm>
              <a:off x="1234763" y="4059837"/>
              <a:ext cx="2584762" cy="400109"/>
            </a:xfrm>
            <a:prstGeom prst="rect">
              <a:avLst/>
            </a:prstGeom>
            <a:noFill/>
          </p:spPr>
          <p:txBody>
            <a:bodyPr wrap="square">
              <a:spAutoFit/>
            </a:bodyPr>
            <a:lstStyle/>
            <a:p>
              <a:pPr algn="ctr">
                <a:defRPr/>
              </a:pPr>
              <a:r>
                <a:rPr lang="zh-CN" altLang="en-US" sz="1350" spc="75" dirty="0">
                  <a:latin typeface="+mn-ea"/>
                </a:rPr>
                <a:t>在此添加标题</a:t>
              </a:r>
            </a:p>
          </p:txBody>
        </p:sp>
      </p:grpSp>
    </p:spTree>
    <p:extLst>
      <p:ext uri="{BB962C8B-B14F-4D97-AF65-F5344CB8AC3E}">
        <p14:creationId xmlns:p14="http://schemas.microsoft.com/office/powerpoint/2010/main" val="25033303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1000"/>
                                        <p:tgtEl>
                                          <p:spTgt spid="22"/>
                                        </p:tgtEl>
                                      </p:cBhvr>
                                    </p:animEffect>
                                  </p:childTnLst>
                                </p:cTn>
                              </p:par>
                              <p:par>
                                <p:cTn id="8" presetID="37"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anim calcmode="lin" valueType="num">
                                      <p:cBhvr>
                                        <p:cTn id="11" dur="500" fill="hold"/>
                                        <p:tgtEl>
                                          <p:spTgt spid="27"/>
                                        </p:tgtEl>
                                        <p:attrNameLst>
                                          <p:attrName>ppt_x</p:attrName>
                                        </p:attrNameLst>
                                      </p:cBhvr>
                                      <p:tavLst>
                                        <p:tav tm="0">
                                          <p:val>
                                            <p:strVal val="#ppt_x"/>
                                          </p:val>
                                        </p:tav>
                                        <p:tav tm="100000">
                                          <p:val>
                                            <p:strVal val="#ppt_x"/>
                                          </p:val>
                                        </p:tav>
                                      </p:tavLst>
                                    </p:anim>
                                    <p:anim calcmode="lin" valueType="num">
                                      <p:cBhvr>
                                        <p:cTn id="12" dur="450" decel="100000" fill="hold"/>
                                        <p:tgtEl>
                                          <p:spTgt spid="27"/>
                                        </p:tgtEl>
                                        <p:attrNameLst>
                                          <p:attrName>ppt_y</p:attrName>
                                        </p:attrNameLst>
                                      </p:cBhvr>
                                      <p:tavLst>
                                        <p:tav tm="0">
                                          <p:val>
                                            <p:strVal val="#ppt_y+1"/>
                                          </p:val>
                                        </p:tav>
                                        <p:tav tm="100000">
                                          <p:val>
                                            <p:strVal val="#ppt_y-.03"/>
                                          </p:val>
                                        </p:tav>
                                      </p:tavLst>
                                    </p:anim>
                                    <p:anim calcmode="lin" valueType="num">
                                      <p:cBhvr>
                                        <p:cTn id="13" dur="50" accel="100000" fill="hold">
                                          <p:stCondLst>
                                            <p:cond delay="450"/>
                                          </p:stCondLst>
                                        </p:cTn>
                                        <p:tgtEl>
                                          <p:spTgt spid="27"/>
                                        </p:tgtEl>
                                        <p:attrNameLst>
                                          <p:attrName>ppt_y</p:attrName>
                                        </p:attrNameLst>
                                      </p:cBhvr>
                                      <p:tavLst>
                                        <p:tav tm="0">
                                          <p:val>
                                            <p:strVal val="#ppt_y-.03"/>
                                          </p:val>
                                        </p:tav>
                                        <p:tav tm="100000">
                                          <p:val>
                                            <p:strVal val="#ppt_y"/>
                                          </p:val>
                                        </p:tav>
                                      </p:tavLst>
                                    </p:anim>
                                  </p:childTnLst>
                                </p:cTn>
                              </p:par>
                              <p:par>
                                <p:cTn id="14" presetID="37" presetClass="entr" presetSubtype="0" fill="hold" grpId="0" nodeType="withEffect">
                                  <p:stCondLst>
                                    <p:cond delay="20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anim calcmode="lin" valueType="num">
                                      <p:cBhvr>
                                        <p:cTn id="17" dur="500" fill="hold"/>
                                        <p:tgtEl>
                                          <p:spTgt spid="28"/>
                                        </p:tgtEl>
                                        <p:attrNameLst>
                                          <p:attrName>ppt_x</p:attrName>
                                        </p:attrNameLst>
                                      </p:cBhvr>
                                      <p:tavLst>
                                        <p:tav tm="0">
                                          <p:val>
                                            <p:strVal val="#ppt_x"/>
                                          </p:val>
                                        </p:tav>
                                        <p:tav tm="100000">
                                          <p:val>
                                            <p:strVal val="#ppt_x"/>
                                          </p:val>
                                        </p:tav>
                                      </p:tavLst>
                                    </p:anim>
                                    <p:anim calcmode="lin" valueType="num">
                                      <p:cBhvr>
                                        <p:cTn id="18" dur="450" decel="100000" fill="hold"/>
                                        <p:tgtEl>
                                          <p:spTgt spid="28"/>
                                        </p:tgtEl>
                                        <p:attrNameLst>
                                          <p:attrName>ppt_y</p:attrName>
                                        </p:attrNameLst>
                                      </p:cBhvr>
                                      <p:tavLst>
                                        <p:tav tm="0">
                                          <p:val>
                                            <p:strVal val="#ppt_y+1"/>
                                          </p:val>
                                        </p:tav>
                                        <p:tav tm="100000">
                                          <p:val>
                                            <p:strVal val="#ppt_y-.03"/>
                                          </p:val>
                                        </p:tav>
                                      </p:tavLst>
                                    </p:anim>
                                    <p:anim calcmode="lin" valueType="num">
                                      <p:cBhvr>
                                        <p:cTn id="19" dur="50" accel="100000" fill="hold">
                                          <p:stCondLst>
                                            <p:cond delay="450"/>
                                          </p:stCondLst>
                                        </p:cTn>
                                        <p:tgtEl>
                                          <p:spTgt spid="28"/>
                                        </p:tgtEl>
                                        <p:attrNameLst>
                                          <p:attrName>ppt_y</p:attrName>
                                        </p:attrNameLst>
                                      </p:cBhvr>
                                      <p:tavLst>
                                        <p:tav tm="0">
                                          <p:val>
                                            <p:strVal val="#ppt_y-.03"/>
                                          </p:val>
                                        </p:tav>
                                        <p:tav tm="100000">
                                          <p:val>
                                            <p:strVal val="#ppt_y"/>
                                          </p:val>
                                        </p:tav>
                                      </p:tavLst>
                                    </p:anim>
                                  </p:childTnLst>
                                </p:cTn>
                              </p:par>
                              <p:par>
                                <p:cTn id="20" presetID="37" presetClass="entr" presetSubtype="0" fill="hold" grpId="0" nodeType="withEffect">
                                  <p:stCondLst>
                                    <p:cond delay="40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anim calcmode="lin" valueType="num">
                                      <p:cBhvr>
                                        <p:cTn id="23" dur="500" fill="hold"/>
                                        <p:tgtEl>
                                          <p:spTgt spid="29"/>
                                        </p:tgtEl>
                                        <p:attrNameLst>
                                          <p:attrName>ppt_x</p:attrName>
                                        </p:attrNameLst>
                                      </p:cBhvr>
                                      <p:tavLst>
                                        <p:tav tm="0">
                                          <p:val>
                                            <p:strVal val="#ppt_x"/>
                                          </p:val>
                                        </p:tav>
                                        <p:tav tm="100000">
                                          <p:val>
                                            <p:strVal val="#ppt_x"/>
                                          </p:val>
                                        </p:tav>
                                      </p:tavLst>
                                    </p:anim>
                                    <p:anim calcmode="lin" valueType="num">
                                      <p:cBhvr>
                                        <p:cTn id="24" dur="450" decel="100000" fill="hold"/>
                                        <p:tgtEl>
                                          <p:spTgt spid="29"/>
                                        </p:tgtEl>
                                        <p:attrNameLst>
                                          <p:attrName>ppt_y</p:attrName>
                                        </p:attrNameLst>
                                      </p:cBhvr>
                                      <p:tavLst>
                                        <p:tav tm="0">
                                          <p:val>
                                            <p:strVal val="#ppt_y+1"/>
                                          </p:val>
                                        </p:tav>
                                        <p:tav tm="100000">
                                          <p:val>
                                            <p:strVal val="#ppt_y-.03"/>
                                          </p:val>
                                        </p:tav>
                                      </p:tavLst>
                                    </p:anim>
                                    <p:anim calcmode="lin" valueType="num">
                                      <p:cBhvr>
                                        <p:cTn id="25" dur="50" accel="100000" fill="hold">
                                          <p:stCondLst>
                                            <p:cond delay="450"/>
                                          </p:stCondLst>
                                        </p:cTn>
                                        <p:tgtEl>
                                          <p:spTgt spid="29"/>
                                        </p:tgtEl>
                                        <p:attrNameLst>
                                          <p:attrName>ppt_y</p:attrName>
                                        </p:attrNameLst>
                                      </p:cBhvr>
                                      <p:tavLst>
                                        <p:tav tm="0">
                                          <p:val>
                                            <p:strVal val="#ppt_y-.03"/>
                                          </p:val>
                                        </p:tav>
                                        <p:tav tm="100000">
                                          <p:val>
                                            <p:strVal val="#ppt_y"/>
                                          </p:val>
                                        </p:tav>
                                      </p:tavLst>
                                    </p:anim>
                                  </p:childTnLst>
                                </p:cTn>
                              </p:par>
                              <p:par>
                                <p:cTn id="26" presetID="37" presetClass="entr" presetSubtype="0" fill="hold" grpId="0" nodeType="withEffect">
                                  <p:stCondLst>
                                    <p:cond delay="60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anim calcmode="lin" valueType="num">
                                      <p:cBhvr>
                                        <p:cTn id="29" dur="500" fill="hold"/>
                                        <p:tgtEl>
                                          <p:spTgt spid="30"/>
                                        </p:tgtEl>
                                        <p:attrNameLst>
                                          <p:attrName>ppt_x</p:attrName>
                                        </p:attrNameLst>
                                      </p:cBhvr>
                                      <p:tavLst>
                                        <p:tav tm="0">
                                          <p:val>
                                            <p:strVal val="#ppt_x"/>
                                          </p:val>
                                        </p:tav>
                                        <p:tav tm="100000">
                                          <p:val>
                                            <p:strVal val="#ppt_x"/>
                                          </p:val>
                                        </p:tav>
                                      </p:tavLst>
                                    </p:anim>
                                    <p:anim calcmode="lin" valueType="num">
                                      <p:cBhvr>
                                        <p:cTn id="30" dur="450" decel="100000" fill="hold"/>
                                        <p:tgtEl>
                                          <p:spTgt spid="30"/>
                                        </p:tgtEl>
                                        <p:attrNameLst>
                                          <p:attrName>ppt_y</p:attrName>
                                        </p:attrNameLst>
                                      </p:cBhvr>
                                      <p:tavLst>
                                        <p:tav tm="0">
                                          <p:val>
                                            <p:strVal val="#ppt_y+1"/>
                                          </p:val>
                                        </p:tav>
                                        <p:tav tm="100000">
                                          <p:val>
                                            <p:strVal val="#ppt_y-.03"/>
                                          </p:val>
                                        </p:tav>
                                      </p:tavLst>
                                    </p:anim>
                                    <p:anim calcmode="lin" valueType="num">
                                      <p:cBhvr>
                                        <p:cTn id="31"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childTnLst>
                          </p:cTn>
                        </p:par>
                        <p:par>
                          <p:cTn id="32" fill="hold">
                            <p:stCondLst>
                              <p:cond delay="1100"/>
                            </p:stCondLst>
                            <p:childTnLst>
                              <p:par>
                                <p:cTn id="33" presetID="53" presetClass="entr" presetSubtype="16"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p:cTn id="35" dur="500" fill="hold"/>
                                        <p:tgtEl>
                                          <p:spTgt spid="31"/>
                                        </p:tgtEl>
                                        <p:attrNameLst>
                                          <p:attrName>ppt_w</p:attrName>
                                        </p:attrNameLst>
                                      </p:cBhvr>
                                      <p:tavLst>
                                        <p:tav tm="0">
                                          <p:val>
                                            <p:fltVal val="0"/>
                                          </p:val>
                                        </p:tav>
                                        <p:tav tm="100000">
                                          <p:val>
                                            <p:strVal val="#ppt_w"/>
                                          </p:val>
                                        </p:tav>
                                      </p:tavLst>
                                    </p:anim>
                                    <p:anim calcmode="lin" valueType="num">
                                      <p:cBhvr>
                                        <p:cTn id="36" dur="500" fill="hold"/>
                                        <p:tgtEl>
                                          <p:spTgt spid="31"/>
                                        </p:tgtEl>
                                        <p:attrNameLst>
                                          <p:attrName>ppt_h</p:attrName>
                                        </p:attrNameLst>
                                      </p:cBhvr>
                                      <p:tavLst>
                                        <p:tav tm="0">
                                          <p:val>
                                            <p:fltVal val="0"/>
                                          </p:val>
                                        </p:tav>
                                        <p:tav tm="100000">
                                          <p:val>
                                            <p:strVal val="#ppt_h"/>
                                          </p:val>
                                        </p:tav>
                                      </p:tavLst>
                                    </p:anim>
                                    <p:animEffect transition="in" filter="fade">
                                      <p:cBhvr>
                                        <p:cTn id="37" dur="500"/>
                                        <p:tgtEl>
                                          <p:spTgt spid="31"/>
                                        </p:tgtEl>
                                      </p:cBhvr>
                                    </p:animEffect>
                                  </p:childTnLst>
                                </p:cTn>
                              </p:par>
                              <p:par>
                                <p:cTn id="38" presetID="53" presetClass="entr" presetSubtype="16" fill="hold" grpId="0" nodeType="withEffect">
                                  <p:stCondLst>
                                    <p:cond delay="0"/>
                                  </p:stCondLst>
                                  <p:iterate type="lt">
                                    <p:tmPct val="10000"/>
                                  </p:iterate>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22" presetClass="entr" presetSubtype="1" fill="hold"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up)">
                                      <p:cBhvr>
                                        <p:cTn id="45" dur="500"/>
                                        <p:tgtEl>
                                          <p:spTgt spid="23"/>
                                        </p:tgtEl>
                                      </p:cBhvr>
                                    </p:animEffect>
                                  </p:childTnLst>
                                </p:cTn>
                              </p:par>
                            </p:childTnLst>
                          </p:cTn>
                        </p:par>
                        <p:par>
                          <p:cTn id="46" fill="hold">
                            <p:stCondLst>
                              <p:cond delay="1750"/>
                            </p:stCondLst>
                            <p:childTnLst>
                              <p:par>
                                <p:cTn id="47" presetID="16" presetClass="entr" presetSubtype="37"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barn(outVertical)">
                                      <p:cBhvr>
                                        <p:cTn id="49" dur="500"/>
                                        <p:tgtEl>
                                          <p:spTgt spid="49"/>
                                        </p:tgtEl>
                                      </p:cBhvr>
                                    </p:animEffect>
                                  </p:childTnLst>
                                </p:cTn>
                              </p:par>
                            </p:childTnLst>
                          </p:cTn>
                        </p:par>
                        <p:par>
                          <p:cTn id="50" fill="hold">
                            <p:stCondLst>
                              <p:cond delay="2250"/>
                            </p:stCondLst>
                            <p:childTnLst>
                              <p:par>
                                <p:cTn id="51" presetID="53" presetClass="entr" presetSubtype="16" fill="hold" nodeType="afterEffect">
                                  <p:stCondLst>
                                    <p:cond delay="0"/>
                                  </p:stCondLst>
                                  <p:childTnLst>
                                    <p:set>
                                      <p:cBhvr>
                                        <p:cTn id="52" dur="1" fill="hold">
                                          <p:stCondLst>
                                            <p:cond delay="0"/>
                                          </p:stCondLst>
                                        </p:cTn>
                                        <p:tgtEl>
                                          <p:spTgt spid="34"/>
                                        </p:tgtEl>
                                        <p:attrNameLst>
                                          <p:attrName>style.visibility</p:attrName>
                                        </p:attrNameLst>
                                      </p:cBhvr>
                                      <p:to>
                                        <p:strVal val="visible"/>
                                      </p:to>
                                    </p:set>
                                    <p:anim calcmode="lin" valueType="num">
                                      <p:cBhvr>
                                        <p:cTn id="53" dur="500" fill="hold"/>
                                        <p:tgtEl>
                                          <p:spTgt spid="34"/>
                                        </p:tgtEl>
                                        <p:attrNameLst>
                                          <p:attrName>ppt_w</p:attrName>
                                        </p:attrNameLst>
                                      </p:cBhvr>
                                      <p:tavLst>
                                        <p:tav tm="0">
                                          <p:val>
                                            <p:fltVal val="0"/>
                                          </p:val>
                                        </p:tav>
                                        <p:tav tm="100000">
                                          <p:val>
                                            <p:strVal val="#ppt_w"/>
                                          </p:val>
                                        </p:tav>
                                      </p:tavLst>
                                    </p:anim>
                                    <p:anim calcmode="lin" valueType="num">
                                      <p:cBhvr>
                                        <p:cTn id="54" dur="500" fill="hold"/>
                                        <p:tgtEl>
                                          <p:spTgt spid="34"/>
                                        </p:tgtEl>
                                        <p:attrNameLst>
                                          <p:attrName>ppt_h</p:attrName>
                                        </p:attrNameLst>
                                      </p:cBhvr>
                                      <p:tavLst>
                                        <p:tav tm="0">
                                          <p:val>
                                            <p:fltVal val="0"/>
                                          </p:val>
                                        </p:tav>
                                        <p:tav tm="100000">
                                          <p:val>
                                            <p:strVal val="#ppt_h"/>
                                          </p:val>
                                        </p:tav>
                                      </p:tavLst>
                                    </p:anim>
                                    <p:animEffect transition="in" filter="fade">
                                      <p:cBhvr>
                                        <p:cTn id="55" dur="500"/>
                                        <p:tgtEl>
                                          <p:spTgt spid="34"/>
                                        </p:tgtEl>
                                      </p:cBhvr>
                                    </p:animEffect>
                                  </p:childTnLst>
                                </p:cTn>
                              </p:par>
                              <p:par>
                                <p:cTn id="56" presetID="53" presetClass="entr" presetSubtype="16" fill="hold" grpId="0" nodeType="withEffect">
                                  <p:stCondLst>
                                    <p:cond delay="0"/>
                                  </p:stCondLst>
                                  <p:iterate type="lt">
                                    <p:tmPct val="10000"/>
                                  </p:iterate>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animEffect transition="in" filter="fade">
                                      <p:cBhvr>
                                        <p:cTn id="60" dur="500"/>
                                        <p:tgtEl>
                                          <p:spTgt spid="46"/>
                                        </p:tgtEl>
                                      </p:cBhvr>
                                    </p:animEffect>
                                  </p:childTnLst>
                                </p:cTn>
                              </p:par>
                              <p:par>
                                <p:cTn id="61" presetID="22" presetClass="entr" presetSubtype="1" fill="hold" nodeType="with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up)">
                                      <p:cBhvr>
                                        <p:cTn id="63" dur="500"/>
                                        <p:tgtEl>
                                          <p:spTgt spid="24"/>
                                        </p:tgtEl>
                                      </p:cBhvr>
                                    </p:animEffect>
                                  </p:childTnLst>
                                </p:cTn>
                              </p:par>
                            </p:childTnLst>
                          </p:cTn>
                        </p:par>
                        <p:par>
                          <p:cTn id="64" fill="hold">
                            <p:stCondLst>
                              <p:cond delay="2900"/>
                            </p:stCondLst>
                            <p:childTnLst>
                              <p:par>
                                <p:cTn id="65" presetID="16" presetClass="entr" presetSubtype="37" fill="hold"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barn(outVertical)">
                                      <p:cBhvr>
                                        <p:cTn id="67" dur="500"/>
                                        <p:tgtEl>
                                          <p:spTgt spid="52"/>
                                        </p:tgtEl>
                                      </p:cBhvr>
                                    </p:animEffect>
                                  </p:childTnLst>
                                </p:cTn>
                              </p:par>
                            </p:childTnLst>
                          </p:cTn>
                        </p:par>
                        <p:par>
                          <p:cTn id="68" fill="hold">
                            <p:stCondLst>
                              <p:cond delay="3400"/>
                            </p:stCondLst>
                            <p:childTnLst>
                              <p:par>
                                <p:cTn id="69" presetID="53" presetClass="entr" presetSubtype="16" fill="hold" nodeType="afterEffect">
                                  <p:stCondLst>
                                    <p:cond delay="0"/>
                                  </p:stCondLst>
                                  <p:childTnLst>
                                    <p:set>
                                      <p:cBhvr>
                                        <p:cTn id="70" dur="1" fill="hold">
                                          <p:stCondLst>
                                            <p:cond delay="0"/>
                                          </p:stCondLst>
                                        </p:cTn>
                                        <p:tgtEl>
                                          <p:spTgt spid="38"/>
                                        </p:tgtEl>
                                        <p:attrNameLst>
                                          <p:attrName>style.visibility</p:attrName>
                                        </p:attrNameLst>
                                      </p:cBhvr>
                                      <p:to>
                                        <p:strVal val="visible"/>
                                      </p:to>
                                    </p:set>
                                    <p:anim calcmode="lin" valueType="num">
                                      <p:cBhvr>
                                        <p:cTn id="71" dur="500" fill="hold"/>
                                        <p:tgtEl>
                                          <p:spTgt spid="38"/>
                                        </p:tgtEl>
                                        <p:attrNameLst>
                                          <p:attrName>ppt_w</p:attrName>
                                        </p:attrNameLst>
                                      </p:cBhvr>
                                      <p:tavLst>
                                        <p:tav tm="0">
                                          <p:val>
                                            <p:fltVal val="0"/>
                                          </p:val>
                                        </p:tav>
                                        <p:tav tm="100000">
                                          <p:val>
                                            <p:strVal val="#ppt_w"/>
                                          </p:val>
                                        </p:tav>
                                      </p:tavLst>
                                    </p:anim>
                                    <p:anim calcmode="lin" valueType="num">
                                      <p:cBhvr>
                                        <p:cTn id="72" dur="500" fill="hold"/>
                                        <p:tgtEl>
                                          <p:spTgt spid="38"/>
                                        </p:tgtEl>
                                        <p:attrNameLst>
                                          <p:attrName>ppt_h</p:attrName>
                                        </p:attrNameLst>
                                      </p:cBhvr>
                                      <p:tavLst>
                                        <p:tav tm="0">
                                          <p:val>
                                            <p:fltVal val="0"/>
                                          </p:val>
                                        </p:tav>
                                        <p:tav tm="100000">
                                          <p:val>
                                            <p:strVal val="#ppt_h"/>
                                          </p:val>
                                        </p:tav>
                                      </p:tavLst>
                                    </p:anim>
                                    <p:animEffect transition="in" filter="fade">
                                      <p:cBhvr>
                                        <p:cTn id="73" dur="500"/>
                                        <p:tgtEl>
                                          <p:spTgt spid="38"/>
                                        </p:tgtEl>
                                      </p:cBhvr>
                                    </p:animEffect>
                                  </p:childTnLst>
                                </p:cTn>
                              </p:par>
                              <p:par>
                                <p:cTn id="74" presetID="53" presetClass="entr" presetSubtype="16" fill="hold" grpId="0" nodeType="withEffect">
                                  <p:stCondLst>
                                    <p:cond delay="0"/>
                                  </p:stCondLst>
                                  <p:iterate type="lt">
                                    <p:tmPct val="10000"/>
                                  </p:iterate>
                                  <p:childTnLst>
                                    <p:set>
                                      <p:cBhvr>
                                        <p:cTn id="75" dur="1" fill="hold">
                                          <p:stCondLst>
                                            <p:cond delay="0"/>
                                          </p:stCondLst>
                                        </p:cTn>
                                        <p:tgtEl>
                                          <p:spTgt spid="47"/>
                                        </p:tgtEl>
                                        <p:attrNameLst>
                                          <p:attrName>style.visibility</p:attrName>
                                        </p:attrNameLst>
                                      </p:cBhvr>
                                      <p:to>
                                        <p:strVal val="visible"/>
                                      </p:to>
                                    </p:set>
                                    <p:anim calcmode="lin" valueType="num">
                                      <p:cBhvr>
                                        <p:cTn id="76" dur="500" fill="hold"/>
                                        <p:tgtEl>
                                          <p:spTgt spid="47"/>
                                        </p:tgtEl>
                                        <p:attrNameLst>
                                          <p:attrName>ppt_w</p:attrName>
                                        </p:attrNameLst>
                                      </p:cBhvr>
                                      <p:tavLst>
                                        <p:tav tm="0">
                                          <p:val>
                                            <p:fltVal val="0"/>
                                          </p:val>
                                        </p:tav>
                                        <p:tav tm="100000">
                                          <p:val>
                                            <p:strVal val="#ppt_w"/>
                                          </p:val>
                                        </p:tav>
                                      </p:tavLst>
                                    </p:anim>
                                    <p:anim calcmode="lin" valueType="num">
                                      <p:cBhvr>
                                        <p:cTn id="77" dur="500" fill="hold"/>
                                        <p:tgtEl>
                                          <p:spTgt spid="47"/>
                                        </p:tgtEl>
                                        <p:attrNameLst>
                                          <p:attrName>ppt_h</p:attrName>
                                        </p:attrNameLst>
                                      </p:cBhvr>
                                      <p:tavLst>
                                        <p:tav tm="0">
                                          <p:val>
                                            <p:fltVal val="0"/>
                                          </p:val>
                                        </p:tav>
                                        <p:tav tm="100000">
                                          <p:val>
                                            <p:strVal val="#ppt_h"/>
                                          </p:val>
                                        </p:tav>
                                      </p:tavLst>
                                    </p:anim>
                                    <p:animEffect transition="in" filter="fade">
                                      <p:cBhvr>
                                        <p:cTn id="78" dur="500"/>
                                        <p:tgtEl>
                                          <p:spTgt spid="47"/>
                                        </p:tgtEl>
                                      </p:cBhvr>
                                    </p:animEffect>
                                  </p:childTnLst>
                                </p:cTn>
                              </p:par>
                              <p:par>
                                <p:cTn id="79" presetID="22" presetClass="entr" presetSubtype="1" fill="hold" nodeType="withEffect">
                                  <p:stCondLst>
                                    <p:cond delay="0"/>
                                  </p:stCondLst>
                                  <p:childTnLst>
                                    <p:set>
                                      <p:cBhvr>
                                        <p:cTn id="80" dur="1" fill="hold">
                                          <p:stCondLst>
                                            <p:cond delay="0"/>
                                          </p:stCondLst>
                                        </p:cTn>
                                        <p:tgtEl>
                                          <p:spTgt spid="25"/>
                                        </p:tgtEl>
                                        <p:attrNameLst>
                                          <p:attrName>style.visibility</p:attrName>
                                        </p:attrNameLst>
                                      </p:cBhvr>
                                      <p:to>
                                        <p:strVal val="visible"/>
                                      </p:to>
                                    </p:set>
                                    <p:animEffect transition="in" filter="wipe(up)">
                                      <p:cBhvr>
                                        <p:cTn id="81" dur="500"/>
                                        <p:tgtEl>
                                          <p:spTgt spid="25"/>
                                        </p:tgtEl>
                                      </p:cBhvr>
                                    </p:animEffect>
                                  </p:childTnLst>
                                </p:cTn>
                              </p:par>
                            </p:childTnLst>
                          </p:cTn>
                        </p:par>
                        <p:par>
                          <p:cTn id="82" fill="hold">
                            <p:stCondLst>
                              <p:cond delay="4050"/>
                            </p:stCondLst>
                            <p:childTnLst>
                              <p:par>
                                <p:cTn id="83" presetID="16" presetClass="entr" presetSubtype="37" fill="hold" nodeType="afterEffect">
                                  <p:stCondLst>
                                    <p:cond delay="0"/>
                                  </p:stCondLst>
                                  <p:childTnLst>
                                    <p:set>
                                      <p:cBhvr>
                                        <p:cTn id="84" dur="1" fill="hold">
                                          <p:stCondLst>
                                            <p:cond delay="0"/>
                                          </p:stCondLst>
                                        </p:cTn>
                                        <p:tgtEl>
                                          <p:spTgt spid="55"/>
                                        </p:tgtEl>
                                        <p:attrNameLst>
                                          <p:attrName>style.visibility</p:attrName>
                                        </p:attrNameLst>
                                      </p:cBhvr>
                                      <p:to>
                                        <p:strVal val="visible"/>
                                      </p:to>
                                    </p:set>
                                    <p:animEffect transition="in" filter="barn(outVertical)">
                                      <p:cBhvr>
                                        <p:cTn id="85" dur="500"/>
                                        <p:tgtEl>
                                          <p:spTgt spid="55"/>
                                        </p:tgtEl>
                                      </p:cBhvr>
                                    </p:animEffect>
                                  </p:childTnLst>
                                </p:cTn>
                              </p:par>
                            </p:childTnLst>
                          </p:cTn>
                        </p:par>
                        <p:par>
                          <p:cTn id="86" fill="hold">
                            <p:stCondLst>
                              <p:cond delay="4550"/>
                            </p:stCondLst>
                            <p:childTnLst>
                              <p:par>
                                <p:cTn id="87" presetID="53" presetClass="entr" presetSubtype="16" fill="hold" nodeType="afterEffect">
                                  <p:stCondLst>
                                    <p:cond delay="0"/>
                                  </p:stCondLst>
                                  <p:childTnLst>
                                    <p:set>
                                      <p:cBhvr>
                                        <p:cTn id="88" dur="1" fill="hold">
                                          <p:stCondLst>
                                            <p:cond delay="0"/>
                                          </p:stCondLst>
                                        </p:cTn>
                                        <p:tgtEl>
                                          <p:spTgt spid="42"/>
                                        </p:tgtEl>
                                        <p:attrNameLst>
                                          <p:attrName>style.visibility</p:attrName>
                                        </p:attrNameLst>
                                      </p:cBhvr>
                                      <p:to>
                                        <p:strVal val="visible"/>
                                      </p:to>
                                    </p:set>
                                    <p:anim calcmode="lin" valueType="num">
                                      <p:cBhvr>
                                        <p:cTn id="89" dur="500" fill="hold"/>
                                        <p:tgtEl>
                                          <p:spTgt spid="42"/>
                                        </p:tgtEl>
                                        <p:attrNameLst>
                                          <p:attrName>ppt_w</p:attrName>
                                        </p:attrNameLst>
                                      </p:cBhvr>
                                      <p:tavLst>
                                        <p:tav tm="0">
                                          <p:val>
                                            <p:fltVal val="0"/>
                                          </p:val>
                                        </p:tav>
                                        <p:tav tm="100000">
                                          <p:val>
                                            <p:strVal val="#ppt_w"/>
                                          </p:val>
                                        </p:tav>
                                      </p:tavLst>
                                    </p:anim>
                                    <p:anim calcmode="lin" valueType="num">
                                      <p:cBhvr>
                                        <p:cTn id="90" dur="500" fill="hold"/>
                                        <p:tgtEl>
                                          <p:spTgt spid="42"/>
                                        </p:tgtEl>
                                        <p:attrNameLst>
                                          <p:attrName>ppt_h</p:attrName>
                                        </p:attrNameLst>
                                      </p:cBhvr>
                                      <p:tavLst>
                                        <p:tav tm="0">
                                          <p:val>
                                            <p:fltVal val="0"/>
                                          </p:val>
                                        </p:tav>
                                        <p:tav tm="100000">
                                          <p:val>
                                            <p:strVal val="#ppt_h"/>
                                          </p:val>
                                        </p:tav>
                                      </p:tavLst>
                                    </p:anim>
                                    <p:animEffect transition="in" filter="fade">
                                      <p:cBhvr>
                                        <p:cTn id="91" dur="500"/>
                                        <p:tgtEl>
                                          <p:spTgt spid="42"/>
                                        </p:tgtEl>
                                      </p:cBhvr>
                                    </p:animEffect>
                                  </p:childTnLst>
                                </p:cTn>
                              </p:par>
                              <p:par>
                                <p:cTn id="92" presetID="53" presetClass="entr" presetSubtype="16" fill="hold" grpId="0" nodeType="withEffect">
                                  <p:stCondLst>
                                    <p:cond delay="0"/>
                                  </p:stCondLst>
                                  <p:iterate type="lt">
                                    <p:tmPct val="10000"/>
                                  </p:iterate>
                                  <p:childTnLst>
                                    <p:set>
                                      <p:cBhvr>
                                        <p:cTn id="93" dur="1" fill="hold">
                                          <p:stCondLst>
                                            <p:cond delay="0"/>
                                          </p:stCondLst>
                                        </p:cTn>
                                        <p:tgtEl>
                                          <p:spTgt spid="48"/>
                                        </p:tgtEl>
                                        <p:attrNameLst>
                                          <p:attrName>style.visibility</p:attrName>
                                        </p:attrNameLst>
                                      </p:cBhvr>
                                      <p:to>
                                        <p:strVal val="visible"/>
                                      </p:to>
                                    </p:set>
                                    <p:anim calcmode="lin" valueType="num">
                                      <p:cBhvr>
                                        <p:cTn id="94" dur="500" fill="hold"/>
                                        <p:tgtEl>
                                          <p:spTgt spid="48"/>
                                        </p:tgtEl>
                                        <p:attrNameLst>
                                          <p:attrName>ppt_w</p:attrName>
                                        </p:attrNameLst>
                                      </p:cBhvr>
                                      <p:tavLst>
                                        <p:tav tm="0">
                                          <p:val>
                                            <p:fltVal val="0"/>
                                          </p:val>
                                        </p:tav>
                                        <p:tav tm="100000">
                                          <p:val>
                                            <p:strVal val="#ppt_w"/>
                                          </p:val>
                                        </p:tav>
                                      </p:tavLst>
                                    </p:anim>
                                    <p:anim calcmode="lin" valueType="num">
                                      <p:cBhvr>
                                        <p:cTn id="95" dur="500" fill="hold"/>
                                        <p:tgtEl>
                                          <p:spTgt spid="48"/>
                                        </p:tgtEl>
                                        <p:attrNameLst>
                                          <p:attrName>ppt_h</p:attrName>
                                        </p:attrNameLst>
                                      </p:cBhvr>
                                      <p:tavLst>
                                        <p:tav tm="0">
                                          <p:val>
                                            <p:fltVal val="0"/>
                                          </p:val>
                                        </p:tav>
                                        <p:tav tm="100000">
                                          <p:val>
                                            <p:strVal val="#ppt_h"/>
                                          </p:val>
                                        </p:tav>
                                      </p:tavLst>
                                    </p:anim>
                                    <p:animEffect transition="in" filter="fade">
                                      <p:cBhvr>
                                        <p:cTn id="96" dur="500"/>
                                        <p:tgtEl>
                                          <p:spTgt spid="48"/>
                                        </p:tgtEl>
                                      </p:cBhvr>
                                    </p:animEffect>
                                  </p:childTnLst>
                                </p:cTn>
                              </p:par>
                              <p:par>
                                <p:cTn id="97" presetID="22" presetClass="entr" presetSubtype="1" fill="hold" nodeType="with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wipe(up)">
                                      <p:cBhvr>
                                        <p:cTn id="99" dur="500"/>
                                        <p:tgtEl>
                                          <p:spTgt spid="26"/>
                                        </p:tgtEl>
                                      </p:cBhvr>
                                    </p:animEffect>
                                  </p:childTnLst>
                                </p:cTn>
                              </p:par>
                            </p:childTnLst>
                          </p:cTn>
                        </p:par>
                        <p:par>
                          <p:cTn id="100" fill="hold">
                            <p:stCondLst>
                              <p:cond delay="5200"/>
                            </p:stCondLst>
                            <p:childTnLst>
                              <p:par>
                                <p:cTn id="101" presetID="16" presetClass="entr" presetSubtype="37" fill="hold" nodeType="afterEffect">
                                  <p:stCondLst>
                                    <p:cond delay="0"/>
                                  </p:stCondLst>
                                  <p:childTnLst>
                                    <p:set>
                                      <p:cBhvr>
                                        <p:cTn id="102" dur="1" fill="hold">
                                          <p:stCondLst>
                                            <p:cond delay="0"/>
                                          </p:stCondLst>
                                        </p:cTn>
                                        <p:tgtEl>
                                          <p:spTgt spid="58"/>
                                        </p:tgtEl>
                                        <p:attrNameLst>
                                          <p:attrName>style.visibility</p:attrName>
                                        </p:attrNameLst>
                                      </p:cBhvr>
                                      <p:to>
                                        <p:strVal val="visible"/>
                                      </p:to>
                                    </p:set>
                                    <p:animEffect transition="in" filter="barn(outVertical)">
                                      <p:cBhvr>
                                        <p:cTn id="103"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7" grpId="0" animBg="1"/>
      <p:bldP spid="28" grpId="0" animBg="1"/>
      <p:bldP spid="29" grpId="0" animBg="1"/>
      <p:bldP spid="30" grpId="0" animBg="1"/>
      <p:bldP spid="45" grpId="0"/>
      <p:bldP spid="46" grpId="0"/>
      <p:bldP spid="47" grpId="0"/>
      <p:bldP spid="4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685800" y="1276350"/>
            <a:ext cx="1630334" cy="2454942"/>
            <a:chOff x="515938" y="1892469"/>
            <a:chExt cx="2519464" cy="3793787"/>
          </a:xfrm>
        </p:grpSpPr>
        <p:sp>
          <p:nvSpPr>
            <p:cNvPr id="14" name="任意多边形: 形状 13"/>
            <p:cNvSpPr/>
            <p:nvPr/>
          </p:nvSpPr>
          <p:spPr>
            <a:xfrm>
              <a:off x="515938" y="1892469"/>
              <a:ext cx="2519464" cy="1142561"/>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p>
          </p:txBody>
        </p:sp>
        <p:sp>
          <p:nvSpPr>
            <p:cNvPr id="2" name="矩形: 圆角 1"/>
            <p:cNvSpPr/>
            <p:nvPr/>
          </p:nvSpPr>
          <p:spPr>
            <a:xfrm>
              <a:off x="515938" y="1892469"/>
              <a:ext cx="2519464" cy="3793787"/>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p>
          </p:txBody>
        </p:sp>
        <p:grpSp>
          <p:nvGrpSpPr>
            <p:cNvPr id="18" name="组合 17"/>
            <p:cNvGrpSpPr/>
            <p:nvPr/>
          </p:nvGrpSpPr>
          <p:grpSpPr>
            <a:xfrm>
              <a:off x="515938" y="3224167"/>
              <a:ext cx="2491798" cy="2042179"/>
              <a:chOff x="1039343" y="2843628"/>
              <a:chExt cx="2491798" cy="2042179"/>
            </a:xfrm>
          </p:grpSpPr>
          <p:sp>
            <p:nvSpPr>
              <p:cNvPr id="19" name="矩形 18"/>
              <p:cNvSpPr/>
              <p:nvPr/>
            </p:nvSpPr>
            <p:spPr>
              <a:xfrm>
                <a:off x="1039343" y="3244892"/>
                <a:ext cx="2491798" cy="1640915"/>
              </a:xfrm>
              <a:prstGeom prst="rect">
                <a:avLst/>
              </a:prstGeom>
            </p:spPr>
            <p:txBody>
              <a:bodyPr wrap="square">
                <a:spAutoFit/>
                <a:scene3d>
                  <a:camera prst="orthographicFront"/>
                  <a:lightRig rig="threePt" dir="t"/>
                </a:scene3d>
                <a:sp3d contourW="12700"/>
              </a:bodyPr>
              <a:lstStyle/>
              <a:p>
                <a:pPr algn="ctr" defTabSz="685800">
                  <a:lnSpc>
                    <a:spcPct val="120000"/>
                  </a:lnSpc>
                  <a:defRPr/>
                </a:pPr>
                <a:r>
                  <a:rPr lang="zh-CN" altLang="en-US" sz="1050" dirty="0">
                    <a:solidFill>
                      <a:prstClr val="black">
                        <a:lumMod val="50000"/>
                        <a:lumOff val="50000"/>
                      </a:prstClr>
                    </a:solidFill>
                    <a:latin typeface="Arial"/>
                    <a:ea typeface="微软雅黑"/>
                  </a:rPr>
                  <a:t>用户可以在投影仪或者计算机上进行演示，也可以将演示文稿打印出来，制作成胶片，以便应用到更广泛的领域中</a:t>
                </a:r>
              </a:p>
            </p:txBody>
          </p:sp>
          <p:sp>
            <p:nvSpPr>
              <p:cNvPr id="20" name="矩形 19"/>
              <p:cNvSpPr/>
              <p:nvPr/>
            </p:nvSpPr>
            <p:spPr>
              <a:xfrm>
                <a:off x="1338807" y="2843628"/>
                <a:ext cx="1892869" cy="527947"/>
              </a:xfrm>
              <a:prstGeom prst="rect">
                <a:avLst/>
              </a:prstGeom>
            </p:spPr>
            <p:txBody>
              <a:bodyPr wrap="square">
                <a:spAutoFit/>
                <a:scene3d>
                  <a:camera prst="orthographicFront"/>
                  <a:lightRig rig="threePt" dir="t"/>
                </a:scene3d>
                <a:sp3d contourW="12700"/>
              </a:bodyPr>
              <a:lstStyle/>
              <a:p>
                <a:pPr algn="ctr" defTabSz="685800">
                  <a:lnSpc>
                    <a:spcPct val="120000"/>
                  </a:lnSpc>
                  <a:defRPr/>
                </a:pPr>
                <a:r>
                  <a:rPr lang="zh-CN" altLang="en-US" sz="1350" b="1" dirty="0">
                    <a:solidFill>
                      <a:prstClr val="black">
                        <a:lumMod val="65000"/>
                        <a:lumOff val="35000"/>
                      </a:prstClr>
                    </a:solidFill>
                    <a:latin typeface="Arial"/>
                    <a:ea typeface="微软雅黑"/>
                  </a:rPr>
                  <a:t>标题文字添加</a:t>
                </a:r>
              </a:p>
            </p:txBody>
          </p:sp>
        </p:grpSp>
        <p:sp>
          <p:nvSpPr>
            <p:cNvPr id="37" name="椭圆 29"/>
            <p:cNvSpPr/>
            <p:nvPr/>
          </p:nvSpPr>
          <p:spPr>
            <a:xfrm>
              <a:off x="1415747" y="2113554"/>
              <a:ext cx="719846" cy="71984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40" name="组合 39"/>
          <p:cNvGrpSpPr/>
          <p:nvPr/>
        </p:nvGrpSpPr>
        <p:grpSpPr>
          <a:xfrm>
            <a:off x="2753096" y="1276350"/>
            <a:ext cx="1630334" cy="2454942"/>
            <a:chOff x="3396158" y="1892469"/>
            <a:chExt cx="2519464" cy="3793787"/>
          </a:xfrm>
        </p:grpSpPr>
        <p:sp>
          <p:nvSpPr>
            <p:cNvPr id="15" name="任意多边形: 形状 14"/>
            <p:cNvSpPr/>
            <p:nvPr/>
          </p:nvSpPr>
          <p:spPr>
            <a:xfrm>
              <a:off x="3396158" y="1892469"/>
              <a:ext cx="2519464" cy="1142561"/>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p>
          </p:txBody>
        </p:sp>
        <p:sp>
          <p:nvSpPr>
            <p:cNvPr id="3" name="矩形: 圆角 2"/>
            <p:cNvSpPr/>
            <p:nvPr/>
          </p:nvSpPr>
          <p:spPr>
            <a:xfrm>
              <a:off x="3396158" y="1892469"/>
              <a:ext cx="2519464" cy="3793787"/>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p>
          </p:txBody>
        </p:sp>
        <p:grpSp>
          <p:nvGrpSpPr>
            <p:cNvPr id="21" name="组合 20"/>
            <p:cNvGrpSpPr/>
            <p:nvPr/>
          </p:nvGrpSpPr>
          <p:grpSpPr>
            <a:xfrm>
              <a:off x="3396158" y="3224167"/>
              <a:ext cx="2491798" cy="2042179"/>
              <a:chOff x="1039343" y="2843628"/>
              <a:chExt cx="2491798" cy="2042179"/>
            </a:xfrm>
          </p:grpSpPr>
          <p:sp>
            <p:nvSpPr>
              <p:cNvPr id="22" name="矩形 21"/>
              <p:cNvSpPr/>
              <p:nvPr/>
            </p:nvSpPr>
            <p:spPr>
              <a:xfrm>
                <a:off x="1039343" y="3244892"/>
                <a:ext cx="2491798" cy="1640915"/>
              </a:xfrm>
              <a:prstGeom prst="rect">
                <a:avLst/>
              </a:prstGeom>
            </p:spPr>
            <p:txBody>
              <a:bodyPr wrap="square">
                <a:spAutoFit/>
                <a:scene3d>
                  <a:camera prst="orthographicFront"/>
                  <a:lightRig rig="threePt" dir="t"/>
                </a:scene3d>
                <a:sp3d contourW="12700"/>
              </a:bodyPr>
              <a:lstStyle/>
              <a:p>
                <a:pPr algn="ctr" defTabSz="685800">
                  <a:lnSpc>
                    <a:spcPct val="120000"/>
                  </a:lnSpc>
                  <a:defRPr/>
                </a:pPr>
                <a:r>
                  <a:rPr lang="zh-CN" altLang="en-US" sz="1050" dirty="0">
                    <a:solidFill>
                      <a:prstClr val="black">
                        <a:lumMod val="50000"/>
                        <a:lumOff val="50000"/>
                      </a:prstClr>
                    </a:solidFill>
                    <a:latin typeface="Arial"/>
                    <a:ea typeface="微软雅黑"/>
                  </a:rPr>
                  <a:t>用户可以在投影仪或者计算机上进行演示，也可以将演示文稿打印出来，制作成胶片，以便应用到更广泛的领域中</a:t>
                </a:r>
              </a:p>
            </p:txBody>
          </p:sp>
          <p:sp>
            <p:nvSpPr>
              <p:cNvPr id="23" name="矩形 22"/>
              <p:cNvSpPr/>
              <p:nvPr/>
            </p:nvSpPr>
            <p:spPr>
              <a:xfrm>
                <a:off x="1338807" y="2843628"/>
                <a:ext cx="1892869" cy="527947"/>
              </a:xfrm>
              <a:prstGeom prst="rect">
                <a:avLst/>
              </a:prstGeom>
            </p:spPr>
            <p:txBody>
              <a:bodyPr wrap="square">
                <a:spAutoFit/>
                <a:scene3d>
                  <a:camera prst="orthographicFront"/>
                  <a:lightRig rig="threePt" dir="t"/>
                </a:scene3d>
                <a:sp3d contourW="12700"/>
              </a:bodyPr>
              <a:lstStyle/>
              <a:p>
                <a:pPr algn="ctr" defTabSz="685800">
                  <a:lnSpc>
                    <a:spcPct val="120000"/>
                  </a:lnSpc>
                  <a:defRPr/>
                </a:pPr>
                <a:r>
                  <a:rPr lang="zh-CN" altLang="en-US" sz="1350" b="1" dirty="0">
                    <a:solidFill>
                      <a:prstClr val="black">
                        <a:lumMod val="65000"/>
                        <a:lumOff val="35000"/>
                      </a:prstClr>
                    </a:solidFill>
                    <a:latin typeface="Arial"/>
                    <a:ea typeface="微软雅黑"/>
                  </a:rPr>
                  <a:t>标题文字添加</a:t>
                </a:r>
              </a:p>
            </p:txBody>
          </p:sp>
        </p:grpSp>
        <p:sp>
          <p:nvSpPr>
            <p:cNvPr id="34" name="椭圆 30"/>
            <p:cNvSpPr/>
            <p:nvPr/>
          </p:nvSpPr>
          <p:spPr>
            <a:xfrm>
              <a:off x="4295967" y="2143066"/>
              <a:ext cx="719846" cy="660823"/>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41" name="组合 40"/>
          <p:cNvGrpSpPr/>
          <p:nvPr/>
        </p:nvGrpSpPr>
        <p:grpSpPr>
          <a:xfrm>
            <a:off x="4820392" y="1276350"/>
            <a:ext cx="1630334" cy="2454942"/>
            <a:chOff x="6276378" y="1892469"/>
            <a:chExt cx="2519464" cy="3793787"/>
          </a:xfrm>
        </p:grpSpPr>
        <p:sp>
          <p:nvSpPr>
            <p:cNvPr id="16" name="任意多边形: 形状 15"/>
            <p:cNvSpPr/>
            <p:nvPr/>
          </p:nvSpPr>
          <p:spPr>
            <a:xfrm>
              <a:off x="6276378" y="1892469"/>
              <a:ext cx="2519464" cy="1142561"/>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p>
          </p:txBody>
        </p:sp>
        <p:sp>
          <p:nvSpPr>
            <p:cNvPr id="4" name="矩形: 圆角 3"/>
            <p:cNvSpPr/>
            <p:nvPr/>
          </p:nvSpPr>
          <p:spPr>
            <a:xfrm>
              <a:off x="6276378" y="1892469"/>
              <a:ext cx="2519464" cy="3793787"/>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p>
          </p:txBody>
        </p:sp>
        <p:grpSp>
          <p:nvGrpSpPr>
            <p:cNvPr id="24" name="组合 23"/>
            <p:cNvGrpSpPr/>
            <p:nvPr/>
          </p:nvGrpSpPr>
          <p:grpSpPr>
            <a:xfrm>
              <a:off x="6290211" y="3224167"/>
              <a:ext cx="2491798" cy="2042179"/>
              <a:chOff x="1039343" y="2843628"/>
              <a:chExt cx="2491798" cy="2042179"/>
            </a:xfrm>
          </p:grpSpPr>
          <p:sp>
            <p:nvSpPr>
              <p:cNvPr id="25" name="矩形 24"/>
              <p:cNvSpPr/>
              <p:nvPr/>
            </p:nvSpPr>
            <p:spPr>
              <a:xfrm>
                <a:off x="1039343" y="3244892"/>
                <a:ext cx="2491798" cy="1640915"/>
              </a:xfrm>
              <a:prstGeom prst="rect">
                <a:avLst/>
              </a:prstGeom>
            </p:spPr>
            <p:txBody>
              <a:bodyPr wrap="square">
                <a:spAutoFit/>
                <a:scene3d>
                  <a:camera prst="orthographicFront"/>
                  <a:lightRig rig="threePt" dir="t"/>
                </a:scene3d>
                <a:sp3d contourW="12700"/>
              </a:bodyPr>
              <a:lstStyle/>
              <a:p>
                <a:pPr algn="ctr" defTabSz="685800">
                  <a:lnSpc>
                    <a:spcPct val="120000"/>
                  </a:lnSpc>
                  <a:defRPr/>
                </a:pPr>
                <a:r>
                  <a:rPr lang="zh-CN" altLang="en-US" sz="1050" dirty="0">
                    <a:solidFill>
                      <a:prstClr val="black">
                        <a:lumMod val="50000"/>
                        <a:lumOff val="50000"/>
                      </a:prstClr>
                    </a:solidFill>
                    <a:latin typeface="Arial"/>
                    <a:ea typeface="微软雅黑"/>
                  </a:rPr>
                  <a:t>用户可以在投影仪或者计算机上进行演示，也可以将演示文稿打印出来，制作成胶片，以便应用到更广泛的领域中</a:t>
                </a:r>
              </a:p>
            </p:txBody>
          </p:sp>
          <p:sp>
            <p:nvSpPr>
              <p:cNvPr id="26" name="矩形 25"/>
              <p:cNvSpPr/>
              <p:nvPr/>
            </p:nvSpPr>
            <p:spPr>
              <a:xfrm>
                <a:off x="1338807" y="2843628"/>
                <a:ext cx="1892869" cy="527947"/>
              </a:xfrm>
              <a:prstGeom prst="rect">
                <a:avLst/>
              </a:prstGeom>
            </p:spPr>
            <p:txBody>
              <a:bodyPr wrap="square">
                <a:spAutoFit/>
                <a:scene3d>
                  <a:camera prst="orthographicFront"/>
                  <a:lightRig rig="threePt" dir="t"/>
                </a:scene3d>
                <a:sp3d contourW="12700"/>
              </a:bodyPr>
              <a:lstStyle/>
              <a:p>
                <a:pPr algn="ctr" defTabSz="685800">
                  <a:lnSpc>
                    <a:spcPct val="120000"/>
                  </a:lnSpc>
                  <a:defRPr/>
                </a:pPr>
                <a:r>
                  <a:rPr lang="zh-CN" altLang="en-US" sz="1350" b="1" dirty="0">
                    <a:solidFill>
                      <a:prstClr val="black">
                        <a:lumMod val="65000"/>
                        <a:lumOff val="35000"/>
                      </a:prstClr>
                    </a:solidFill>
                    <a:latin typeface="Arial"/>
                    <a:ea typeface="微软雅黑"/>
                  </a:rPr>
                  <a:t>标题文字添加</a:t>
                </a:r>
              </a:p>
            </p:txBody>
          </p:sp>
        </p:grpSp>
        <p:sp>
          <p:nvSpPr>
            <p:cNvPr id="35" name="椭圆 31"/>
            <p:cNvSpPr/>
            <p:nvPr/>
          </p:nvSpPr>
          <p:spPr>
            <a:xfrm>
              <a:off x="7176186" y="2113555"/>
              <a:ext cx="719846" cy="719843"/>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42" name="组合 41"/>
          <p:cNvGrpSpPr/>
          <p:nvPr/>
        </p:nvGrpSpPr>
        <p:grpSpPr>
          <a:xfrm>
            <a:off x="6887689" y="1276350"/>
            <a:ext cx="1630334" cy="2454942"/>
            <a:chOff x="9156599" y="1892469"/>
            <a:chExt cx="2519464" cy="3793787"/>
          </a:xfrm>
        </p:grpSpPr>
        <p:sp>
          <p:nvSpPr>
            <p:cNvPr id="17" name="任意多边形: 形状 16"/>
            <p:cNvSpPr/>
            <p:nvPr/>
          </p:nvSpPr>
          <p:spPr>
            <a:xfrm>
              <a:off x="9156599" y="1892469"/>
              <a:ext cx="2519464" cy="1142561"/>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p>
          </p:txBody>
        </p:sp>
        <p:sp>
          <p:nvSpPr>
            <p:cNvPr id="5" name="矩形: 圆角 4"/>
            <p:cNvSpPr/>
            <p:nvPr/>
          </p:nvSpPr>
          <p:spPr>
            <a:xfrm>
              <a:off x="9156599" y="1892469"/>
              <a:ext cx="2519464" cy="3793787"/>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p>
          </p:txBody>
        </p:sp>
        <p:grpSp>
          <p:nvGrpSpPr>
            <p:cNvPr id="27" name="组合 26"/>
            <p:cNvGrpSpPr/>
            <p:nvPr/>
          </p:nvGrpSpPr>
          <p:grpSpPr>
            <a:xfrm>
              <a:off x="9170432" y="3224167"/>
              <a:ext cx="2491798" cy="2042179"/>
              <a:chOff x="1039343" y="2843628"/>
              <a:chExt cx="2491798" cy="2042179"/>
            </a:xfrm>
          </p:grpSpPr>
          <p:sp>
            <p:nvSpPr>
              <p:cNvPr id="28" name="矩形 27"/>
              <p:cNvSpPr/>
              <p:nvPr/>
            </p:nvSpPr>
            <p:spPr>
              <a:xfrm>
                <a:off x="1039343" y="3244892"/>
                <a:ext cx="2491798" cy="1640915"/>
              </a:xfrm>
              <a:prstGeom prst="rect">
                <a:avLst/>
              </a:prstGeom>
            </p:spPr>
            <p:txBody>
              <a:bodyPr wrap="square">
                <a:spAutoFit/>
                <a:scene3d>
                  <a:camera prst="orthographicFront"/>
                  <a:lightRig rig="threePt" dir="t"/>
                </a:scene3d>
                <a:sp3d contourW="12700"/>
              </a:bodyPr>
              <a:lstStyle/>
              <a:p>
                <a:pPr algn="ctr" defTabSz="685800">
                  <a:lnSpc>
                    <a:spcPct val="120000"/>
                  </a:lnSpc>
                  <a:defRPr/>
                </a:pPr>
                <a:r>
                  <a:rPr lang="zh-CN" altLang="en-US" sz="1050" dirty="0">
                    <a:solidFill>
                      <a:prstClr val="black">
                        <a:lumMod val="50000"/>
                        <a:lumOff val="50000"/>
                      </a:prstClr>
                    </a:solidFill>
                    <a:latin typeface="Arial"/>
                    <a:ea typeface="微软雅黑"/>
                  </a:rPr>
                  <a:t>用户可以在投影仪或者计算机上进行演示，也可以将演示文稿打印出来，制作成胶片，以便应用到更广泛的领域中</a:t>
                </a:r>
              </a:p>
            </p:txBody>
          </p:sp>
          <p:sp>
            <p:nvSpPr>
              <p:cNvPr id="29" name="矩形 28"/>
              <p:cNvSpPr/>
              <p:nvPr/>
            </p:nvSpPr>
            <p:spPr>
              <a:xfrm>
                <a:off x="1338807" y="2843628"/>
                <a:ext cx="1892869" cy="527947"/>
              </a:xfrm>
              <a:prstGeom prst="rect">
                <a:avLst/>
              </a:prstGeom>
            </p:spPr>
            <p:txBody>
              <a:bodyPr wrap="square">
                <a:spAutoFit/>
                <a:scene3d>
                  <a:camera prst="orthographicFront"/>
                  <a:lightRig rig="threePt" dir="t"/>
                </a:scene3d>
                <a:sp3d contourW="12700"/>
              </a:bodyPr>
              <a:lstStyle/>
              <a:p>
                <a:pPr algn="ctr" defTabSz="685800">
                  <a:lnSpc>
                    <a:spcPct val="120000"/>
                  </a:lnSpc>
                  <a:defRPr/>
                </a:pPr>
                <a:r>
                  <a:rPr lang="zh-CN" altLang="en-US" sz="1350" b="1" dirty="0">
                    <a:solidFill>
                      <a:prstClr val="black">
                        <a:lumMod val="65000"/>
                        <a:lumOff val="35000"/>
                      </a:prstClr>
                    </a:solidFill>
                    <a:latin typeface="Arial"/>
                    <a:ea typeface="微软雅黑"/>
                  </a:rPr>
                  <a:t>标题文字添加</a:t>
                </a:r>
              </a:p>
            </p:txBody>
          </p:sp>
        </p:grpSp>
        <p:sp>
          <p:nvSpPr>
            <p:cNvPr id="36" name="椭圆 32"/>
            <p:cNvSpPr/>
            <p:nvPr/>
          </p:nvSpPr>
          <p:spPr>
            <a:xfrm>
              <a:off x="10062411" y="2113554"/>
              <a:ext cx="707837" cy="719846"/>
            </a:xfrm>
            <a:custGeom>
              <a:avLst/>
              <a:gdLst>
                <a:gd name="connsiteX0" fmla="*/ 78191 w 326253"/>
                <a:gd name="connsiteY0" fmla="*/ 141987 h 331788"/>
                <a:gd name="connsiteX1" fmla="*/ 93695 w 326253"/>
                <a:gd name="connsiteY1" fmla="*/ 171683 h 331788"/>
                <a:gd name="connsiteX2" fmla="*/ 80775 w 326253"/>
                <a:gd name="connsiteY2" fmla="*/ 215583 h 331788"/>
                <a:gd name="connsiteX3" fmla="*/ 159586 w 326253"/>
                <a:gd name="connsiteY3" fmla="*/ 183304 h 331788"/>
                <a:gd name="connsiteX4" fmla="*/ 172506 w 326253"/>
                <a:gd name="connsiteY4" fmla="*/ 171683 h 331788"/>
                <a:gd name="connsiteX5" fmla="*/ 194470 w 326253"/>
                <a:gd name="connsiteY5" fmla="*/ 192342 h 331788"/>
                <a:gd name="connsiteX6" fmla="*/ 181550 w 326253"/>
                <a:gd name="connsiteY6" fmla="*/ 285306 h 331788"/>
                <a:gd name="connsiteX7" fmla="*/ 181550 w 326253"/>
                <a:gd name="connsiteY7" fmla="*/ 286597 h 331788"/>
                <a:gd name="connsiteX8" fmla="*/ 194470 w 326253"/>
                <a:gd name="connsiteY8" fmla="*/ 304674 h 331788"/>
                <a:gd name="connsiteX9" fmla="*/ 195762 w 326253"/>
                <a:gd name="connsiteY9" fmla="*/ 304674 h 331788"/>
                <a:gd name="connsiteX10" fmla="*/ 209974 w 326253"/>
                <a:gd name="connsiteY10" fmla="*/ 286597 h 331788"/>
                <a:gd name="connsiteX11" fmla="*/ 209974 w 326253"/>
                <a:gd name="connsiteY11" fmla="*/ 285306 h 331788"/>
                <a:gd name="connsiteX12" fmla="*/ 197054 w 326253"/>
                <a:gd name="connsiteY12" fmla="*/ 192342 h 331788"/>
                <a:gd name="connsiteX13" fmla="*/ 217726 w 326253"/>
                <a:gd name="connsiteY13" fmla="*/ 171683 h 331788"/>
                <a:gd name="connsiteX14" fmla="*/ 230646 w 326253"/>
                <a:gd name="connsiteY14" fmla="*/ 183304 h 331788"/>
                <a:gd name="connsiteX15" fmla="*/ 261654 w 326253"/>
                <a:gd name="connsiteY15" fmla="*/ 196216 h 331788"/>
                <a:gd name="connsiteX16" fmla="*/ 308165 w 326253"/>
                <a:gd name="connsiteY16" fmla="*/ 255609 h 331788"/>
                <a:gd name="connsiteX17" fmla="*/ 324961 w 326253"/>
                <a:gd name="connsiteY17" fmla="*/ 295635 h 331788"/>
                <a:gd name="connsiteX18" fmla="*/ 326253 w 326253"/>
                <a:gd name="connsiteY18" fmla="*/ 304674 h 331788"/>
                <a:gd name="connsiteX19" fmla="*/ 321085 w 326253"/>
                <a:gd name="connsiteY19" fmla="*/ 331788 h 331788"/>
                <a:gd name="connsiteX20" fmla="*/ 271990 w 326253"/>
                <a:gd name="connsiteY20" fmla="*/ 331788 h 331788"/>
                <a:gd name="connsiteX21" fmla="*/ 279742 w 326253"/>
                <a:gd name="connsiteY21" fmla="*/ 304674 h 331788"/>
                <a:gd name="connsiteX22" fmla="*/ 268114 w 326253"/>
                <a:gd name="connsiteY22" fmla="*/ 278850 h 331788"/>
                <a:gd name="connsiteX23" fmla="*/ 268114 w 326253"/>
                <a:gd name="connsiteY23" fmla="*/ 331788 h 331788"/>
                <a:gd name="connsiteX24" fmla="*/ 122119 w 326253"/>
                <a:gd name="connsiteY24" fmla="*/ 331788 h 331788"/>
                <a:gd name="connsiteX25" fmla="*/ 122119 w 326253"/>
                <a:gd name="connsiteY25" fmla="*/ 250445 h 331788"/>
                <a:gd name="connsiteX26" fmla="*/ 56227 w 326253"/>
                <a:gd name="connsiteY26" fmla="*/ 267230 h 331788"/>
                <a:gd name="connsiteX27" fmla="*/ 35555 w 326253"/>
                <a:gd name="connsiteY27" fmla="*/ 256900 h 331788"/>
                <a:gd name="connsiteX28" fmla="*/ 38139 w 326253"/>
                <a:gd name="connsiteY28" fmla="*/ 193633 h 331788"/>
                <a:gd name="connsiteX29" fmla="*/ 49767 w 326253"/>
                <a:gd name="connsiteY29" fmla="*/ 156189 h 331788"/>
                <a:gd name="connsiteX30" fmla="*/ 78191 w 326253"/>
                <a:gd name="connsiteY30" fmla="*/ 141987 h 331788"/>
                <a:gd name="connsiteX31" fmla="*/ 99575 w 326253"/>
                <a:gd name="connsiteY31" fmla="*/ 82184 h 331788"/>
                <a:gd name="connsiteX32" fmla="*/ 116954 w 326253"/>
                <a:gd name="connsiteY32" fmla="*/ 90732 h 331788"/>
                <a:gd name="connsiteX33" fmla="*/ 116954 w 326253"/>
                <a:gd name="connsiteY33" fmla="*/ 95617 h 331788"/>
                <a:gd name="connsiteX34" fmla="*/ 114281 w 326253"/>
                <a:gd name="connsiteY34" fmla="*/ 96838 h 331788"/>
                <a:gd name="connsiteX35" fmla="*/ 112944 w 326253"/>
                <a:gd name="connsiteY35" fmla="*/ 96838 h 331788"/>
                <a:gd name="connsiteX36" fmla="*/ 95565 w 326253"/>
                <a:gd name="connsiteY36" fmla="*/ 87069 h 331788"/>
                <a:gd name="connsiteX37" fmla="*/ 94228 w 326253"/>
                <a:gd name="connsiteY37" fmla="*/ 83405 h 331788"/>
                <a:gd name="connsiteX38" fmla="*/ 99575 w 326253"/>
                <a:gd name="connsiteY38" fmla="*/ 82184 h 331788"/>
                <a:gd name="connsiteX39" fmla="*/ 24452 w 326253"/>
                <a:gd name="connsiteY39" fmla="*/ 82184 h 331788"/>
                <a:gd name="connsiteX40" fmla="*/ 29391 w 326253"/>
                <a:gd name="connsiteY40" fmla="*/ 83405 h 331788"/>
                <a:gd name="connsiteX41" fmla="*/ 28157 w 326253"/>
                <a:gd name="connsiteY41" fmla="*/ 87069 h 331788"/>
                <a:gd name="connsiteX42" fmla="*/ 12105 w 326253"/>
                <a:gd name="connsiteY42" fmla="*/ 96838 h 331788"/>
                <a:gd name="connsiteX43" fmla="*/ 10870 w 326253"/>
                <a:gd name="connsiteY43" fmla="*/ 96838 h 331788"/>
                <a:gd name="connsiteX44" fmla="*/ 7166 w 326253"/>
                <a:gd name="connsiteY44" fmla="*/ 95617 h 331788"/>
                <a:gd name="connsiteX45" fmla="*/ 8400 w 326253"/>
                <a:gd name="connsiteY45" fmla="*/ 90732 h 331788"/>
                <a:gd name="connsiteX46" fmla="*/ 24452 w 326253"/>
                <a:gd name="connsiteY46" fmla="*/ 82184 h 331788"/>
                <a:gd name="connsiteX47" fmla="*/ 59100 w 326253"/>
                <a:gd name="connsiteY47" fmla="*/ 61913 h 331788"/>
                <a:gd name="connsiteX48" fmla="*/ 57739 w 326253"/>
                <a:gd name="connsiteY48" fmla="*/ 63274 h 331788"/>
                <a:gd name="connsiteX49" fmla="*/ 56378 w 326253"/>
                <a:gd name="connsiteY49" fmla="*/ 64635 h 331788"/>
                <a:gd name="connsiteX50" fmla="*/ 61821 w 326253"/>
                <a:gd name="connsiteY50" fmla="*/ 90488 h 331788"/>
                <a:gd name="connsiteX51" fmla="*/ 65903 w 326253"/>
                <a:gd name="connsiteY51" fmla="*/ 64635 h 331788"/>
                <a:gd name="connsiteX52" fmla="*/ 65903 w 326253"/>
                <a:gd name="connsiteY52" fmla="*/ 63274 h 331788"/>
                <a:gd name="connsiteX53" fmla="*/ 64543 w 326253"/>
                <a:gd name="connsiteY53" fmla="*/ 61913 h 331788"/>
                <a:gd name="connsiteX54" fmla="*/ 63182 w 326253"/>
                <a:gd name="connsiteY54" fmla="*/ 63274 h 331788"/>
                <a:gd name="connsiteX55" fmla="*/ 61821 w 326253"/>
                <a:gd name="connsiteY55" fmla="*/ 63274 h 331788"/>
                <a:gd name="connsiteX56" fmla="*/ 60460 w 326253"/>
                <a:gd name="connsiteY56" fmla="*/ 63274 h 331788"/>
                <a:gd name="connsiteX57" fmla="*/ 59100 w 326253"/>
                <a:gd name="connsiteY57" fmla="*/ 61913 h 331788"/>
                <a:gd name="connsiteX58" fmla="*/ 121089 w 326253"/>
                <a:gd name="connsiteY58" fmla="*/ 49213 h 331788"/>
                <a:gd name="connsiteX59" fmla="*/ 124944 w 326253"/>
                <a:gd name="connsiteY59" fmla="*/ 53381 h 331788"/>
                <a:gd name="connsiteX60" fmla="*/ 122374 w 326253"/>
                <a:gd name="connsiteY60" fmla="*/ 57548 h 331788"/>
                <a:gd name="connsiteX61" fmla="*/ 104382 w 326253"/>
                <a:gd name="connsiteY61" fmla="*/ 60326 h 331788"/>
                <a:gd name="connsiteX62" fmla="*/ 103097 w 326253"/>
                <a:gd name="connsiteY62" fmla="*/ 60326 h 331788"/>
                <a:gd name="connsiteX63" fmla="*/ 100526 w 326253"/>
                <a:gd name="connsiteY63" fmla="*/ 57548 h 331788"/>
                <a:gd name="connsiteX64" fmla="*/ 103097 w 326253"/>
                <a:gd name="connsiteY64" fmla="*/ 53381 h 331788"/>
                <a:gd name="connsiteX65" fmla="*/ 121089 w 326253"/>
                <a:gd name="connsiteY65" fmla="*/ 49213 h 331788"/>
                <a:gd name="connsiteX66" fmla="*/ 4308 w 326253"/>
                <a:gd name="connsiteY66" fmla="*/ 49213 h 331788"/>
                <a:gd name="connsiteX67" fmla="*/ 22088 w 326253"/>
                <a:gd name="connsiteY67" fmla="*/ 53381 h 331788"/>
                <a:gd name="connsiteX68" fmla="*/ 24628 w 326253"/>
                <a:gd name="connsiteY68" fmla="*/ 57548 h 331788"/>
                <a:gd name="connsiteX69" fmla="*/ 22088 w 326253"/>
                <a:gd name="connsiteY69" fmla="*/ 60326 h 331788"/>
                <a:gd name="connsiteX70" fmla="*/ 20818 w 326253"/>
                <a:gd name="connsiteY70" fmla="*/ 60326 h 331788"/>
                <a:gd name="connsiteX71" fmla="*/ 3038 w 326253"/>
                <a:gd name="connsiteY71" fmla="*/ 57548 h 331788"/>
                <a:gd name="connsiteX72" fmla="*/ 498 w 326253"/>
                <a:gd name="connsiteY72" fmla="*/ 53381 h 331788"/>
                <a:gd name="connsiteX73" fmla="*/ 4308 w 326253"/>
                <a:gd name="connsiteY73" fmla="*/ 49213 h 331788"/>
                <a:gd name="connsiteX74" fmla="*/ 62728 w 326253"/>
                <a:gd name="connsiteY74" fmla="*/ 41275 h 331788"/>
                <a:gd name="connsiteX75" fmla="*/ 40503 w 326253"/>
                <a:gd name="connsiteY75" fmla="*/ 60552 h 331788"/>
                <a:gd name="connsiteX76" fmla="*/ 47040 w 326253"/>
                <a:gd name="connsiteY76" fmla="*/ 78544 h 331788"/>
                <a:gd name="connsiteX77" fmla="*/ 54884 w 326253"/>
                <a:gd name="connsiteY77" fmla="*/ 95250 h 331788"/>
                <a:gd name="connsiteX78" fmla="*/ 58806 w 326253"/>
                <a:gd name="connsiteY78" fmla="*/ 95250 h 331788"/>
                <a:gd name="connsiteX79" fmla="*/ 53577 w 326253"/>
                <a:gd name="connsiteY79" fmla="*/ 65692 h 331788"/>
                <a:gd name="connsiteX80" fmla="*/ 54884 w 326253"/>
                <a:gd name="connsiteY80" fmla="*/ 60552 h 331788"/>
                <a:gd name="connsiteX81" fmla="*/ 60114 w 326253"/>
                <a:gd name="connsiteY81" fmla="*/ 59267 h 331788"/>
                <a:gd name="connsiteX82" fmla="*/ 62728 w 326253"/>
                <a:gd name="connsiteY82" fmla="*/ 59267 h 331788"/>
                <a:gd name="connsiteX83" fmla="*/ 65343 w 326253"/>
                <a:gd name="connsiteY83" fmla="*/ 59267 h 331788"/>
                <a:gd name="connsiteX84" fmla="*/ 70572 w 326253"/>
                <a:gd name="connsiteY84" fmla="*/ 60552 h 331788"/>
                <a:gd name="connsiteX85" fmla="*/ 71880 w 326253"/>
                <a:gd name="connsiteY85" fmla="*/ 65692 h 331788"/>
                <a:gd name="connsiteX86" fmla="*/ 66650 w 326253"/>
                <a:gd name="connsiteY86" fmla="*/ 95250 h 331788"/>
                <a:gd name="connsiteX87" fmla="*/ 69265 w 326253"/>
                <a:gd name="connsiteY87" fmla="*/ 95250 h 331788"/>
                <a:gd name="connsiteX88" fmla="*/ 77109 w 326253"/>
                <a:gd name="connsiteY88" fmla="*/ 78544 h 331788"/>
                <a:gd name="connsiteX89" fmla="*/ 84953 w 326253"/>
                <a:gd name="connsiteY89" fmla="*/ 60552 h 331788"/>
                <a:gd name="connsiteX90" fmla="*/ 62728 w 326253"/>
                <a:gd name="connsiteY90" fmla="*/ 41275 h 331788"/>
                <a:gd name="connsiteX91" fmla="*/ 62728 w 326253"/>
                <a:gd name="connsiteY91" fmla="*/ 33338 h 331788"/>
                <a:gd name="connsiteX92" fmla="*/ 91303 w 326253"/>
                <a:gd name="connsiteY92" fmla="*/ 60395 h 331788"/>
                <a:gd name="connsiteX93" fmla="*/ 83510 w 326253"/>
                <a:gd name="connsiteY93" fmla="*/ 82298 h 331788"/>
                <a:gd name="connsiteX94" fmla="*/ 77016 w 326253"/>
                <a:gd name="connsiteY94" fmla="*/ 99047 h 331788"/>
                <a:gd name="connsiteX95" fmla="*/ 75717 w 326253"/>
                <a:gd name="connsiteY95" fmla="*/ 111931 h 331788"/>
                <a:gd name="connsiteX96" fmla="*/ 73119 w 326253"/>
                <a:gd name="connsiteY96" fmla="*/ 115796 h 331788"/>
                <a:gd name="connsiteX97" fmla="*/ 70521 w 326253"/>
                <a:gd name="connsiteY97" fmla="*/ 115796 h 331788"/>
                <a:gd name="connsiteX98" fmla="*/ 62728 w 326253"/>
                <a:gd name="connsiteY98" fmla="*/ 122238 h 331788"/>
                <a:gd name="connsiteX99" fmla="*/ 54935 w 326253"/>
                <a:gd name="connsiteY99" fmla="*/ 115796 h 331788"/>
                <a:gd name="connsiteX100" fmla="*/ 52337 w 326253"/>
                <a:gd name="connsiteY100" fmla="*/ 115796 h 331788"/>
                <a:gd name="connsiteX101" fmla="*/ 48441 w 326253"/>
                <a:gd name="connsiteY101" fmla="*/ 111931 h 331788"/>
                <a:gd name="connsiteX102" fmla="*/ 48441 w 326253"/>
                <a:gd name="connsiteY102" fmla="*/ 99047 h 331788"/>
                <a:gd name="connsiteX103" fmla="*/ 41946 w 326253"/>
                <a:gd name="connsiteY103" fmla="*/ 82298 h 331788"/>
                <a:gd name="connsiteX104" fmla="*/ 34153 w 326253"/>
                <a:gd name="connsiteY104" fmla="*/ 60395 h 331788"/>
                <a:gd name="connsiteX105" fmla="*/ 62728 w 326253"/>
                <a:gd name="connsiteY105" fmla="*/ 33338 h 331788"/>
                <a:gd name="connsiteX106" fmla="*/ 195140 w 326253"/>
                <a:gd name="connsiteY106" fmla="*/ 26988 h 331788"/>
                <a:gd name="connsiteX107" fmla="*/ 254816 w 326253"/>
                <a:gd name="connsiteY107" fmla="*/ 86198 h 331788"/>
                <a:gd name="connsiteX108" fmla="*/ 195140 w 326253"/>
                <a:gd name="connsiteY108" fmla="*/ 169863 h 331788"/>
                <a:gd name="connsiteX109" fmla="*/ 134166 w 326253"/>
                <a:gd name="connsiteY109" fmla="*/ 86198 h 331788"/>
                <a:gd name="connsiteX110" fmla="*/ 195140 w 326253"/>
                <a:gd name="connsiteY110" fmla="*/ 26988 h 331788"/>
                <a:gd name="connsiteX111" fmla="*/ 103011 w 326253"/>
                <a:gd name="connsiteY111" fmla="*/ 14288 h 331788"/>
                <a:gd name="connsiteX112" fmla="*/ 104301 w 326253"/>
                <a:gd name="connsiteY112" fmla="*/ 19448 h 331788"/>
                <a:gd name="connsiteX113" fmla="*/ 91403 w 326253"/>
                <a:gd name="connsiteY113" fmla="*/ 33636 h 331788"/>
                <a:gd name="connsiteX114" fmla="*/ 88823 w 326253"/>
                <a:gd name="connsiteY114" fmla="*/ 34926 h 331788"/>
                <a:gd name="connsiteX115" fmla="*/ 87533 w 326253"/>
                <a:gd name="connsiteY115" fmla="*/ 34926 h 331788"/>
                <a:gd name="connsiteX116" fmla="*/ 86243 w 326253"/>
                <a:gd name="connsiteY116" fmla="*/ 29767 h 331788"/>
                <a:gd name="connsiteX117" fmla="*/ 99142 w 326253"/>
                <a:gd name="connsiteY117" fmla="*/ 15578 h 331788"/>
                <a:gd name="connsiteX118" fmla="*/ 103011 w 326253"/>
                <a:gd name="connsiteY118" fmla="*/ 14288 h 331788"/>
                <a:gd name="connsiteX119" fmla="*/ 21136 w 326253"/>
                <a:gd name="connsiteY119" fmla="*/ 14288 h 331788"/>
                <a:gd name="connsiteX120" fmla="*/ 26216 w 326253"/>
                <a:gd name="connsiteY120" fmla="*/ 15578 h 331788"/>
                <a:gd name="connsiteX121" fmla="*/ 37646 w 326253"/>
                <a:gd name="connsiteY121" fmla="*/ 29767 h 331788"/>
                <a:gd name="connsiteX122" fmla="*/ 37646 w 326253"/>
                <a:gd name="connsiteY122" fmla="*/ 34926 h 331788"/>
                <a:gd name="connsiteX123" fmla="*/ 35106 w 326253"/>
                <a:gd name="connsiteY123" fmla="*/ 34926 h 331788"/>
                <a:gd name="connsiteX124" fmla="*/ 32566 w 326253"/>
                <a:gd name="connsiteY124" fmla="*/ 33636 h 331788"/>
                <a:gd name="connsiteX125" fmla="*/ 21136 w 326253"/>
                <a:gd name="connsiteY125" fmla="*/ 19448 h 331788"/>
                <a:gd name="connsiteX126" fmla="*/ 19866 w 326253"/>
                <a:gd name="connsiteY126" fmla="*/ 16868 h 331788"/>
                <a:gd name="connsiteX127" fmla="*/ 21136 w 326253"/>
                <a:gd name="connsiteY127" fmla="*/ 14288 h 331788"/>
                <a:gd name="connsiteX128" fmla="*/ 61935 w 326253"/>
                <a:gd name="connsiteY128" fmla="*/ 0 h 331788"/>
                <a:gd name="connsiteX129" fmla="*/ 65904 w 326253"/>
                <a:gd name="connsiteY129" fmla="*/ 4048 h 331788"/>
                <a:gd name="connsiteX130" fmla="*/ 65904 w 326253"/>
                <a:gd name="connsiteY130" fmla="*/ 22940 h 331788"/>
                <a:gd name="connsiteX131" fmla="*/ 61935 w 326253"/>
                <a:gd name="connsiteY131" fmla="*/ 26988 h 331788"/>
                <a:gd name="connsiteX132" fmla="*/ 59289 w 326253"/>
                <a:gd name="connsiteY132" fmla="*/ 25639 h 331788"/>
                <a:gd name="connsiteX133" fmla="*/ 57966 w 326253"/>
                <a:gd name="connsiteY133" fmla="*/ 22940 h 331788"/>
                <a:gd name="connsiteX134" fmla="*/ 57966 w 326253"/>
                <a:gd name="connsiteY134" fmla="*/ 4048 h 331788"/>
                <a:gd name="connsiteX135" fmla="*/ 61935 w 326253"/>
                <a:gd name="connsiteY135"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326253" h="331788">
                  <a:moveTo>
                    <a:pt x="78191" y="141987"/>
                  </a:moveTo>
                  <a:cubicBezTo>
                    <a:pt x="91111" y="145860"/>
                    <a:pt x="97571" y="158772"/>
                    <a:pt x="93695" y="171683"/>
                  </a:cubicBezTo>
                  <a:cubicBezTo>
                    <a:pt x="88527" y="187177"/>
                    <a:pt x="83359" y="202671"/>
                    <a:pt x="80775" y="215583"/>
                  </a:cubicBezTo>
                  <a:cubicBezTo>
                    <a:pt x="101447" y="209127"/>
                    <a:pt x="159586" y="183304"/>
                    <a:pt x="159586" y="183304"/>
                  </a:cubicBezTo>
                  <a:cubicBezTo>
                    <a:pt x="159586" y="183304"/>
                    <a:pt x="159586" y="183304"/>
                    <a:pt x="172506" y="171683"/>
                  </a:cubicBezTo>
                  <a:cubicBezTo>
                    <a:pt x="172506" y="171683"/>
                    <a:pt x="172506" y="171683"/>
                    <a:pt x="194470" y="192342"/>
                  </a:cubicBezTo>
                  <a:cubicBezTo>
                    <a:pt x="194470" y="192342"/>
                    <a:pt x="194470" y="192342"/>
                    <a:pt x="181550" y="285306"/>
                  </a:cubicBezTo>
                  <a:cubicBezTo>
                    <a:pt x="181550" y="285306"/>
                    <a:pt x="181550" y="285306"/>
                    <a:pt x="181550" y="286597"/>
                  </a:cubicBezTo>
                  <a:cubicBezTo>
                    <a:pt x="181550" y="286597"/>
                    <a:pt x="181550" y="286597"/>
                    <a:pt x="194470" y="304674"/>
                  </a:cubicBezTo>
                  <a:cubicBezTo>
                    <a:pt x="194470" y="304674"/>
                    <a:pt x="194470" y="304674"/>
                    <a:pt x="195762" y="304674"/>
                  </a:cubicBezTo>
                  <a:cubicBezTo>
                    <a:pt x="195762" y="304674"/>
                    <a:pt x="195762" y="304674"/>
                    <a:pt x="209974" y="286597"/>
                  </a:cubicBezTo>
                  <a:cubicBezTo>
                    <a:pt x="209974" y="285306"/>
                    <a:pt x="209974" y="285306"/>
                    <a:pt x="209974" y="285306"/>
                  </a:cubicBezTo>
                  <a:cubicBezTo>
                    <a:pt x="209974" y="285306"/>
                    <a:pt x="209974" y="285306"/>
                    <a:pt x="197054" y="192342"/>
                  </a:cubicBezTo>
                  <a:cubicBezTo>
                    <a:pt x="197054" y="192342"/>
                    <a:pt x="197054" y="192342"/>
                    <a:pt x="217726" y="171683"/>
                  </a:cubicBezTo>
                  <a:cubicBezTo>
                    <a:pt x="217726" y="171683"/>
                    <a:pt x="217726" y="171683"/>
                    <a:pt x="230646" y="183304"/>
                  </a:cubicBezTo>
                  <a:cubicBezTo>
                    <a:pt x="230646" y="183304"/>
                    <a:pt x="261654" y="196216"/>
                    <a:pt x="261654" y="196216"/>
                  </a:cubicBezTo>
                  <a:cubicBezTo>
                    <a:pt x="278450" y="205254"/>
                    <a:pt x="293953" y="223330"/>
                    <a:pt x="308165" y="255609"/>
                  </a:cubicBezTo>
                  <a:cubicBezTo>
                    <a:pt x="318501" y="276268"/>
                    <a:pt x="324961" y="294344"/>
                    <a:pt x="324961" y="295635"/>
                  </a:cubicBezTo>
                  <a:cubicBezTo>
                    <a:pt x="326253" y="298218"/>
                    <a:pt x="326253" y="300800"/>
                    <a:pt x="326253" y="304674"/>
                  </a:cubicBezTo>
                  <a:cubicBezTo>
                    <a:pt x="326253" y="305965"/>
                    <a:pt x="324961" y="316294"/>
                    <a:pt x="321085" y="331788"/>
                  </a:cubicBezTo>
                  <a:cubicBezTo>
                    <a:pt x="321085" y="331788"/>
                    <a:pt x="321085" y="331788"/>
                    <a:pt x="271990" y="331788"/>
                  </a:cubicBezTo>
                  <a:cubicBezTo>
                    <a:pt x="275866" y="318876"/>
                    <a:pt x="278450" y="309838"/>
                    <a:pt x="279742" y="304674"/>
                  </a:cubicBezTo>
                  <a:cubicBezTo>
                    <a:pt x="277158" y="299509"/>
                    <a:pt x="273282" y="289180"/>
                    <a:pt x="268114" y="278850"/>
                  </a:cubicBezTo>
                  <a:cubicBezTo>
                    <a:pt x="268114" y="278850"/>
                    <a:pt x="268114" y="278850"/>
                    <a:pt x="268114" y="331788"/>
                  </a:cubicBezTo>
                  <a:cubicBezTo>
                    <a:pt x="268114" y="331788"/>
                    <a:pt x="268114" y="331788"/>
                    <a:pt x="122119" y="331788"/>
                  </a:cubicBezTo>
                  <a:cubicBezTo>
                    <a:pt x="122119" y="331788"/>
                    <a:pt x="122119" y="331788"/>
                    <a:pt x="122119" y="250445"/>
                  </a:cubicBezTo>
                  <a:cubicBezTo>
                    <a:pt x="94987" y="260774"/>
                    <a:pt x="70439" y="267230"/>
                    <a:pt x="56227" y="267230"/>
                  </a:cubicBezTo>
                  <a:cubicBezTo>
                    <a:pt x="48475" y="267230"/>
                    <a:pt x="40723" y="263356"/>
                    <a:pt x="35555" y="256900"/>
                  </a:cubicBezTo>
                  <a:cubicBezTo>
                    <a:pt x="27803" y="245280"/>
                    <a:pt x="27803" y="229786"/>
                    <a:pt x="38139" y="193633"/>
                  </a:cubicBezTo>
                  <a:cubicBezTo>
                    <a:pt x="43307" y="175557"/>
                    <a:pt x="48475" y="157481"/>
                    <a:pt x="49767" y="156189"/>
                  </a:cubicBezTo>
                  <a:cubicBezTo>
                    <a:pt x="53643" y="144569"/>
                    <a:pt x="66563" y="138113"/>
                    <a:pt x="78191" y="141987"/>
                  </a:cubicBezTo>
                  <a:close/>
                  <a:moveTo>
                    <a:pt x="99575" y="82184"/>
                  </a:moveTo>
                  <a:lnTo>
                    <a:pt x="116954" y="90732"/>
                  </a:lnTo>
                  <a:cubicBezTo>
                    <a:pt x="118291" y="91954"/>
                    <a:pt x="118291" y="93175"/>
                    <a:pt x="116954" y="95617"/>
                  </a:cubicBezTo>
                  <a:cubicBezTo>
                    <a:pt x="116954" y="96838"/>
                    <a:pt x="115618" y="96838"/>
                    <a:pt x="114281" y="96838"/>
                  </a:cubicBezTo>
                  <a:cubicBezTo>
                    <a:pt x="114281" y="96838"/>
                    <a:pt x="112944" y="96838"/>
                    <a:pt x="112944" y="96838"/>
                  </a:cubicBezTo>
                  <a:cubicBezTo>
                    <a:pt x="112944" y="96838"/>
                    <a:pt x="112944" y="96838"/>
                    <a:pt x="95565" y="87069"/>
                  </a:cubicBezTo>
                  <a:cubicBezTo>
                    <a:pt x="94228" y="87069"/>
                    <a:pt x="92891" y="84627"/>
                    <a:pt x="94228" y="83405"/>
                  </a:cubicBezTo>
                  <a:cubicBezTo>
                    <a:pt x="95565" y="80963"/>
                    <a:pt x="96902" y="80963"/>
                    <a:pt x="99575" y="82184"/>
                  </a:cubicBezTo>
                  <a:close/>
                  <a:moveTo>
                    <a:pt x="24452" y="82184"/>
                  </a:moveTo>
                  <a:cubicBezTo>
                    <a:pt x="25687" y="80963"/>
                    <a:pt x="28157" y="80963"/>
                    <a:pt x="29391" y="83405"/>
                  </a:cubicBezTo>
                  <a:cubicBezTo>
                    <a:pt x="29391" y="84627"/>
                    <a:pt x="29391" y="87069"/>
                    <a:pt x="28157" y="87069"/>
                  </a:cubicBezTo>
                  <a:cubicBezTo>
                    <a:pt x="28157" y="87069"/>
                    <a:pt x="28157" y="87069"/>
                    <a:pt x="12105" y="96838"/>
                  </a:cubicBezTo>
                  <a:cubicBezTo>
                    <a:pt x="12105" y="96838"/>
                    <a:pt x="10870" y="96838"/>
                    <a:pt x="10870" y="96838"/>
                  </a:cubicBezTo>
                  <a:cubicBezTo>
                    <a:pt x="9635" y="96838"/>
                    <a:pt x="8400" y="96838"/>
                    <a:pt x="7166" y="95617"/>
                  </a:cubicBezTo>
                  <a:cubicBezTo>
                    <a:pt x="7166" y="93175"/>
                    <a:pt x="7166" y="91954"/>
                    <a:pt x="8400" y="90732"/>
                  </a:cubicBezTo>
                  <a:cubicBezTo>
                    <a:pt x="8400" y="90732"/>
                    <a:pt x="8400" y="90732"/>
                    <a:pt x="24452" y="82184"/>
                  </a:cubicBezTo>
                  <a:close/>
                  <a:moveTo>
                    <a:pt x="59100" y="61913"/>
                  </a:moveTo>
                  <a:cubicBezTo>
                    <a:pt x="59100" y="61913"/>
                    <a:pt x="57739" y="61913"/>
                    <a:pt x="57739" y="63274"/>
                  </a:cubicBezTo>
                  <a:cubicBezTo>
                    <a:pt x="57739" y="63274"/>
                    <a:pt x="56378" y="63274"/>
                    <a:pt x="56378" y="64635"/>
                  </a:cubicBezTo>
                  <a:cubicBezTo>
                    <a:pt x="56378" y="64635"/>
                    <a:pt x="56378" y="64635"/>
                    <a:pt x="61821" y="90488"/>
                  </a:cubicBezTo>
                  <a:lnTo>
                    <a:pt x="65903" y="64635"/>
                  </a:lnTo>
                  <a:cubicBezTo>
                    <a:pt x="65903" y="63274"/>
                    <a:pt x="65903" y="63274"/>
                    <a:pt x="65903" y="63274"/>
                  </a:cubicBezTo>
                  <a:cubicBezTo>
                    <a:pt x="65903" y="61913"/>
                    <a:pt x="64543" y="61913"/>
                    <a:pt x="64543" y="61913"/>
                  </a:cubicBezTo>
                  <a:cubicBezTo>
                    <a:pt x="64543" y="61913"/>
                    <a:pt x="63182" y="61913"/>
                    <a:pt x="63182" y="63274"/>
                  </a:cubicBezTo>
                  <a:cubicBezTo>
                    <a:pt x="63182" y="63274"/>
                    <a:pt x="61821" y="63274"/>
                    <a:pt x="61821" y="63274"/>
                  </a:cubicBezTo>
                  <a:cubicBezTo>
                    <a:pt x="60460" y="63274"/>
                    <a:pt x="60460" y="63274"/>
                    <a:pt x="60460" y="63274"/>
                  </a:cubicBezTo>
                  <a:cubicBezTo>
                    <a:pt x="59100" y="61913"/>
                    <a:pt x="59100" y="61913"/>
                    <a:pt x="59100" y="61913"/>
                  </a:cubicBezTo>
                  <a:close/>
                  <a:moveTo>
                    <a:pt x="121089" y="49213"/>
                  </a:moveTo>
                  <a:cubicBezTo>
                    <a:pt x="123659" y="49213"/>
                    <a:pt x="124944" y="50602"/>
                    <a:pt x="124944" y="53381"/>
                  </a:cubicBezTo>
                  <a:cubicBezTo>
                    <a:pt x="126229" y="54770"/>
                    <a:pt x="124944" y="56159"/>
                    <a:pt x="122374" y="57548"/>
                  </a:cubicBezTo>
                  <a:cubicBezTo>
                    <a:pt x="122374" y="57548"/>
                    <a:pt x="122374" y="57548"/>
                    <a:pt x="104382" y="60326"/>
                  </a:cubicBezTo>
                  <a:cubicBezTo>
                    <a:pt x="103097" y="60326"/>
                    <a:pt x="103097" y="60326"/>
                    <a:pt x="103097" y="60326"/>
                  </a:cubicBezTo>
                  <a:cubicBezTo>
                    <a:pt x="101812" y="60326"/>
                    <a:pt x="100526" y="58937"/>
                    <a:pt x="100526" y="57548"/>
                  </a:cubicBezTo>
                  <a:cubicBezTo>
                    <a:pt x="99241" y="56159"/>
                    <a:pt x="100526" y="53381"/>
                    <a:pt x="103097" y="53381"/>
                  </a:cubicBezTo>
                  <a:cubicBezTo>
                    <a:pt x="103097" y="53381"/>
                    <a:pt x="103097" y="53381"/>
                    <a:pt x="121089" y="49213"/>
                  </a:cubicBezTo>
                  <a:close/>
                  <a:moveTo>
                    <a:pt x="4308" y="49213"/>
                  </a:moveTo>
                  <a:cubicBezTo>
                    <a:pt x="4308" y="49213"/>
                    <a:pt x="4308" y="49213"/>
                    <a:pt x="22088" y="53381"/>
                  </a:cubicBezTo>
                  <a:cubicBezTo>
                    <a:pt x="24628" y="53381"/>
                    <a:pt x="24628" y="56159"/>
                    <a:pt x="24628" y="57548"/>
                  </a:cubicBezTo>
                  <a:cubicBezTo>
                    <a:pt x="24628" y="58937"/>
                    <a:pt x="23358" y="60326"/>
                    <a:pt x="22088" y="60326"/>
                  </a:cubicBezTo>
                  <a:cubicBezTo>
                    <a:pt x="20818" y="60326"/>
                    <a:pt x="20818" y="60326"/>
                    <a:pt x="20818" y="60326"/>
                  </a:cubicBezTo>
                  <a:cubicBezTo>
                    <a:pt x="20818" y="60326"/>
                    <a:pt x="20818" y="60326"/>
                    <a:pt x="3038" y="57548"/>
                  </a:cubicBezTo>
                  <a:cubicBezTo>
                    <a:pt x="498" y="56159"/>
                    <a:pt x="-772" y="54770"/>
                    <a:pt x="498" y="53381"/>
                  </a:cubicBezTo>
                  <a:cubicBezTo>
                    <a:pt x="498" y="50602"/>
                    <a:pt x="1768" y="49213"/>
                    <a:pt x="4308" y="49213"/>
                  </a:cubicBezTo>
                  <a:close/>
                  <a:moveTo>
                    <a:pt x="62728" y="41275"/>
                  </a:moveTo>
                  <a:cubicBezTo>
                    <a:pt x="50962" y="41275"/>
                    <a:pt x="40503" y="50271"/>
                    <a:pt x="40503" y="60552"/>
                  </a:cubicBezTo>
                  <a:cubicBezTo>
                    <a:pt x="40503" y="69548"/>
                    <a:pt x="44425" y="73403"/>
                    <a:pt x="47040" y="78544"/>
                  </a:cubicBezTo>
                  <a:cubicBezTo>
                    <a:pt x="50962" y="83684"/>
                    <a:pt x="54884" y="88825"/>
                    <a:pt x="54884" y="95250"/>
                  </a:cubicBezTo>
                  <a:cubicBezTo>
                    <a:pt x="54884" y="95250"/>
                    <a:pt x="54884" y="95250"/>
                    <a:pt x="58806" y="95250"/>
                  </a:cubicBezTo>
                  <a:cubicBezTo>
                    <a:pt x="58806" y="95250"/>
                    <a:pt x="58806" y="95250"/>
                    <a:pt x="53577" y="65692"/>
                  </a:cubicBezTo>
                  <a:cubicBezTo>
                    <a:pt x="53577" y="64407"/>
                    <a:pt x="53577" y="61837"/>
                    <a:pt x="54884" y="60552"/>
                  </a:cubicBezTo>
                  <a:cubicBezTo>
                    <a:pt x="56191" y="59267"/>
                    <a:pt x="58806" y="59267"/>
                    <a:pt x="60114" y="59267"/>
                  </a:cubicBezTo>
                  <a:cubicBezTo>
                    <a:pt x="61421" y="59267"/>
                    <a:pt x="61421" y="59267"/>
                    <a:pt x="62728" y="59267"/>
                  </a:cubicBezTo>
                  <a:cubicBezTo>
                    <a:pt x="64036" y="59267"/>
                    <a:pt x="64036" y="59267"/>
                    <a:pt x="65343" y="59267"/>
                  </a:cubicBezTo>
                  <a:cubicBezTo>
                    <a:pt x="66650" y="59267"/>
                    <a:pt x="69265" y="59267"/>
                    <a:pt x="70572" y="60552"/>
                  </a:cubicBezTo>
                  <a:cubicBezTo>
                    <a:pt x="70572" y="61837"/>
                    <a:pt x="71880" y="64407"/>
                    <a:pt x="71880" y="65692"/>
                  </a:cubicBezTo>
                  <a:cubicBezTo>
                    <a:pt x="71880" y="65692"/>
                    <a:pt x="71880" y="65692"/>
                    <a:pt x="66650" y="95250"/>
                  </a:cubicBezTo>
                  <a:cubicBezTo>
                    <a:pt x="66650" y="95250"/>
                    <a:pt x="66650" y="95250"/>
                    <a:pt x="69265" y="95250"/>
                  </a:cubicBezTo>
                  <a:cubicBezTo>
                    <a:pt x="70572" y="88825"/>
                    <a:pt x="74494" y="83684"/>
                    <a:pt x="77109" y="78544"/>
                  </a:cubicBezTo>
                  <a:cubicBezTo>
                    <a:pt x="81031" y="73403"/>
                    <a:pt x="84953" y="69548"/>
                    <a:pt x="84953" y="60552"/>
                  </a:cubicBezTo>
                  <a:cubicBezTo>
                    <a:pt x="84953" y="50271"/>
                    <a:pt x="74494" y="41275"/>
                    <a:pt x="62728" y="41275"/>
                  </a:cubicBezTo>
                  <a:close/>
                  <a:moveTo>
                    <a:pt x="62728" y="33338"/>
                  </a:moveTo>
                  <a:cubicBezTo>
                    <a:pt x="78315" y="33338"/>
                    <a:pt x="91303" y="46222"/>
                    <a:pt x="91303" y="60395"/>
                  </a:cubicBezTo>
                  <a:cubicBezTo>
                    <a:pt x="91303" y="70702"/>
                    <a:pt x="87407" y="77144"/>
                    <a:pt x="83510" y="82298"/>
                  </a:cubicBezTo>
                  <a:cubicBezTo>
                    <a:pt x="79613" y="87451"/>
                    <a:pt x="77016" y="92605"/>
                    <a:pt x="77016" y="99047"/>
                  </a:cubicBezTo>
                  <a:cubicBezTo>
                    <a:pt x="77016" y="99047"/>
                    <a:pt x="77016" y="99047"/>
                    <a:pt x="75717" y="111931"/>
                  </a:cubicBezTo>
                  <a:cubicBezTo>
                    <a:pt x="75717" y="114508"/>
                    <a:pt x="74418" y="115796"/>
                    <a:pt x="73119" y="115796"/>
                  </a:cubicBezTo>
                  <a:cubicBezTo>
                    <a:pt x="73119" y="115796"/>
                    <a:pt x="73119" y="115796"/>
                    <a:pt x="70521" y="115796"/>
                  </a:cubicBezTo>
                  <a:cubicBezTo>
                    <a:pt x="69223" y="119661"/>
                    <a:pt x="66625" y="122238"/>
                    <a:pt x="62728" y="122238"/>
                  </a:cubicBezTo>
                  <a:cubicBezTo>
                    <a:pt x="58832" y="122238"/>
                    <a:pt x="54935" y="119661"/>
                    <a:pt x="54935" y="115796"/>
                  </a:cubicBezTo>
                  <a:cubicBezTo>
                    <a:pt x="54935" y="115796"/>
                    <a:pt x="54935" y="115796"/>
                    <a:pt x="52337" y="115796"/>
                  </a:cubicBezTo>
                  <a:cubicBezTo>
                    <a:pt x="51038" y="115796"/>
                    <a:pt x="48441" y="114508"/>
                    <a:pt x="48441" y="111931"/>
                  </a:cubicBezTo>
                  <a:cubicBezTo>
                    <a:pt x="48441" y="111931"/>
                    <a:pt x="48441" y="111931"/>
                    <a:pt x="48441" y="99047"/>
                  </a:cubicBezTo>
                  <a:cubicBezTo>
                    <a:pt x="48441" y="92605"/>
                    <a:pt x="44544" y="87451"/>
                    <a:pt x="41946" y="82298"/>
                  </a:cubicBezTo>
                  <a:cubicBezTo>
                    <a:pt x="38050" y="77144"/>
                    <a:pt x="34153" y="70702"/>
                    <a:pt x="34153" y="60395"/>
                  </a:cubicBezTo>
                  <a:cubicBezTo>
                    <a:pt x="34153" y="46222"/>
                    <a:pt x="47142" y="33338"/>
                    <a:pt x="62728" y="33338"/>
                  </a:cubicBezTo>
                  <a:close/>
                  <a:moveTo>
                    <a:pt x="195140" y="26988"/>
                  </a:moveTo>
                  <a:cubicBezTo>
                    <a:pt x="237951" y="26988"/>
                    <a:pt x="254816" y="48870"/>
                    <a:pt x="254816" y="86198"/>
                  </a:cubicBezTo>
                  <a:cubicBezTo>
                    <a:pt x="253519" y="138971"/>
                    <a:pt x="228870" y="169863"/>
                    <a:pt x="195140" y="169863"/>
                  </a:cubicBezTo>
                  <a:cubicBezTo>
                    <a:pt x="160112" y="169863"/>
                    <a:pt x="135464" y="138971"/>
                    <a:pt x="134166" y="86198"/>
                  </a:cubicBezTo>
                  <a:cubicBezTo>
                    <a:pt x="134166" y="48870"/>
                    <a:pt x="152329" y="26988"/>
                    <a:pt x="195140" y="26988"/>
                  </a:cubicBezTo>
                  <a:close/>
                  <a:moveTo>
                    <a:pt x="103011" y="14288"/>
                  </a:moveTo>
                  <a:cubicBezTo>
                    <a:pt x="105591" y="15578"/>
                    <a:pt x="105591" y="18158"/>
                    <a:pt x="104301" y="19448"/>
                  </a:cubicBezTo>
                  <a:cubicBezTo>
                    <a:pt x="104301" y="19448"/>
                    <a:pt x="104301" y="19448"/>
                    <a:pt x="91403" y="33636"/>
                  </a:cubicBezTo>
                  <a:cubicBezTo>
                    <a:pt x="91403" y="34926"/>
                    <a:pt x="90113" y="34926"/>
                    <a:pt x="88823" y="34926"/>
                  </a:cubicBezTo>
                  <a:cubicBezTo>
                    <a:pt x="88823" y="34926"/>
                    <a:pt x="87533" y="34926"/>
                    <a:pt x="87533" y="34926"/>
                  </a:cubicBezTo>
                  <a:cubicBezTo>
                    <a:pt x="86243" y="33636"/>
                    <a:pt x="84953" y="31057"/>
                    <a:pt x="86243" y="29767"/>
                  </a:cubicBezTo>
                  <a:cubicBezTo>
                    <a:pt x="86243" y="29767"/>
                    <a:pt x="86243" y="29767"/>
                    <a:pt x="99142" y="15578"/>
                  </a:cubicBezTo>
                  <a:cubicBezTo>
                    <a:pt x="100432" y="14288"/>
                    <a:pt x="101722" y="14288"/>
                    <a:pt x="103011" y="14288"/>
                  </a:cubicBezTo>
                  <a:close/>
                  <a:moveTo>
                    <a:pt x="21136" y="14288"/>
                  </a:moveTo>
                  <a:cubicBezTo>
                    <a:pt x="22406" y="14288"/>
                    <a:pt x="24946" y="14288"/>
                    <a:pt x="26216" y="15578"/>
                  </a:cubicBezTo>
                  <a:cubicBezTo>
                    <a:pt x="26216" y="15578"/>
                    <a:pt x="26216" y="15578"/>
                    <a:pt x="37646" y="29767"/>
                  </a:cubicBezTo>
                  <a:cubicBezTo>
                    <a:pt x="38916" y="31057"/>
                    <a:pt x="38916" y="33636"/>
                    <a:pt x="37646" y="34926"/>
                  </a:cubicBezTo>
                  <a:cubicBezTo>
                    <a:pt x="37646" y="34926"/>
                    <a:pt x="36376" y="34926"/>
                    <a:pt x="35106" y="34926"/>
                  </a:cubicBezTo>
                  <a:cubicBezTo>
                    <a:pt x="35106" y="34926"/>
                    <a:pt x="33836" y="34926"/>
                    <a:pt x="32566" y="33636"/>
                  </a:cubicBezTo>
                  <a:lnTo>
                    <a:pt x="21136" y="19448"/>
                  </a:lnTo>
                  <a:cubicBezTo>
                    <a:pt x="21136" y="19448"/>
                    <a:pt x="19866" y="18158"/>
                    <a:pt x="19866" y="16868"/>
                  </a:cubicBezTo>
                  <a:cubicBezTo>
                    <a:pt x="19866" y="16868"/>
                    <a:pt x="21136" y="15578"/>
                    <a:pt x="21136" y="14288"/>
                  </a:cubicBezTo>
                  <a:close/>
                  <a:moveTo>
                    <a:pt x="61935" y="0"/>
                  </a:moveTo>
                  <a:cubicBezTo>
                    <a:pt x="63258" y="0"/>
                    <a:pt x="65904" y="1349"/>
                    <a:pt x="65904" y="4048"/>
                  </a:cubicBezTo>
                  <a:cubicBezTo>
                    <a:pt x="65904" y="4048"/>
                    <a:pt x="65904" y="4048"/>
                    <a:pt x="65904" y="22940"/>
                  </a:cubicBezTo>
                  <a:cubicBezTo>
                    <a:pt x="65904" y="25639"/>
                    <a:pt x="63258" y="26988"/>
                    <a:pt x="61935" y="26988"/>
                  </a:cubicBezTo>
                  <a:cubicBezTo>
                    <a:pt x="60612" y="26988"/>
                    <a:pt x="60612" y="26988"/>
                    <a:pt x="59289" y="25639"/>
                  </a:cubicBezTo>
                  <a:cubicBezTo>
                    <a:pt x="59289" y="25639"/>
                    <a:pt x="57966" y="24289"/>
                    <a:pt x="57966" y="22940"/>
                  </a:cubicBezTo>
                  <a:cubicBezTo>
                    <a:pt x="57966" y="22940"/>
                    <a:pt x="57966" y="22940"/>
                    <a:pt x="57966" y="4048"/>
                  </a:cubicBezTo>
                  <a:cubicBezTo>
                    <a:pt x="57966" y="1349"/>
                    <a:pt x="59289" y="0"/>
                    <a:pt x="6193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spTree>
    <p:extLst>
      <p:ext uri="{BB962C8B-B14F-4D97-AF65-F5344CB8AC3E}">
        <p14:creationId xmlns:p14="http://schemas.microsoft.com/office/powerpoint/2010/main" val="164493888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1000"/>
                                        <p:tgtEl>
                                          <p:spTgt spid="39"/>
                                        </p:tgtEl>
                                        <p:attrNameLst>
                                          <p:attrName>ppt_y</p:attrName>
                                        </p:attrNameLst>
                                      </p:cBhvr>
                                      <p:tavLst>
                                        <p:tav tm="0">
                                          <p:val>
                                            <p:strVal val="#ppt_y+#ppt_h*1.125000"/>
                                          </p:val>
                                        </p:tav>
                                        <p:tav tm="100000">
                                          <p:val>
                                            <p:strVal val="#ppt_y"/>
                                          </p:val>
                                        </p:tav>
                                      </p:tavLst>
                                    </p:anim>
                                    <p:animEffect transition="in" filter="wipe(up)">
                                      <p:cBhvr>
                                        <p:cTn id="8" dur="1000"/>
                                        <p:tgtEl>
                                          <p:spTgt spid="39"/>
                                        </p:tgtEl>
                                      </p:cBhvr>
                                    </p:animEffect>
                                  </p:childTnLst>
                                </p:cTn>
                              </p:par>
                              <p:par>
                                <p:cTn id="9" presetID="12" presetClass="entr" presetSubtype="4" fill="hold" nodeType="withEffect">
                                  <p:stCondLst>
                                    <p:cond delay="25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1000"/>
                                        <p:tgtEl>
                                          <p:spTgt spid="40"/>
                                        </p:tgtEl>
                                        <p:attrNameLst>
                                          <p:attrName>ppt_y</p:attrName>
                                        </p:attrNameLst>
                                      </p:cBhvr>
                                      <p:tavLst>
                                        <p:tav tm="0">
                                          <p:val>
                                            <p:strVal val="#ppt_y+#ppt_h*1.125000"/>
                                          </p:val>
                                        </p:tav>
                                        <p:tav tm="100000">
                                          <p:val>
                                            <p:strVal val="#ppt_y"/>
                                          </p:val>
                                        </p:tav>
                                      </p:tavLst>
                                    </p:anim>
                                    <p:animEffect transition="in" filter="wipe(up)">
                                      <p:cBhvr>
                                        <p:cTn id="12" dur="1000"/>
                                        <p:tgtEl>
                                          <p:spTgt spid="40"/>
                                        </p:tgtEl>
                                      </p:cBhvr>
                                    </p:animEffect>
                                  </p:childTnLst>
                                </p:cTn>
                              </p:par>
                              <p:par>
                                <p:cTn id="13" presetID="12" presetClass="entr" presetSubtype="4" fill="hold" nodeType="withEffect">
                                  <p:stCondLst>
                                    <p:cond delay="50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1000"/>
                                        <p:tgtEl>
                                          <p:spTgt spid="41"/>
                                        </p:tgtEl>
                                        <p:attrNameLst>
                                          <p:attrName>ppt_y</p:attrName>
                                        </p:attrNameLst>
                                      </p:cBhvr>
                                      <p:tavLst>
                                        <p:tav tm="0">
                                          <p:val>
                                            <p:strVal val="#ppt_y+#ppt_h*1.125000"/>
                                          </p:val>
                                        </p:tav>
                                        <p:tav tm="100000">
                                          <p:val>
                                            <p:strVal val="#ppt_y"/>
                                          </p:val>
                                        </p:tav>
                                      </p:tavLst>
                                    </p:anim>
                                    <p:animEffect transition="in" filter="wipe(up)">
                                      <p:cBhvr>
                                        <p:cTn id="16" dur="1000"/>
                                        <p:tgtEl>
                                          <p:spTgt spid="41"/>
                                        </p:tgtEl>
                                      </p:cBhvr>
                                    </p:animEffect>
                                  </p:childTnLst>
                                </p:cTn>
                              </p:par>
                              <p:par>
                                <p:cTn id="17" presetID="12" presetClass="entr" presetSubtype="4" fill="hold" nodeType="withEffect">
                                  <p:stCondLst>
                                    <p:cond delay="75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1000"/>
                                        <p:tgtEl>
                                          <p:spTgt spid="42"/>
                                        </p:tgtEl>
                                        <p:attrNameLst>
                                          <p:attrName>ppt_y</p:attrName>
                                        </p:attrNameLst>
                                      </p:cBhvr>
                                      <p:tavLst>
                                        <p:tav tm="0">
                                          <p:val>
                                            <p:strVal val="#ppt_y+#ppt_h*1.125000"/>
                                          </p:val>
                                        </p:tav>
                                        <p:tav tm="100000">
                                          <p:val>
                                            <p:strVal val="#ppt_y"/>
                                          </p:val>
                                        </p:tav>
                                      </p:tavLst>
                                    </p:anim>
                                    <p:animEffect transition="in" filter="wipe(up)">
                                      <p:cBhvr>
                                        <p:cTn id="20"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4264344" y="1504950"/>
            <a:ext cx="1313727" cy="923330"/>
          </a:xfrm>
          <a:prstGeom prst="rect">
            <a:avLst/>
          </a:prstGeom>
        </p:spPr>
        <p:txBody>
          <a:bodyPr wrap="square">
            <a:spAutoFit/>
          </a:bodyPr>
          <a:lstStyle/>
          <a:p>
            <a:r>
              <a:rPr lang="en-US" altLang="zh-CN" sz="5400" dirty="0" smtClean="0">
                <a:solidFill>
                  <a:schemeClr val="accent2"/>
                </a:solidFill>
                <a:latin typeface="站酷快乐体2016修订版" panose="02010600030101010101" pitchFamily="2" charset="-122"/>
                <a:ea typeface="站酷快乐体2016修订版" panose="02010600030101010101" pitchFamily="2" charset="-122"/>
              </a:rPr>
              <a:t>03</a:t>
            </a:r>
            <a:endParaRPr lang="zh-CN" altLang="en-US" sz="5400" dirty="0">
              <a:solidFill>
                <a:schemeClr val="accent2"/>
              </a:solidFill>
              <a:latin typeface="站酷快乐体2016修订版" panose="02010600030101010101" pitchFamily="2" charset="-122"/>
              <a:ea typeface="站酷快乐体2016修订版" panose="02010600030101010101" pitchFamily="2" charset="-122"/>
            </a:endParaRPr>
          </a:p>
        </p:txBody>
      </p:sp>
      <p:sp>
        <p:nvSpPr>
          <p:cNvPr id="29" name="文本框 32"/>
          <p:cNvSpPr txBox="1"/>
          <p:nvPr/>
        </p:nvSpPr>
        <p:spPr>
          <a:xfrm>
            <a:off x="3200400" y="2168664"/>
            <a:ext cx="3429000" cy="707886"/>
          </a:xfrm>
          <a:prstGeom prst="rect">
            <a:avLst/>
          </a:prstGeom>
          <a:noFill/>
        </p:spPr>
        <p:txBody>
          <a:bodyPr wrap="squar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4148">
              <a:defRPr/>
            </a:pPr>
            <a:r>
              <a:rPr lang="zh-CN" altLang="en-US" sz="4000" kern="0" dirty="0">
                <a:solidFill>
                  <a:schemeClr val="accent1"/>
                </a:solidFill>
                <a:latin typeface="站酷快乐体2016修订版" panose="02010600030101010101" pitchFamily="2" charset="-122"/>
                <a:ea typeface="站酷快乐体2016修订版" panose="02010600030101010101" pitchFamily="2" charset="-122"/>
              </a:rPr>
              <a:t>教学内容说明</a:t>
            </a:r>
          </a:p>
        </p:txBody>
      </p:sp>
      <p:sp>
        <p:nvSpPr>
          <p:cNvPr id="34" name="TextBox 49"/>
          <p:cNvSpPr txBox="1"/>
          <p:nvPr/>
        </p:nvSpPr>
        <p:spPr>
          <a:xfrm>
            <a:off x="3276599" y="2798862"/>
            <a:ext cx="3200400" cy="153888"/>
          </a:xfrm>
          <a:prstGeom prst="rect">
            <a:avLst/>
          </a:prstGeom>
          <a:noFill/>
        </p:spPr>
        <p:txBody>
          <a:bodyPr wrap="square" lIns="0" tIns="0" rIns="0" bIns="0" rtlCol="0">
            <a:spAutoFit/>
          </a:bodyPr>
          <a:lstStyle/>
          <a:p>
            <a:pPr eaLnBrk="0" hangingPunct="0"/>
            <a:r>
              <a:rPr lang="zh-CN" altLang="en-US" sz="1000" dirty="0">
                <a:solidFill>
                  <a:schemeClr val="accent1"/>
                </a:solidFill>
                <a:latin typeface="站酷快乐体2016修订版" panose="02010600030101010101" pitchFamily="2" charset="-122"/>
                <a:ea typeface="站酷快乐体2016修订版" panose="02010600030101010101" pitchFamily="2" charset="-122"/>
                <a:cs typeface="+mn-ea"/>
                <a:sym typeface="+mn-lt"/>
              </a:rPr>
              <a:t>请替换文字内容，点击添加相关标题</a:t>
            </a:r>
            <a:r>
              <a:rPr lang="zh-CN" altLang="en-US" sz="1000" dirty="0" smtClean="0">
                <a:solidFill>
                  <a:schemeClr val="accent1"/>
                </a:solidFill>
                <a:latin typeface="站酷快乐体2016修订版" panose="02010600030101010101" pitchFamily="2" charset="-122"/>
                <a:ea typeface="站酷快乐体2016修订版" panose="02010600030101010101" pitchFamily="2" charset="-122"/>
                <a:cs typeface="+mn-ea"/>
                <a:sym typeface="+mn-lt"/>
              </a:rPr>
              <a:t>文字也</a:t>
            </a:r>
            <a:r>
              <a:rPr lang="zh-CN" altLang="en-US" sz="1000" dirty="0">
                <a:solidFill>
                  <a:schemeClr val="accent1"/>
                </a:solidFill>
                <a:latin typeface="站酷快乐体2016修订版" panose="02010600030101010101" pitchFamily="2" charset="-122"/>
                <a:ea typeface="站酷快乐体2016修订版" panose="02010600030101010101" pitchFamily="2" charset="-122"/>
                <a:cs typeface="+mn-ea"/>
                <a:sym typeface="+mn-lt"/>
              </a:rPr>
              <a:t>可以直接</a:t>
            </a:r>
            <a:r>
              <a:rPr lang="zh-CN" altLang="en-US" sz="1000" dirty="0" smtClean="0">
                <a:solidFill>
                  <a:schemeClr val="accent1"/>
                </a:solidFill>
                <a:latin typeface="站酷快乐体2016修订版" panose="02010600030101010101" pitchFamily="2" charset="-122"/>
                <a:ea typeface="站酷快乐体2016修订版" panose="02010600030101010101" pitchFamily="2" charset="-122"/>
                <a:cs typeface="+mn-ea"/>
                <a:sym typeface="+mn-lt"/>
              </a:rPr>
              <a:t>复</a:t>
            </a:r>
            <a:endParaRPr lang="zh-CN" altLang="en-US" sz="1000" dirty="0">
              <a:solidFill>
                <a:schemeClr val="accent1"/>
              </a:solidFill>
              <a:latin typeface="站酷快乐体2016修订版" panose="02010600030101010101" pitchFamily="2" charset="-122"/>
              <a:ea typeface="站酷快乐体2016修订版" panose="02010600030101010101" pitchFamily="2" charset="-122"/>
              <a:cs typeface="+mn-ea"/>
              <a:sym typeface="+mn-lt"/>
            </a:endParaRPr>
          </a:p>
        </p:txBody>
      </p:sp>
    </p:spTree>
    <p:custDataLst>
      <p:tags r:id="rId1"/>
    </p:custDataLst>
    <p:extLst>
      <p:ext uri="{BB962C8B-B14F-4D97-AF65-F5344CB8AC3E}">
        <p14:creationId xmlns:p14="http://schemas.microsoft.com/office/powerpoint/2010/main" val="423211098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randombar(horizontal)">
                                      <p:cBhvr>
                                        <p:cTn id="7" dur="500"/>
                                        <p:tgtEl>
                                          <p:spTgt spid="41"/>
                                        </p:tgtEl>
                                      </p:cBhvr>
                                    </p:animEffect>
                                  </p:childTnLst>
                                </p:cTn>
                              </p:par>
                            </p:childTnLst>
                          </p:cTn>
                        </p:par>
                        <p:par>
                          <p:cTn id="8" fill="hold">
                            <p:stCondLst>
                              <p:cond delay="500"/>
                            </p:stCondLst>
                            <p:childTnLst>
                              <p:par>
                                <p:cTn id="9" presetID="14" presetClass="entr" presetSubtype="10" fill="hold" grpId="0" nodeType="after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Effect transition="in" filter="randombar(horizontal)">
                                      <p:cBhvr>
                                        <p:cTn id="11" dur="500"/>
                                        <p:tgtEl>
                                          <p:spTgt spid="29"/>
                                        </p:tgtEl>
                                      </p:cBhvr>
                                    </p:animEffect>
                                  </p:childTnLst>
                                </p:cTn>
                              </p:par>
                            </p:childTnLst>
                          </p:cTn>
                        </p:par>
                        <p:par>
                          <p:cTn id="12" fill="hold">
                            <p:stCondLst>
                              <p:cond delay="1250"/>
                            </p:stCondLst>
                            <p:childTnLst>
                              <p:par>
                                <p:cTn id="13" presetID="14" presetClass="entr" presetSubtype="1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randombar(horizontal)">
                                      <p:cBhvr>
                                        <p:cTn id="1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29" grpId="0"/>
      <p:bldP spid="3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175ACB24-69D0-44CA-AD31-F62F2901587D}"/>
              </a:ext>
            </a:extLst>
          </p:cNvPr>
          <p:cNvSpPr/>
          <p:nvPr/>
        </p:nvSpPr>
        <p:spPr>
          <a:xfrm>
            <a:off x="4652963" y="1417865"/>
            <a:ext cx="51163" cy="2313129"/>
          </a:xfrm>
          <a:prstGeom prst="rect">
            <a:avLst/>
          </a:prstGeom>
          <a:solidFill>
            <a:srgbClr val="3735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 name="矩形 2">
            <a:extLst>
              <a:ext uri="{FF2B5EF4-FFF2-40B4-BE49-F238E27FC236}">
                <a16:creationId xmlns:a16="http://schemas.microsoft.com/office/drawing/2014/main" xmlns="" id="{1AECC036-DA56-446B-95A9-99ED4EA785F4}"/>
              </a:ext>
            </a:extLst>
          </p:cNvPr>
          <p:cNvSpPr/>
          <p:nvPr/>
        </p:nvSpPr>
        <p:spPr>
          <a:xfrm>
            <a:off x="2791506" y="1427304"/>
            <a:ext cx="1861457" cy="2721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 name="矩形 3">
            <a:extLst>
              <a:ext uri="{FF2B5EF4-FFF2-40B4-BE49-F238E27FC236}">
                <a16:creationId xmlns:a16="http://schemas.microsoft.com/office/drawing/2014/main" xmlns="" id="{88D8BD33-19BE-4B26-99FD-D0D12528E5B8}"/>
              </a:ext>
            </a:extLst>
          </p:cNvPr>
          <p:cNvSpPr/>
          <p:nvPr/>
        </p:nvSpPr>
        <p:spPr>
          <a:xfrm>
            <a:off x="3597049" y="1932129"/>
            <a:ext cx="1055913" cy="27214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a:extLst>
              <a:ext uri="{FF2B5EF4-FFF2-40B4-BE49-F238E27FC236}">
                <a16:creationId xmlns:a16="http://schemas.microsoft.com/office/drawing/2014/main" xmlns="" id="{85B13B50-7A81-452F-A53B-65566C74F6C2}"/>
              </a:ext>
            </a:extLst>
          </p:cNvPr>
          <p:cNvSpPr/>
          <p:nvPr/>
        </p:nvSpPr>
        <p:spPr>
          <a:xfrm>
            <a:off x="1735591" y="2436954"/>
            <a:ext cx="2917370" cy="2721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 name="矩形 5">
            <a:extLst>
              <a:ext uri="{FF2B5EF4-FFF2-40B4-BE49-F238E27FC236}">
                <a16:creationId xmlns:a16="http://schemas.microsoft.com/office/drawing/2014/main" xmlns="" id="{A1891B0B-29F6-4557-A26F-9877C0646BFB}"/>
              </a:ext>
            </a:extLst>
          </p:cNvPr>
          <p:cNvSpPr/>
          <p:nvPr/>
        </p:nvSpPr>
        <p:spPr>
          <a:xfrm>
            <a:off x="2628220" y="2941779"/>
            <a:ext cx="2024740" cy="27214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a:extLst>
              <a:ext uri="{FF2B5EF4-FFF2-40B4-BE49-F238E27FC236}">
                <a16:creationId xmlns:a16="http://schemas.microsoft.com/office/drawing/2014/main" xmlns="" id="{03629C64-223A-4005-9AB6-5852EEED78EE}"/>
              </a:ext>
            </a:extLst>
          </p:cNvPr>
          <p:cNvSpPr/>
          <p:nvPr/>
        </p:nvSpPr>
        <p:spPr>
          <a:xfrm>
            <a:off x="2323417" y="3458851"/>
            <a:ext cx="2329543" cy="2721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文本框 7">
            <a:extLst>
              <a:ext uri="{FF2B5EF4-FFF2-40B4-BE49-F238E27FC236}">
                <a16:creationId xmlns:a16="http://schemas.microsoft.com/office/drawing/2014/main" xmlns="" id="{941AFACB-CD4D-49A2-8028-F7E0C0C12DDE}"/>
              </a:ext>
            </a:extLst>
          </p:cNvPr>
          <p:cNvSpPr txBox="1"/>
          <p:nvPr/>
        </p:nvSpPr>
        <p:spPr>
          <a:xfrm>
            <a:off x="2362061" y="1447958"/>
            <a:ext cx="476412" cy="253916"/>
          </a:xfrm>
          <a:prstGeom prst="rect">
            <a:avLst/>
          </a:prstGeom>
          <a:noFill/>
        </p:spPr>
        <p:txBody>
          <a:bodyPr wrap="none" rtlCol="0">
            <a:spAutoFit/>
          </a:bodyPr>
          <a:lstStyle/>
          <a:p>
            <a:r>
              <a:rPr lang="en-US" altLang="zh-CN" sz="1050" b="1" dirty="0">
                <a:solidFill>
                  <a:schemeClr val="tx1">
                    <a:lumMod val="75000"/>
                    <a:lumOff val="25000"/>
                  </a:schemeClr>
                </a:solidFill>
                <a:latin typeface="微软雅黑" panose="020B0503020204020204" pitchFamily="34" charset="-122"/>
                <a:ea typeface="微软雅黑" panose="020B0503020204020204" pitchFamily="34" charset="-122"/>
              </a:rPr>
              <a:t>30%</a:t>
            </a:r>
            <a:endPar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xmlns="" id="{020B9B8A-1D49-4004-B285-EFDFA426C55A}"/>
              </a:ext>
            </a:extLst>
          </p:cNvPr>
          <p:cNvSpPr txBox="1"/>
          <p:nvPr/>
        </p:nvSpPr>
        <p:spPr>
          <a:xfrm>
            <a:off x="3188153" y="1947585"/>
            <a:ext cx="476412" cy="253916"/>
          </a:xfrm>
          <a:prstGeom prst="rect">
            <a:avLst/>
          </a:prstGeom>
          <a:noFill/>
        </p:spPr>
        <p:txBody>
          <a:bodyPr wrap="none" rtlCol="0">
            <a:spAutoFit/>
          </a:bodyPr>
          <a:lstStyle/>
          <a:p>
            <a:r>
              <a:rPr lang="en-US" altLang="zh-CN" sz="1050" b="1" dirty="0">
                <a:solidFill>
                  <a:schemeClr val="tx1">
                    <a:lumMod val="75000"/>
                    <a:lumOff val="25000"/>
                  </a:schemeClr>
                </a:solidFill>
                <a:latin typeface="微软雅黑" panose="020B0503020204020204" pitchFamily="34" charset="-122"/>
                <a:ea typeface="微软雅黑" panose="020B0503020204020204" pitchFamily="34" charset="-122"/>
              </a:rPr>
              <a:t>20%</a:t>
            </a:r>
            <a:endPar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a:extLst>
              <a:ext uri="{FF2B5EF4-FFF2-40B4-BE49-F238E27FC236}">
                <a16:creationId xmlns:a16="http://schemas.microsoft.com/office/drawing/2014/main" xmlns="" id="{50BDC76F-E133-41A8-AB1D-D1221208A4AB}"/>
              </a:ext>
            </a:extLst>
          </p:cNvPr>
          <p:cNvSpPr txBox="1"/>
          <p:nvPr/>
        </p:nvSpPr>
        <p:spPr>
          <a:xfrm>
            <a:off x="1306145" y="2457608"/>
            <a:ext cx="476412" cy="253916"/>
          </a:xfrm>
          <a:prstGeom prst="rect">
            <a:avLst/>
          </a:prstGeom>
          <a:noFill/>
        </p:spPr>
        <p:txBody>
          <a:bodyPr wrap="none" rtlCol="0">
            <a:spAutoFit/>
          </a:bodyPr>
          <a:lstStyle/>
          <a:p>
            <a:r>
              <a:rPr lang="en-US" altLang="zh-CN" sz="1050" b="1" dirty="0">
                <a:solidFill>
                  <a:schemeClr val="tx1">
                    <a:lumMod val="75000"/>
                    <a:lumOff val="25000"/>
                  </a:schemeClr>
                </a:solidFill>
                <a:latin typeface="微软雅黑" panose="020B0503020204020204" pitchFamily="34" charset="-122"/>
                <a:ea typeface="微软雅黑" panose="020B0503020204020204" pitchFamily="34" charset="-122"/>
              </a:rPr>
              <a:t>70%</a:t>
            </a:r>
            <a:endPar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xmlns="" id="{CF7E35B4-6674-4422-A79E-60DBA2D502C2}"/>
              </a:ext>
            </a:extLst>
          </p:cNvPr>
          <p:cNvSpPr txBox="1"/>
          <p:nvPr/>
        </p:nvSpPr>
        <p:spPr>
          <a:xfrm>
            <a:off x="2198772" y="2957150"/>
            <a:ext cx="476412" cy="253916"/>
          </a:xfrm>
          <a:prstGeom prst="rect">
            <a:avLst/>
          </a:prstGeom>
          <a:noFill/>
        </p:spPr>
        <p:txBody>
          <a:bodyPr wrap="none" rtlCol="0">
            <a:spAutoFit/>
          </a:bodyPr>
          <a:lstStyle/>
          <a:p>
            <a:r>
              <a:rPr lang="en-US" altLang="zh-CN" sz="1050" b="1" dirty="0">
                <a:solidFill>
                  <a:schemeClr val="tx1">
                    <a:lumMod val="75000"/>
                    <a:lumOff val="25000"/>
                  </a:schemeClr>
                </a:solidFill>
                <a:latin typeface="微软雅黑" panose="020B0503020204020204" pitchFamily="34" charset="-122"/>
                <a:ea typeface="微软雅黑" panose="020B0503020204020204" pitchFamily="34" charset="-122"/>
              </a:rPr>
              <a:t>50%</a:t>
            </a:r>
            <a:endPar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xmlns="" id="{156D0FE9-D9C5-41EA-B766-6B89B53A89B7}"/>
              </a:ext>
            </a:extLst>
          </p:cNvPr>
          <p:cNvSpPr txBox="1"/>
          <p:nvPr/>
        </p:nvSpPr>
        <p:spPr>
          <a:xfrm>
            <a:off x="1893971" y="3469109"/>
            <a:ext cx="476412" cy="253916"/>
          </a:xfrm>
          <a:prstGeom prst="rect">
            <a:avLst/>
          </a:prstGeom>
          <a:noFill/>
        </p:spPr>
        <p:txBody>
          <a:bodyPr wrap="none" rtlCol="0">
            <a:spAutoFit/>
          </a:bodyPr>
          <a:lstStyle/>
          <a:p>
            <a:r>
              <a:rPr lang="en-US" altLang="zh-CN" sz="1050" b="1" dirty="0">
                <a:solidFill>
                  <a:schemeClr val="tx1">
                    <a:lumMod val="75000"/>
                    <a:lumOff val="25000"/>
                  </a:schemeClr>
                </a:solidFill>
                <a:latin typeface="微软雅黑" panose="020B0503020204020204" pitchFamily="34" charset="-122"/>
                <a:ea typeface="微软雅黑" panose="020B0503020204020204" pitchFamily="34" charset="-122"/>
              </a:rPr>
              <a:t>60%</a:t>
            </a:r>
            <a:endPar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3" name="组合 12">
            <a:extLst>
              <a:ext uri="{FF2B5EF4-FFF2-40B4-BE49-F238E27FC236}">
                <a16:creationId xmlns:a16="http://schemas.microsoft.com/office/drawing/2014/main" xmlns="" id="{416F43F8-0205-47C8-AC6A-8E0ECA6231D2}"/>
              </a:ext>
            </a:extLst>
          </p:cNvPr>
          <p:cNvGrpSpPr/>
          <p:nvPr/>
        </p:nvGrpSpPr>
        <p:grpSpPr>
          <a:xfrm>
            <a:off x="4652962" y="1584466"/>
            <a:ext cx="833438" cy="347663"/>
            <a:chOff x="6203950" y="2112621"/>
            <a:chExt cx="1111250" cy="463551"/>
          </a:xfrm>
        </p:grpSpPr>
        <p:sp>
          <p:nvSpPr>
            <p:cNvPr id="14" name="五边形 25">
              <a:extLst>
                <a:ext uri="{FF2B5EF4-FFF2-40B4-BE49-F238E27FC236}">
                  <a16:creationId xmlns:a16="http://schemas.microsoft.com/office/drawing/2014/main" xmlns="" id="{BE614A1E-D608-48E7-B9DD-C27739062A00}"/>
                </a:ext>
              </a:extLst>
            </p:cNvPr>
            <p:cNvSpPr/>
            <p:nvPr/>
          </p:nvSpPr>
          <p:spPr>
            <a:xfrm>
              <a:off x="6203950" y="2114550"/>
              <a:ext cx="893536" cy="46162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 name="燕尾形 26">
              <a:extLst>
                <a:ext uri="{FF2B5EF4-FFF2-40B4-BE49-F238E27FC236}">
                  <a16:creationId xmlns:a16="http://schemas.microsoft.com/office/drawing/2014/main" xmlns="" id="{A46959AA-E889-4E48-B2A0-61D7E07DA9C2}"/>
                </a:ext>
              </a:extLst>
            </p:cNvPr>
            <p:cNvSpPr/>
            <p:nvPr/>
          </p:nvSpPr>
          <p:spPr>
            <a:xfrm>
              <a:off x="6851649" y="2112621"/>
              <a:ext cx="463551" cy="463551"/>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16" name="组合 15">
            <a:extLst>
              <a:ext uri="{FF2B5EF4-FFF2-40B4-BE49-F238E27FC236}">
                <a16:creationId xmlns:a16="http://schemas.microsoft.com/office/drawing/2014/main" xmlns="" id="{4284F359-EEA0-448C-AE6C-A43C971275DC}"/>
              </a:ext>
            </a:extLst>
          </p:cNvPr>
          <p:cNvGrpSpPr/>
          <p:nvPr/>
        </p:nvGrpSpPr>
        <p:grpSpPr>
          <a:xfrm>
            <a:off x="4678543" y="2666500"/>
            <a:ext cx="833438" cy="347663"/>
            <a:chOff x="6203950" y="2112621"/>
            <a:chExt cx="1111250" cy="463551"/>
          </a:xfrm>
        </p:grpSpPr>
        <p:sp>
          <p:nvSpPr>
            <p:cNvPr id="17" name="五边形 28">
              <a:extLst>
                <a:ext uri="{FF2B5EF4-FFF2-40B4-BE49-F238E27FC236}">
                  <a16:creationId xmlns:a16="http://schemas.microsoft.com/office/drawing/2014/main" xmlns="" id="{91319EAB-29BB-4C5C-A278-CC20FBF35830}"/>
                </a:ext>
              </a:extLst>
            </p:cNvPr>
            <p:cNvSpPr/>
            <p:nvPr/>
          </p:nvSpPr>
          <p:spPr>
            <a:xfrm>
              <a:off x="6203950" y="2114550"/>
              <a:ext cx="893536" cy="46162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燕尾形 29">
              <a:extLst>
                <a:ext uri="{FF2B5EF4-FFF2-40B4-BE49-F238E27FC236}">
                  <a16:creationId xmlns:a16="http://schemas.microsoft.com/office/drawing/2014/main" xmlns="" id="{B8332545-EE8D-4595-B505-41CA9589C068}"/>
                </a:ext>
              </a:extLst>
            </p:cNvPr>
            <p:cNvSpPr/>
            <p:nvPr/>
          </p:nvSpPr>
          <p:spPr>
            <a:xfrm>
              <a:off x="6851649" y="2112621"/>
              <a:ext cx="463551" cy="463551"/>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9" name="文本框 18">
            <a:extLst>
              <a:ext uri="{FF2B5EF4-FFF2-40B4-BE49-F238E27FC236}">
                <a16:creationId xmlns:a16="http://schemas.microsoft.com/office/drawing/2014/main" xmlns="" id="{447011FE-57D6-4CAE-A52E-B6EA777A8AA9}"/>
              </a:ext>
            </a:extLst>
          </p:cNvPr>
          <p:cNvSpPr txBox="1"/>
          <p:nvPr/>
        </p:nvSpPr>
        <p:spPr>
          <a:xfrm>
            <a:off x="4823811" y="1631340"/>
            <a:ext cx="373820" cy="276999"/>
          </a:xfrm>
          <a:prstGeom prst="rect">
            <a:avLst/>
          </a:prstGeom>
          <a:noFill/>
        </p:spPr>
        <p:txBody>
          <a:bodyPr wrap="none" rtlCol="0">
            <a:spAutoFit/>
          </a:bodyPr>
          <a:lstStyle/>
          <a:p>
            <a:r>
              <a:rPr lang="en-US" altLang="zh-CN" sz="1200" b="1" dirty="0">
                <a:solidFill>
                  <a:schemeClr val="bg1"/>
                </a:solidFill>
                <a:latin typeface="微软雅黑" panose="020B0503020204020204" pitchFamily="34" charset="-122"/>
                <a:ea typeface="微软雅黑" panose="020B0503020204020204" pitchFamily="34" charset="-122"/>
              </a:rPr>
              <a:t>01</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20" name="文本框 19">
            <a:extLst>
              <a:ext uri="{FF2B5EF4-FFF2-40B4-BE49-F238E27FC236}">
                <a16:creationId xmlns:a16="http://schemas.microsoft.com/office/drawing/2014/main" xmlns="" id="{4C9CC0F1-9151-4DD3-BB75-C27F298311B7}"/>
              </a:ext>
            </a:extLst>
          </p:cNvPr>
          <p:cNvSpPr txBox="1"/>
          <p:nvPr/>
        </p:nvSpPr>
        <p:spPr>
          <a:xfrm>
            <a:off x="4823811" y="2720157"/>
            <a:ext cx="373820" cy="276999"/>
          </a:xfrm>
          <a:prstGeom prst="rect">
            <a:avLst/>
          </a:prstGeom>
          <a:noFill/>
        </p:spPr>
        <p:txBody>
          <a:bodyPr wrap="none" rtlCol="0">
            <a:spAutoFit/>
          </a:bodyPr>
          <a:lstStyle/>
          <a:p>
            <a:r>
              <a:rPr lang="en-US" altLang="zh-CN" sz="1200" b="1" dirty="0">
                <a:solidFill>
                  <a:schemeClr val="bg1"/>
                </a:solidFill>
                <a:latin typeface="微软雅黑" panose="020B0503020204020204" pitchFamily="34" charset="-122"/>
                <a:ea typeface="微软雅黑" panose="020B0503020204020204" pitchFamily="34" charset="-122"/>
              </a:rPr>
              <a:t>02</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21" name="矩形 20">
            <a:extLst>
              <a:ext uri="{FF2B5EF4-FFF2-40B4-BE49-F238E27FC236}">
                <a16:creationId xmlns:a16="http://schemas.microsoft.com/office/drawing/2014/main" xmlns="" id="{F92D10B1-2FDA-4C7C-B8C8-D975A0BF0244}"/>
              </a:ext>
            </a:extLst>
          </p:cNvPr>
          <p:cNvSpPr/>
          <p:nvPr/>
        </p:nvSpPr>
        <p:spPr>
          <a:xfrm>
            <a:off x="4875213" y="1977556"/>
            <a:ext cx="2779826" cy="512448"/>
          </a:xfrm>
          <a:prstGeom prst="rect">
            <a:avLst/>
          </a:prstGeom>
        </p:spPr>
        <p:txBody>
          <a:bodyPr wrap="square">
            <a:spAutoFit/>
          </a:bodyPr>
          <a:lstStyle/>
          <a:p>
            <a:pPr algn="ctr">
              <a:lnSpc>
                <a:spcPct val="130000"/>
              </a:lnSpc>
            </a:pPr>
            <a:r>
              <a:rPr lang="zh-CN" altLang="en-US" sz="105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2" name="矩形 21">
            <a:extLst>
              <a:ext uri="{FF2B5EF4-FFF2-40B4-BE49-F238E27FC236}">
                <a16:creationId xmlns:a16="http://schemas.microsoft.com/office/drawing/2014/main" xmlns="" id="{CCCD1E30-94B3-4135-BAED-8B755B029653}"/>
              </a:ext>
            </a:extLst>
          </p:cNvPr>
          <p:cNvSpPr/>
          <p:nvPr/>
        </p:nvSpPr>
        <p:spPr>
          <a:xfrm>
            <a:off x="4875213" y="3095579"/>
            <a:ext cx="2779826" cy="512448"/>
          </a:xfrm>
          <a:prstGeom prst="rect">
            <a:avLst/>
          </a:prstGeom>
        </p:spPr>
        <p:txBody>
          <a:bodyPr wrap="square">
            <a:spAutoFit/>
          </a:bodyPr>
          <a:lstStyle/>
          <a:p>
            <a:pPr algn="ctr">
              <a:lnSpc>
                <a:spcPct val="130000"/>
              </a:lnSpc>
            </a:pPr>
            <a:r>
              <a:rPr lang="zh-CN" altLang="en-US" sz="105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93895132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3000" y="1276350"/>
            <a:ext cx="7271631" cy="2583658"/>
            <a:chOff x="1261417" y="2065720"/>
            <a:chExt cx="9695508" cy="3444877"/>
          </a:xfrm>
        </p:grpSpPr>
        <p:sp>
          <p:nvSpPr>
            <p:cNvPr id="27" name="矩形 26"/>
            <p:cNvSpPr/>
            <p:nvPr/>
          </p:nvSpPr>
          <p:spPr>
            <a:xfrm>
              <a:off x="1572004" y="2083995"/>
              <a:ext cx="2011323" cy="861774"/>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000" dirty="0">
                  <a:solidFill>
                    <a:schemeClr val="tx1">
                      <a:lumMod val="50000"/>
                      <a:lumOff val="50000"/>
                    </a:schemeClr>
                  </a:solidFill>
                </a:rPr>
                <a:t>用户可以在投影仪或者计算机上进行演示也可以将演示文稿打印出来</a:t>
              </a:r>
            </a:p>
          </p:txBody>
        </p:sp>
        <p:sp>
          <p:nvSpPr>
            <p:cNvPr id="28" name="矩形 27"/>
            <p:cNvSpPr/>
            <p:nvPr/>
          </p:nvSpPr>
          <p:spPr>
            <a:xfrm>
              <a:off x="4919160" y="2083995"/>
              <a:ext cx="2011323" cy="861774"/>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000" dirty="0">
                  <a:solidFill>
                    <a:schemeClr val="tx1">
                      <a:lumMod val="50000"/>
                      <a:lumOff val="50000"/>
                    </a:schemeClr>
                  </a:solidFill>
                </a:rPr>
                <a:t>用户可以在投影仪或者计算机上进行演示也可以将演示文稿打印出来</a:t>
              </a:r>
            </a:p>
          </p:txBody>
        </p:sp>
        <p:sp>
          <p:nvSpPr>
            <p:cNvPr id="29" name="矩形 28"/>
            <p:cNvSpPr/>
            <p:nvPr/>
          </p:nvSpPr>
          <p:spPr>
            <a:xfrm>
              <a:off x="8314212" y="2083995"/>
              <a:ext cx="2011323" cy="861774"/>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000" dirty="0">
                  <a:solidFill>
                    <a:schemeClr val="tx1">
                      <a:lumMod val="50000"/>
                      <a:lumOff val="50000"/>
                    </a:schemeClr>
                  </a:solidFill>
                </a:rPr>
                <a:t>用户可以在投影仪或者计算机上进行演示也可以将演示文稿打印出来</a:t>
              </a:r>
            </a:p>
          </p:txBody>
        </p:sp>
        <p:sp>
          <p:nvSpPr>
            <p:cNvPr id="30" name="矩形 29"/>
            <p:cNvSpPr/>
            <p:nvPr/>
          </p:nvSpPr>
          <p:spPr>
            <a:xfrm>
              <a:off x="8557760" y="4607094"/>
              <a:ext cx="2011323" cy="861774"/>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000" dirty="0">
                  <a:solidFill>
                    <a:schemeClr val="tx1">
                      <a:lumMod val="50000"/>
                      <a:lumOff val="50000"/>
                    </a:schemeClr>
                  </a:solidFill>
                </a:rPr>
                <a:t>用户可以在投影仪或者计算机上进行演示也可以将演示文稿打印出来</a:t>
              </a:r>
            </a:p>
          </p:txBody>
        </p:sp>
        <p:sp>
          <p:nvSpPr>
            <p:cNvPr id="31" name="矩形 30"/>
            <p:cNvSpPr/>
            <p:nvPr/>
          </p:nvSpPr>
          <p:spPr>
            <a:xfrm>
              <a:off x="5198348" y="4607097"/>
              <a:ext cx="2011323" cy="861774"/>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000" dirty="0">
                  <a:solidFill>
                    <a:schemeClr val="tx1">
                      <a:lumMod val="50000"/>
                      <a:lumOff val="50000"/>
                    </a:schemeClr>
                  </a:solidFill>
                </a:rPr>
                <a:t>用户可以在投影仪或者计算机上进行演示也可以将演示文稿打印出来</a:t>
              </a:r>
            </a:p>
          </p:txBody>
        </p:sp>
        <p:sp>
          <p:nvSpPr>
            <p:cNvPr id="32" name="矩形 31"/>
            <p:cNvSpPr/>
            <p:nvPr/>
          </p:nvSpPr>
          <p:spPr>
            <a:xfrm>
              <a:off x="1829412" y="4619795"/>
              <a:ext cx="2011323" cy="861774"/>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000" dirty="0">
                  <a:solidFill>
                    <a:schemeClr val="tx1">
                      <a:lumMod val="50000"/>
                      <a:lumOff val="50000"/>
                    </a:schemeClr>
                  </a:solidFill>
                </a:rPr>
                <a:t>用户可以在投影仪或者计算机上进行演示也可以将演示文稿打印出来</a:t>
              </a:r>
            </a:p>
          </p:txBody>
        </p:sp>
        <p:cxnSp>
          <p:nvCxnSpPr>
            <p:cNvPr id="3" name="直接箭头连接符 2"/>
            <p:cNvCxnSpPr/>
            <p:nvPr/>
          </p:nvCxnSpPr>
          <p:spPr>
            <a:xfrm>
              <a:off x="1261417" y="3814763"/>
              <a:ext cx="9695508" cy="0"/>
            </a:xfrm>
            <a:prstGeom prst="straightConnector1">
              <a:avLst/>
            </a:prstGeom>
            <a:ln w="19050">
              <a:solidFill>
                <a:schemeClr val="bg1">
                  <a:lumMod val="65000"/>
                </a:schemeClr>
              </a:solidFill>
              <a:tailEnd type="arrow" w="lg" len="lg"/>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rot="16200000">
              <a:off x="153023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sp>
          <p:nvSpPr>
            <p:cNvPr id="8" name="椭圆 7"/>
            <p:cNvSpPr/>
            <p:nvPr/>
          </p:nvSpPr>
          <p:spPr>
            <a:xfrm rot="16200000">
              <a:off x="3214257" y="3489269"/>
              <a:ext cx="650988" cy="650988"/>
            </a:xfrm>
            <a:prstGeom prst="ellipse">
              <a:avLst/>
            </a:prstGeom>
            <a:solidFill>
              <a:schemeClr val="accent1"/>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sp>
          <p:nvSpPr>
            <p:cNvPr id="9" name="椭圆 8"/>
            <p:cNvSpPr/>
            <p:nvPr/>
          </p:nvSpPr>
          <p:spPr>
            <a:xfrm rot="16200000">
              <a:off x="489827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sp>
          <p:nvSpPr>
            <p:cNvPr id="10" name="椭圆 9"/>
            <p:cNvSpPr/>
            <p:nvPr/>
          </p:nvSpPr>
          <p:spPr>
            <a:xfrm rot="16200000">
              <a:off x="6582297" y="3489269"/>
              <a:ext cx="650988" cy="650988"/>
            </a:xfrm>
            <a:prstGeom prst="ellipse">
              <a:avLst/>
            </a:prstGeom>
            <a:solidFill>
              <a:schemeClr val="accent1"/>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sp>
          <p:nvSpPr>
            <p:cNvPr id="11" name="椭圆 10"/>
            <p:cNvSpPr/>
            <p:nvPr/>
          </p:nvSpPr>
          <p:spPr>
            <a:xfrm rot="16200000">
              <a:off x="826631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sp>
          <p:nvSpPr>
            <p:cNvPr id="12" name="椭圆 11"/>
            <p:cNvSpPr/>
            <p:nvPr/>
          </p:nvSpPr>
          <p:spPr>
            <a:xfrm rot="16200000">
              <a:off x="9950337" y="3489269"/>
              <a:ext cx="650988" cy="650988"/>
            </a:xfrm>
            <a:prstGeom prst="ellipse">
              <a:avLst/>
            </a:prstGeom>
            <a:solidFill>
              <a:schemeClr val="accent1"/>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sp>
          <p:nvSpPr>
            <p:cNvPr id="4" name="等腰三角形 3"/>
            <p:cNvSpPr/>
            <p:nvPr/>
          </p:nvSpPr>
          <p:spPr>
            <a:xfrm>
              <a:off x="1789437" y="3174122"/>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4" name="等腰三角形 13"/>
            <p:cNvSpPr/>
            <p:nvPr/>
          </p:nvSpPr>
          <p:spPr>
            <a:xfrm>
              <a:off x="5151433" y="3174122"/>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7" name="等腰三角形 16"/>
            <p:cNvSpPr/>
            <p:nvPr/>
          </p:nvSpPr>
          <p:spPr>
            <a:xfrm>
              <a:off x="8513429" y="3174122"/>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9" name="等腰三角形 18"/>
            <p:cNvSpPr/>
            <p:nvPr/>
          </p:nvSpPr>
          <p:spPr>
            <a:xfrm flipV="1">
              <a:off x="10209537" y="4322876"/>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0" name="等腰三角形 19"/>
            <p:cNvSpPr/>
            <p:nvPr/>
          </p:nvSpPr>
          <p:spPr>
            <a:xfrm flipV="1">
              <a:off x="6841497" y="4322876"/>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1" name="等腰三角形 20"/>
            <p:cNvSpPr/>
            <p:nvPr/>
          </p:nvSpPr>
          <p:spPr>
            <a:xfrm flipV="1">
              <a:off x="3473457" y="4322876"/>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 name="矩形: 圆角 4"/>
            <p:cNvSpPr/>
            <p:nvPr/>
          </p:nvSpPr>
          <p:spPr>
            <a:xfrm>
              <a:off x="1423557" y="2065720"/>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2" name="矩形: 圆角 21"/>
            <p:cNvSpPr/>
            <p:nvPr/>
          </p:nvSpPr>
          <p:spPr>
            <a:xfrm>
              <a:off x="4791597" y="2065720"/>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3" name="矩形: 圆角 22"/>
            <p:cNvSpPr/>
            <p:nvPr/>
          </p:nvSpPr>
          <p:spPr>
            <a:xfrm>
              <a:off x="8159637" y="2065720"/>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4" name="矩形: 圆角 23"/>
            <p:cNvSpPr/>
            <p:nvPr/>
          </p:nvSpPr>
          <p:spPr>
            <a:xfrm>
              <a:off x="8418837" y="4586243"/>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5" name="矩形: 圆角 24"/>
            <p:cNvSpPr/>
            <p:nvPr/>
          </p:nvSpPr>
          <p:spPr>
            <a:xfrm>
              <a:off x="5050797" y="4586243"/>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6" name="矩形: 圆角 25"/>
            <p:cNvSpPr/>
            <p:nvPr/>
          </p:nvSpPr>
          <p:spPr>
            <a:xfrm>
              <a:off x="1682757" y="4573543"/>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3" name="文本框 32"/>
            <p:cNvSpPr txBox="1"/>
            <p:nvPr/>
          </p:nvSpPr>
          <p:spPr>
            <a:xfrm>
              <a:off x="1619342" y="3630096"/>
              <a:ext cx="472779" cy="369332"/>
            </a:xfrm>
            <a:prstGeom prst="rect">
              <a:avLst/>
            </a:prstGeom>
            <a:noFill/>
          </p:spPr>
          <p:txBody>
            <a:bodyPr wrap="none" rtlCol="0">
              <a:spAutoFit/>
            </a:bodyPr>
            <a:lstStyle/>
            <a:p>
              <a:pPr algn="ctr"/>
              <a:r>
                <a:rPr lang="en-US" altLang="zh-CN" sz="1200" b="1" dirty="0">
                  <a:solidFill>
                    <a:schemeClr val="bg1"/>
                  </a:solidFill>
                </a:rPr>
                <a:t>01</a:t>
              </a:r>
              <a:endParaRPr lang="zh-CN" altLang="en-US" sz="1200" b="1" dirty="0">
                <a:solidFill>
                  <a:schemeClr val="bg1"/>
                </a:solidFill>
              </a:endParaRPr>
            </a:p>
          </p:txBody>
        </p:sp>
        <p:sp>
          <p:nvSpPr>
            <p:cNvPr id="34" name="文本框 33"/>
            <p:cNvSpPr txBox="1"/>
            <p:nvPr/>
          </p:nvSpPr>
          <p:spPr>
            <a:xfrm>
              <a:off x="3303362" y="3630096"/>
              <a:ext cx="472779" cy="369332"/>
            </a:xfrm>
            <a:prstGeom prst="rect">
              <a:avLst/>
            </a:prstGeom>
            <a:noFill/>
          </p:spPr>
          <p:txBody>
            <a:bodyPr wrap="none" rtlCol="0">
              <a:spAutoFit/>
            </a:bodyPr>
            <a:lstStyle/>
            <a:p>
              <a:pPr algn="ctr"/>
              <a:r>
                <a:rPr lang="en-US" altLang="zh-CN" sz="1200" b="1" dirty="0">
                  <a:solidFill>
                    <a:schemeClr val="bg1"/>
                  </a:solidFill>
                </a:rPr>
                <a:t>02</a:t>
              </a:r>
              <a:endParaRPr lang="zh-CN" altLang="en-US" sz="1200" b="1" dirty="0">
                <a:solidFill>
                  <a:schemeClr val="bg1"/>
                </a:solidFill>
              </a:endParaRPr>
            </a:p>
          </p:txBody>
        </p:sp>
        <p:sp>
          <p:nvSpPr>
            <p:cNvPr id="35" name="文本框 34"/>
            <p:cNvSpPr txBox="1"/>
            <p:nvPr/>
          </p:nvSpPr>
          <p:spPr>
            <a:xfrm>
              <a:off x="4981338" y="3630096"/>
              <a:ext cx="472779" cy="369332"/>
            </a:xfrm>
            <a:prstGeom prst="rect">
              <a:avLst/>
            </a:prstGeom>
            <a:noFill/>
          </p:spPr>
          <p:txBody>
            <a:bodyPr wrap="none" rtlCol="0">
              <a:spAutoFit/>
            </a:bodyPr>
            <a:lstStyle/>
            <a:p>
              <a:pPr algn="ctr"/>
              <a:r>
                <a:rPr lang="en-US" altLang="zh-CN" sz="1200" b="1" dirty="0">
                  <a:solidFill>
                    <a:schemeClr val="bg1"/>
                  </a:solidFill>
                </a:rPr>
                <a:t>03</a:t>
              </a:r>
              <a:endParaRPr lang="zh-CN" altLang="en-US" sz="1200" b="1" dirty="0">
                <a:solidFill>
                  <a:schemeClr val="bg1"/>
                </a:solidFill>
              </a:endParaRPr>
            </a:p>
          </p:txBody>
        </p:sp>
        <p:sp>
          <p:nvSpPr>
            <p:cNvPr id="36" name="文本框 35"/>
            <p:cNvSpPr txBox="1"/>
            <p:nvPr/>
          </p:nvSpPr>
          <p:spPr>
            <a:xfrm>
              <a:off x="6659314" y="3630096"/>
              <a:ext cx="472779" cy="369332"/>
            </a:xfrm>
            <a:prstGeom prst="rect">
              <a:avLst/>
            </a:prstGeom>
            <a:noFill/>
          </p:spPr>
          <p:txBody>
            <a:bodyPr wrap="none" rtlCol="0">
              <a:spAutoFit/>
            </a:bodyPr>
            <a:lstStyle/>
            <a:p>
              <a:pPr algn="ctr"/>
              <a:r>
                <a:rPr lang="en-US" altLang="zh-CN" sz="1200" b="1" dirty="0">
                  <a:solidFill>
                    <a:schemeClr val="bg1"/>
                  </a:solidFill>
                </a:rPr>
                <a:t>04</a:t>
              </a:r>
              <a:endParaRPr lang="zh-CN" altLang="en-US" sz="1200" b="1" dirty="0">
                <a:solidFill>
                  <a:schemeClr val="bg1"/>
                </a:solidFill>
              </a:endParaRPr>
            </a:p>
          </p:txBody>
        </p:sp>
        <p:sp>
          <p:nvSpPr>
            <p:cNvPr id="37" name="文本框 36"/>
            <p:cNvSpPr txBox="1"/>
            <p:nvPr/>
          </p:nvSpPr>
          <p:spPr>
            <a:xfrm>
              <a:off x="8337290" y="3630096"/>
              <a:ext cx="472779" cy="369332"/>
            </a:xfrm>
            <a:prstGeom prst="rect">
              <a:avLst/>
            </a:prstGeom>
            <a:noFill/>
          </p:spPr>
          <p:txBody>
            <a:bodyPr wrap="none" rtlCol="0">
              <a:spAutoFit/>
            </a:bodyPr>
            <a:lstStyle/>
            <a:p>
              <a:pPr algn="ctr"/>
              <a:r>
                <a:rPr lang="en-US" altLang="zh-CN" sz="1200" b="1" dirty="0">
                  <a:solidFill>
                    <a:schemeClr val="bg1"/>
                  </a:solidFill>
                </a:rPr>
                <a:t>05</a:t>
              </a:r>
              <a:endParaRPr lang="zh-CN" altLang="en-US" sz="1200" b="1" dirty="0">
                <a:solidFill>
                  <a:schemeClr val="bg1"/>
                </a:solidFill>
              </a:endParaRPr>
            </a:p>
          </p:txBody>
        </p:sp>
        <p:sp>
          <p:nvSpPr>
            <p:cNvPr id="38" name="文本框 37"/>
            <p:cNvSpPr txBox="1"/>
            <p:nvPr/>
          </p:nvSpPr>
          <p:spPr>
            <a:xfrm>
              <a:off x="10015266" y="3630096"/>
              <a:ext cx="472779" cy="369332"/>
            </a:xfrm>
            <a:prstGeom prst="rect">
              <a:avLst/>
            </a:prstGeom>
            <a:noFill/>
          </p:spPr>
          <p:txBody>
            <a:bodyPr wrap="none" rtlCol="0">
              <a:spAutoFit/>
            </a:bodyPr>
            <a:lstStyle/>
            <a:p>
              <a:pPr algn="ctr"/>
              <a:r>
                <a:rPr lang="en-US" altLang="zh-CN" sz="1200" b="1" dirty="0">
                  <a:solidFill>
                    <a:schemeClr val="bg1"/>
                  </a:solidFill>
                </a:rPr>
                <a:t>06</a:t>
              </a:r>
              <a:endParaRPr lang="zh-CN" altLang="en-US" sz="1200" b="1" dirty="0">
                <a:solidFill>
                  <a:schemeClr val="bg1"/>
                </a:solidFill>
              </a:endParaRPr>
            </a:p>
          </p:txBody>
        </p:sp>
      </p:grpSp>
    </p:spTree>
    <p:extLst>
      <p:ext uri="{BB962C8B-B14F-4D97-AF65-F5344CB8AC3E}">
        <p14:creationId xmlns:p14="http://schemas.microsoft.com/office/powerpoint/2010/main" val="294114628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6"/>
          <p:cNvSpPr>
            <a:spLocks noChangeArrowheads="1"/>
          </p:cNvSpPr>
          <p:nvPr/>
        </p:nvSpPr>
        <p:spPr bwMode="auto">
          <a:xfrm>
            <a:off x="1144376" y="915567"/>
            <a:ext cx="3767556" cy="3769837"/>
          </a:xfrm>
          <a:prstGeom prst="ellipse">
            <a:avLst/>
          </a:prstGeom>
          <a:noFill/>
          <a:ln w="9">
            <a:solidFill>
              <a:schemeClr val="accent2"/>
            </a:solidFill>
            <a:prstDash val="dash"/>
            <a:round/>
          </a:ln>
          <a:extLst>
            <a:ext uri="{909E8E84-426E-40DD-AFC4-6F175D3DCCD1}">
              <a14:hiddenFill xmlns:a14="http://schemas.microsoft.com/office/drawing/2010/main">
                <a:solidFill>
                  <a:srgbClr val="FFFFFF"/>
                </a:solidFill>
              </a14:hiddenFill>
            </a:ext>
          </a:extLst>
        </p:spPr>
        <p:txBody>
          <a:bodyPr lIns="68514" tIns="34268" rIns="68514" bIns="34268"/>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Tx/>
              <a:buNone/>
            </a:pPr>
            <a:endParaRPr lang="zh-CN" altLang="en-US" sz="1300" b="1">
              <a:solidFill>
                <a:prstClr val="black"/>
              </a:solidFill>
              <a:latin typeface="方正准圆简体"/>
              <a:ea typeface="方正准圆简体"/>
              <a:cs typeface="+mn-ea"/>
              <a:sym typeface="方正准圆简体"/>
            </a:endParaRPr>
          </a:p>
        </p:txBody>
      </p:sp>
      <p:sp>
        <p:nvSpPr>
          <p:cNvPr id="13" name="Oval 10"/>
          <p:cNvSpPr>
            <a:spLocks noChangeArrowheads="1"/>
          </p:cNvSpPr>
          <p:nvPr/>
        </p:nvSpPr>
        <p:spPr bwMode="auto">
          <a:xfrm>
            <a:off x="3968272" y="1086959"/>
            <a:ext cx="439113" cy="439239"/>
          </a:xfrm>
          <a:prstGeom prst="ellipse">
            <a:avLst/>
          </a:prstGeom>
          <a:solidFill>
            <a:schemeClr val="accent1"/>
          </a:solidFill>
          <a:ln>
            <a:noFill/>
          </a:ln>
        </p:spPr>
        <p:txBody>
          <a:bodyPr lIns="68514" tIns="34268" rIns="68514" bIns="34268"/>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Tx/>
              <a:buNone/>
            </a:pPr>
            <a:r>
              <a:rPr lang="en-US" altLang="zh-CN" sz="1800" dirty="0">
                <a:solidFill>
                  <a:prstClr val="white"/>
                </a:solidFill>
                <a:latin typeface="方正粗圆简体" pitchFamily="65" charset="-122"/>
                <a:ea typeface="方正粗圆简体" pitchFamily="65" charset="-122"/>
                <a:cs typeface="+mn-ea"/>
                <a:sym typeface="方正准圆简体"/>
              </a:rPr>
              <a:t>1</a:t>
            </a:r>
            <a:endParaRPr lang="zh-CN" altLang="en-US" sz="1800" dirty="0">
              <a:solidFill>
                <a:prstClr val="white"/>
              </a:solidFill>
              <a:latin typeface="方正粗圆简体" pitchFamily="65" charset="-122"/>
              <a:ea typeface="方正粗圆简体" pitchFamily="65" charset="-122"/>
              <a:cs typeface="+mn-ea"/>
              <a:sym typeface="方正准圆简体"/>
            </a:endParaRPr>
          </a:p>
        </p:txBody>
      </p:sp>
      <p:sp>
        <p:nvSpPr>
          <p:cNvPr id="14" name="Oval 11"/>
          <p:cNvSpPr>
            <a:spLocks noChangeArrowheads="1"/>
          </p:cNvSpPr>
          <p:nvPr/>
        </p:nvSpPr>
        <p:spPr bwMode="auto">
          <a:xfrm>
            <a:off x="3968272" y="4074734"/>
            <a:ext cx="439113" cy="439239"/>
          </a:xfrm>
          <a:prstGeom prst="ellipse">
            <a:avLst/>
          </a:prstGeom>
          <a:solidFill>
            <a:schemeClr val="accent1"/>
          </a:solidFill>
          <a:ln>
            <a:noFill/>
          </a:ln>
        </p:spPr>
        <p:txBody>
          <a:bodyPr lIns="68514" tIns="34268" rIns="68514" bIns="34268"/>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Tx/>
              <a:buNone/>
            </a:pPr>
            <a:r>
              <a:rPr lang="en-US" altLang="zh-CN" sz="1800">
                <a:solidFill>
                  <a:prstClr val="white"/>
                </a:solidFill>
                <a:latin typeface="方正粗圆简体" pitchFamily="65" charset="-122"/>
                <a:ea typeface="方正粗圆简体" pitchFamily="65" charset="-122"/>
                <a:cs typeface="+mn-ea"/>
                <a:sym typeface="方正准圆简体"/>
              </a:rPr>
              <a:t>5</a:t>
            </a:r>
            <a:endParaRPr lang="zh-CN" altLang="en-US" sz="1800">
              <a:solidFill>
                <a:prstClr val="white"/>
              </a:solidFill>
              <a:latin typeface="方正粗圆简体" pitchFamily="65" charset="-122"/>
              <a:ea typeface="方正粗圆简体" pitchFamily="65" charset="-122"/>
              <a:cs typeface="+mn-ea"/>
              <a:sym typeface="方正准圆简体"/>
            </a:endParaRPr>
          </a:p>
        </p:txBody>
      </p:sp>
      <p:sp>
        <p:nvSpPr>
          <p:cNvPr id="15" name="Oval 12"/>
          <p:cNvSpPr>
            <a:spLocks noChangeArrowheads="1"/>
          </p:cNvSpPr>
          <p:nvPr/>
        </p:nvSpPr>
        <p:spPr bwMode="auto">
          <a:xfrm>
            <a:off x="4496621" y="3380761"/>
            <a:ext cx="440302" cy="439238"/>
          </a:xfrm>
          <a:prstGeom prst="ellipse">
            <a:avLst/>
          </a:prstGeom>
          <a:solidFill>
            <a:schemeClr val="accent2"/>
          </a:solidFill>
          <a:ln>
            <a:noFill/>
          </a:ln>
        </p:spPr>
        <p:txBody>
          <a:bodyPr lIns="68514" tIns="34268" rIns="68514" bIns="34268"/>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Tx/>
              <a:buNone/>
            </a:pPr>
            <a:r>
              <a:rPr lang="en-US" altLang="zh-CN" sz="1800" dirty="0">
                <a:solidFill>
                  <a:prstClr val="white"/>
                </a:solidFill>
                <a:latin typeface="方正粗圆简体" pitchFamily="65" charset="-122"/>
                <a:ea typeface="方正粗圆简体" pitchFamily="65" charset="-122"/>
                <a:cs typeface="+mn-ea"/>
                <a:sym typeface="方正准圆简体"/>
              </a:rPr>
              <a:t>4</a:t>
            </a:r>
            <a:endParaRPr lang="zh-CN" altLang="en-US" sz="1800" dirty="0">
              <a:solidFill>
                <a:prstClr val="white"/>
              </a:solidFill>
              <a:latin typeface="方正粗圆简体" pitchFamily="65" charset="-122"/>
              <a:ea typeface="方正粗圆简体" pitchFamily="65" charset="-122"/>
              <a:cs typeface="+mn-ea"/>
              <a:sym typeface="方正准圆简体"/>
            </a:endParaRPr>
          </a:p>
        </p:txBody>
      </p:sp>
      <p:sp>
        <p:nvSpPr>
          <p:cNvPr id="16" name="Oval 13"/>
          <p:cNvSpPr>
            <a:spLocks noChangeArrowheads="1"/>
          </p:cNvSpPr>
          <p:nvPr/>
        </p:nvSpPr>
        <p:spPr bwMode="auto">
          <a:xfrm>
            <a:off x="4496621" y="1780933"/>
            <a:ext cx="440302" cy="439238"/>
          </a:xfrm>
          <a:prstGeom prst="ellipse">
            <a:avLst/>
          </a:prstGeom>
          <a:solidFill>
            <a:schemeClr val="accent2"/>
          </a:solidFill>
          <a:ln>
            <a:noFill/>
          </a:ln>
        </p:spPr>
        <p:txBody>
          <a:bodyPr lIns="68514" tIns="34268" rIns="68514" bIns="34268"/>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Tx/>
              <a:buNone/>
            </a:pPr>
            <a:r>
              <a:rPr lang="en-US" altLang="zh-CN" sz="1800">
                <a:solidFill>
                  <a:prstClr val="white"/>
                </a:solidFill>
                <a:latin typeface="方正粗圆简体" pitchFamily="65" charset="-122"/>
                <a:ea typeface="方正粗圆简体" pitchFamily="65" charset="-122"/>
                <a:cs typeface="+mn-ea"/>
                <a:sym typeface="方正准圆简体"/>
              </a:rPr>
              <a:t>2</a:t>
            </a:r>
            <a:endParaRPr lang="zh-CN" altLang="en-US" sz="1800">
              <a:solidFill>
                <a:prstClr val="white"/>
              </a:solidFill>
              <a:latin typeface="方正粗圆简体" pitchFamily="65" charset="-122"/>
              <a:ea typeface="方正粗圆简体" pitchFamily="65" charset="-122"/>
              <a:cs typeface="+mn-ea"/>
              <a:sym typeface="方正准圆简体"/>
            </a:endParaRPr>
          </a:p>
        </p:txBody>
      </p:sp>
      <p:sp>
        <p:nvSpPr>
          <p:cNvPr id="17" name="Oval 14"/>
          <p:cNvSpPr>
            <a:spLocks noChangeArrowheads="1"/>
          </p:cNvSpPr>
          <p:nvPr/>
        </p:nvSpPr>
        <p:spPr bwMode="auto">
          <a:xfrm>
            <a:off x="4667995" y="2580847"/>
            <a:ext cx="439113" cy="439238"/>
          </a:xfrm>
          <a:prstGeom prst="ellipse">
            <a:avLst/>
          </a:prstGeom>
          <a:solidFill>
            <a:schemeClr val="accent1"/>
          </a:solidFill>
          <a:ln>
            <a:noFill/>
          </a:ln>
        </p:spPr>
        <p:txBody>
          <a:bodyPr lIns="68514" tIns="34268" rIns="68514" bIns="34268"/>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Tx/>
              <a:buNone/>
            </a:pPr>
            <a:r>
              <a:rPr lang="en-US" altLang="zh-CN" sz="1800">
                <a:solidFill>
                  <a:prstClr val="white"/>
                </a:solidFill>
                <a:latin typeface="方正粗圆简体" pitchFamily="65" charset="-122"/>
                <a:ea typeface="方正粗圆简体" pitchFamily="65" charset="-122"/>
                <a:cs typeface="+mn-ea"/>
                <a:sym typeface="方正准圆简体"/>
              </a:rPr>
              <a:t>3</a:t>
            </a:r>
            <a:endParaRPr lang="zh-CN" altLang="en-US" sz="1800">
              <a:solidFill>
                <a:prstClr val="white"/>
              </a:solidFill>
              <a:latin typeface="方正粗圆简体" pitchFamily="65" charset="-122"/>
              <a:ea typeface="方正粗圆简体" pitchFamily="65" charset="-122"/>
              <a:cs typeface="+mn-ea"/>
              <a:sym typeface="方正准圆简体"/>
            </a:endParaRPr>
          </a:p>
        </p:txBody>
      </p:sp>
      <p:sp>
        <p:nvSpPr>
          <p:cNvPr id="23" name="Oval 7"/>
          <p:cNvSpPr>
            <a:spLocks noChangeArrowheads="1"/>
          </p:cNvSpPr>
          <p:nvPr/>
        </p:nvSpPr>
        <p:spPr bwMode="auto">
          <a:xfrm>
            <a:off x="1062280" y="1120287"/>
            <a:ext cx="3337965" cy="3336550"/>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8514" tIns="34268" rIns="68514" bIns="34268"/>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Tx/>
              <a:buNone/>
            </a:pPr>
            <a:endParaRPr lang="zh-CN" altLang="en-US" sz="1300" b="1">
              <a:solidFill>
                <a:prstClr val="black"/>
              </a:solidFill>
              <a:latin typeface="方正准圆简体"/>
              <a:ea typeface="方正准圆简体"/>
              <a:cs typeface="+mn-ea"/>
              <a:sym typeface="方正准圆简体"/>
            </a:endParaRPr>
          </a:p>
        </p:txBody>
      </p:sp>
      <p:sp>
        <p:nvSpPr>
          <p:cNvPr id="24" name="Oval 8"/>
          <p:cNvSpPr>
            <a:spLocks noChangeArrowheads="1"/>
          </p:cNvSpPr>
          <p:nvPr/>
        </p:nvSpPr>
        <p:spPr bwMode="auto">
          <a:xfrm>
            <a:off x="1290772" y="1347665"/>
            <a:ext cx="2881003" cy="2881835"/>
          </a:xfrm>
          <a:prstGeom prst="ellipse">
            <a:avLst/>
          </a:prstGeom>
          <a:blipFill dpi="0" rotWithShape="1">
            <a:blip r:embed="rId3"/>
            <a:srcRect/>
            <a:stretch>
              <a:fillRect/>
            </a:stretch>
          </a:blipFill>
          <a:ln>
            <a:noFill/>
          </a:ln>
          <a:extLst/>
        </p:spPr>
        <p:txBody>
          <a:bodyPr lIns="68514" tIns="34268" rIns="68514" bIns="34268"/>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Tx/>
              <a:buNone/>
            </a:pPr>
            <a:endParaRPr lang="zh-CN" altLang="en-US" sz="1300" b="1">
              <a:solidFill>
                <a:prstClr val="black"/>
              </a:solidFill>
              <a:latin typeface="方正准圆简体"/>
              <a:ea typeface="方正准圆简体"/>
              <a:cs typeface="+mn-ea"/>
              <a:sym typeface="方正准圆简体"/>
            </a:endParaRPr>
          </a:p>
        </p:txBody>
      </p:sp>
      <p:sp>
        <p:nvSpPr>
          <p:cNvPr id="25" name="Oval 9"/>
          <p:cNvSpPr>
            <a:spLocks noChangeArrowheads="1"/>
          </p:cNvSpPr>
          <p:nvPr/>
        </p:nvSpPr>
        <p:spPr bwMode="auto">
          <a:xfrm>
            <a:off x="755576" y="3010884"/>
            <a:ext cx="1193253" cy="1193598"/>
          </a:xfrm>
          <a:prstGeom prst="ellipse">
            <a:avLst/>
          </a:prstGeom>
          <a:solidFill>
            <a:schemeClr val="accent1"/>
          </a:solidFill>
          <a:ln>
            <a:noFill/>
          </a:ln>
        </p:spPr>
        <p:txBody>
          <a:bodyPr lIns="68514" tIns="34268" rIns="68514" bIns="34268"/>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Tx/>
              <a:buNone/>
            </a:pPr>
            <a:endParaRPr lang="zh-CN" altLang="en-US" sz="1300" b="1">
              <a:solidFill>
                <a:prstClr val="black"/>
              </a:solidFill>
              <a:latin typeface="方正准圆简体"/>
              <a:ea typeface="方正准圆简体"/>
              <a:cs typeface="+mn-ea"/>
              <a:sym typeface="方正准圆简体"/>
            </a:endParaRPr>
          </a:p>
        </p:txBody>
      </p:sp>
      <p:sp>
        <p:nvSpPr>
          <p:cNvPr id="26" name="TextBox 18"/>
          <p:cNvSpPr txBox="1">
            <a:spLocks noChangeArrowheads="1"/>
          </p:cNvSpPr>
          <p:nvPr/>
        </p:nvSpPr>
        <p:spPr bwMode="auto">
          <a:xfrm>
            <a:off x="1002779" y="3256612"/>
            <a:ext cx="697342" cy="684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14" tIns="34268" rIns="68514" bIns="34268">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Tx/>
              <a:buNone/>
            </a:pPr>
            <a:r>
              <a:rPr lang="zh-CN" altLang="en-US" dirty="0">
                <a:solidFill>
                  <a:prstClr val="white"/>
                </a:solidFill>
                <a:latin typeface="方正粗圆简体" pitchFamily="65" charset="-122"/>
                <a:ea typeface="方正粗圆简体" pitchFamily="65" charset="-122"/>
                <a:cs typeface="+mn-ea"/>
                <a:sym typeface="方正准圆简体"/>
              </a:rPr>
              <a:t>添加标题</a:t>
            </a:r>
            <a:endParaRPr lang="en-US" altLang="zh-CN" dirty="0">
              <a:solidFill>
                <a:prstClr val="white"/>
              </a:solidFill>
              <a:latin typeface="方正粗圆简体" pitchFamily="65" charset="-122"/>
              <a:ea typeface="方正粗圆简体" pitchFamily="65" charset="-122"/>
              <a:cs typeface="+mn-ea"/>
              <a:sym typeface="方正准圆简体"/>
            </a:endParaRPr>
          </a:p>
        </p:txBody>
      </p:sp>
      <p:sp>
        <p:nvSpPr>
          <p:cNvPr id="29" name="矩形 1"/>
          <p:cNvSpPr>
            <a:spLocks noChangeArrowheads="1"/>
          </p:cNvSpPr>
          <p:nvPr/>
        </p:nvSpPr>
        <p:spPr bwMode="auto">
          <a:xfrm>
            <a:off x="4455564" y="943980"/>
            <a:ext cx="3500813" cy="553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78" tIns="45688" rIns="91378" bIns="45688">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50000"/>
              </a:lnSpc>
              <a:spcBef>
                <a:spcPct val="0"/>
              </a:spcBef>
              <a:spcAft>
                <a:spcPct val="0"/>
              </a:spcAft>
            </a:pPr>
            <a:r>
              <a:rPr lang="zh-CN" altLang="en-US" sz="1000" dirty="0">
                <a:solidFill>
                  <a:schemeClr val="tx1">
                    <a:lumMod val="65000"/>
                    <a:lumOff val="35000"/>
                  </a:schemeClr>
                </a:solidFill>
                <a:latin typeface="方正准圆简体"/>
                <a:ea typeface="方正准圆简体"/>
                <a:cs typeface="+mn-ea"/>
                <a:sym typeface="方正准圆简体"/>
              </a:rPr>
              <a:t>添加文字内容添加文字内容添加文字内容添加文字内容添加文字内容添加文字内容添加文字内容添加文字内容</a:t>
            </a:r>
            <a:endParaRPr lang="zh-CN" altLang="en-US" sz="1000" b="1" dirty="0">
              <a:solidFill>
                <a:schemeClr val="tx1">
                  <a:lumMod val="65000"/>
                  <a:lumOff val="35000"/>
                </a:schemeClr>
              </a:solidFill>
              <a:latin typeface="方正准圆简体"/>
              <a:ea typeface="方正准圆简体"/>
              <a:cs typeface="+mn-ea"/>
              <a:sym typeface="方正准圆简体"/>
            </a:endParaRPr>
          </a:p>
        </p:txBody>
      </p:sp>
      <p:sp>
        <p:nvSpPr>
          <p:cNvPr id="30" name="矩形 1"/>
          <p:cNvSpPr>
            <a:spLocks noChangeArrowheads="1"/>
          </p:cNvSpPr>
          <p:nvPr/>
        </p:nvSpPr>
        <p:spPr bwMode="auto">
          <a:xfrm>
            <a:off x="5004049" y="1712514"/>
            <a:ext cx="3233654" cy="553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78" tIns="45688" rIns="91378" bIns="45688">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50000"/>
              </a:lnSpc>
              <a:spcBef>
                <a:spcPct val="0"/>
              </a:spcBef>
              <a:spcAft>
                <a:spcPct val="0"/>
              </a:spcAft>
            </a:pPr>
            <a:r>
              <a:rPr lang="zh-CN" altLang="en-US" sz="1000" dirty="0">
                <a:solidFill>
                  <a:schemeClr val="tx1">
                    <a:lumMod val="65000"/>
                    <a:lumOff val="35000"/>
                  </a:schemeClr>
                </a:solidFill>
                <a:latin typeface="方正准圆简体"/>
                <a:ea typeface="方正准圆简体"/>
                <a:cs typeface="+mn-ea"/>
                <a:sym typeface="方正准圆简体"/>
              </a:rPr>
              <a:t>添加文字内容添加文字内容添加文字内容添加文字内容添加文字内容添加文字内容添加文字内容添加文字内容</a:t>
            </a:r>
            <a:endParaRPr lang="zh-CN" altLang="en-US" sz="1000" b="1" dirty="0">
              <a:solidFill>
                <a:schemeClr val="tx1">
                  <a:lumMod val="65000"/>
                  <a:lumOff val="35000"/>
                </a:schemeClr>
              </a:solidFill>
              <a:latin typeface="方正准圆简体"/>
              <a:ea typeface="方正准圆简体"/>
              <a:cs typeface="+mn-ea"/>
              <a:sym typeface="方正准圆简体"/>
            </a:endParaRPr>
          </a:p>
        </p:txBody>
      </p:sp>
      <p:sp>
        <p:nvSpPr>
          <p:cNvPr id="31" name="矩形 1"/>
          <p:cNvSpPr>
            <a:spLocks noChangeArrowheads="1"/>
          </p:cNvSpPr>
          <p:nvPr/>
        </p:nvSpPr>
        <p:spPr bwMode="auto">
          <a:xfrm>
            <a:off x="5148064" y="2563140"/>
            <a:ext cx="3233654" cy="553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78" tIns="45688" rIns="91378" bIns="45688">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50000"/>
              </a:lnSpc>
              <a:spcBef>
                <a:spcPct val="0"/>
              </a:spcBef>
              <a:spcAft>
                <a:spcPct val="0"/>
              </a:spcAft>
            </a:pPr>
            <a:r>
              <a:rPr lang="zh-CN" altLang="en-US" sz="1000" dirty="0">
                <a:solidFill>
                  <a:schemeClr val="tx1">
                    <a:lumMod val="65000"/>
                    <a:lumOff val="35000"/>
                  </a:schemeClr>
                </a:solidFill>
                <a:latin typeface="方正准圆简体"/>
                <a:ea typeface="方正准圆简体"/>
                <a:cs typeface="+mn-ea"/>
                <a:sym typeface="方正准圆简体"/>
              </a:rPr>
              <a:t>添加文字内容添加文字内容添加文字内容添加文字内容添加文字内容添加文字内容添加文字内容添加文字内容</a:t>
            </a:r>
            <a:endParaRPr lang="zh-CN" altLang="en-US" sz="1000" b="1" dirty="0">
              <a:solidFill>
                <a:schemeClr val="tx1">
                  <a:lumMod val="65000"/>
                  <a:lumOff val="35000"/>
                </a:schemeClr>
              </a:solidFill>
              <a:latin typeface="方正准圆简体"/>
              <a:ea typeface="方正准圆简体"/>
              <a:cs typeface="+mn-ea"/>
              <a:sym typeface="方正准圆简体"/>
            </a:endParaRPr>
          </a:p>
        </p:txBody>
      </p:sp>
      <p:sp>
        <p:nvSpPr>
          <p:cNvPr id="33" name="矩形 1"/>
          <p:cNvSpPr>
            <a:spLocks noChangeArrowheads="1"/>
          </p:cNvSpPr>
          <p:nvPr/>
        </p:nvSpPr>
        <p:spPr bwMode="auto">
          <a:xfrm>
            <a:off x="5010754" y="3357354"/>
            <a:ext cx="3233654" cy="553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78" tIns="45688" rIns="91378" bIns="45688">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50000"/>
              </a:lnSpc>
              <a:spcBef>
                <a:spcPct val="0"/>
              </a:spcBef>
              <a:spcAft>
                <a:spcPct val="0"/>
              </a:spcAft>
            </a:pPr>
            <a:r>
              <a:rPr lang="zh-CN" altLang="en-US" sz="1000" dirty="0">
                <a:solidFill>
                  <a:schemeClr val="tx1">
                    <a:lumMod val="65000"/>
                    <a:lumOff val="35000"/>
                  </a:schemeClr>
                </a:solidFill>
                <a:latin typeface="方正准圆简体"/>
                <a:ea typeface="方正准圆简体"/>
                <a:cs typeface="+mn-ea"/>
                <a:sym typeface="方正准圆简体"/>
              </a:rPr>
              <a:t>添加文字内容添加文字内容添加文字内容添加文字内容添加文字内容添加文字内容添加文字内容添加文字内容</a:t>
            </a:r>
            <a:endParaRPr lang="zh-CN" altLang="en-US" sz="1000" b="1" dirty="0">
              <a:solidFill>
                <a:schemeClr val="tx1">
                  <a:lumMod val="65000"/>
                  <a:lumOff val="35000"/>
                </a:schemeClr>
              </a:solidFill>
              <a:latin typeface="方正准圆简体"/>
              <a:ea typeface="方正准圆简体"/>
              <a:cs typeface="+mn-ea"/>
              <a:sym typeface="方正准圆简体"/>
            </a:endParaRPr>
          </a:p>
        </p:txBody>
      </p:sp>
      <p:sp>
        <p:nvSpPr>
          <p:cNvPr id="34" name="矩形 1"/>
          <p:cNvSpPr>
            <a:spLocks noChangeArrowheads="1"/>
          </p:cNvSpPr>
          <p:nvPr/>
        </p:nvSpPr>
        <p:spPr bwMode="auto">
          <a:xfrm>
            <a:off x="4455564" y="4054530"/>
            <a:ext cx="3500813" cy="553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78" tIns="45688" rIns="91378" bIns="45688">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50000"/>
              </a:lnSpc>
              <a:spcBef>
                <a:spcPct val="0"/>
              </a:spcBef>
              <a:spcAft>
                <a:spcPct val="0"/>
              </a:spcAft>
            </a:pPr>
            <a:r>
              <a:rPr lang="zh-CN" altLang="en-US" sz="1000" dirty="0">
                <a:solidFill>
                  <a:schemeClr val="tx1">
                    <a:lumMod val="65000"/>
                    <a:lumOff val="35000"/>
                  </a:schemeClr>
                </a:solidFill>
                <a:latin typeface="方正准圆简体"/>
                <a:ea typeface="方正准圆简体"/>
                <a:cs typeface="+mn-ea"/>
                <a:sym typeface="方正准圆简体"/>
              </a:rPr>
              <a:t>添加文字内容添加文字内容添加文字内容添加文字内容添加文字内容添加文字内容添加文字内容添加文字内容</a:t>
            </a:r>
            <a:endParaRPr lang="zh-CN" altLang="en-US" sz="1000" b="1" dirty="0">
              <a:solidFill>
                <a:schemeClr val="tx1">
                  <a:lumMod val="65000"/>
                  <a:lumOff val="35000"/>
                </a:schemeClr>
              </a:solidFill>
              <a:latin typeface="方正准圆简体"/>
              <a:ea typeface="方正准圆简体"/>
              <a:cs typeface="+mn-ea"/>
              <a:sym typeface="方正准圆简体"/>
            </a:endParaRPr>
          </a:p>
        </p:txBody>
      </p:sp>
    </p:spTree>
    <p:extLst>
      <p:ext uri="{BB962C8B-B14F-4D97-AF65-F5344CB8AC3E}">
        <p14:creationId xmlns:p14="http://schemas.microsoft.com/office/powerpoint/2010/main" val="204250847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1000"/>
                                        <p:tgtEl>
                                          <p:spTgt spid="24"/>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wheel(1)">
                                      <p:cBhvr>
                                        <p:cTn id="10" dur="1000"/>
                                        <p:tgtEl>
                                          <p:spTgt spid="23"/>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childTnLst>
                          </p:cTn>
                        </p:par>
                        <p:par>
                          <p:cTn id="17" fill="hold">
                            <p:stCondLst>
                              <p:cond delay="1500"/>
                            </p:stCondLst>
                            <p:childTnLst>
                              <p:par>
                                <p:cTn id="18" presetID="52"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Scale>
                                      <p:cBhvr>
                                        <p:cTn id="20"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1" dur="1000" decel="50000" fill="hold">
                                          <p:stCondLst>
                                            <p:cond delay="0"/>
                                          </p:stCondLst>
                                        </p:cTn>
                                        <p:tgtEl>
                                          <p:spTgt spid="25"/>
                                        </p:tgtEl>
                                        <p:attrNameLst>
                                          <p:attrName>ppt_x</p:attrName>
                                          <p:attrName>ppt_y</p:attrName>
                                        </p:attrNameLst>
                                      </p:cBhvr>
                                      <p:rCtr x="0" y="0"/>
                                    </p:animMotion>
                                    <p:animEffect transition="in" filter="fade">
                                      <p:cBhvr>
                                        <p:cTn id="22" dur="1000"/>
                                        <p:tgtEl>
                                          <p:spTgt spid="25"/>
                                        </p:tgtEl>
                                      </p:cBhvr>
                                    </p:animEffect>
                                  </p:childTnLst>
                                </p:cTn>
                              </p:par>
                              <p:par>
                                <p:cTn id="23" presetID="52"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Scale>
                                      <p:cBhvr>
                                        <p:cTn id="25"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6" dur="1000" decel="50000" fill="hold">
                                          <p:stCondLst>
                                            <p:cond delay="0"/>
                                          </p:stCondLst>
                                        </p:cTn>
                                        <p:tgtEl>
                                          <p:spTgt spid="26"/>
                                        </p:tgtEl>
                                        <p:attrNameLst>
                                          <p:attrName>ppt_x</p:attrName>
                                          <p:attrName>ppt_y</p:attrName>
                                        </p:attrNameLst>
                                      </p:cBhvr>
                                      <p:rCtr x="0" y="0"/>
                                    </p:animMotion>
                                    <p:animEffect transition="in" filter="fade">
                                      <p:cBhvr>
                                        <p:cTn id="27" dur="1000"/>
                                        <p:tgtEl>
                                          <p:spTgt spid="26"/>
                                        </p:tgtEl>
                                      </p:cBhvr>
                                    </p:animEffect>
                                  </p:childTnLst>
                                </p:cTn>
                              </p:par>
                            </p:childTnLst>
                          </p:cTn>
                        </p:par>
                        <p:par>
                          <p:cTn id="28" fill="hold">
                            <p:stCondLst>
                              <p:cond delay="2500"/>
                            </p:stCondLst>
                            <p:childTnLst>
                              <p:par>
                                <p:cTn id="29" presetID="1"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par>
                                <p:cTn id="39" presetID="35" presetClass="path" presetSubtype="0" accel="50000" decel="50000" fill="hold" grpId="1" nodeType="withEffect">
                                  <p:stCondLst>
                                    <p:cond delay="0"/>
                                  </p:stCondLst>
                                  <p:childTnLst>
                                    <p:animMotion origin="layout" path="M 2.29608E-6 1.11111E-6 L -0.17354 0.29051 " pathEditMode="relative" rAng="0" ptsTypes="AA">
                                      <p:cBhvr>
                                        <p:cTn id="40" dur="500" spd="-99900" fill="hold"/>
                                        <p:tgtEl>
                                          <p:spTgt spid="13"/>
                                        </p:tgtEl>
                                        <p:attrNameLst>
                                          <p:attrName>ppt_x</p:attrName>
                                          <p:attrName>ppt_y</p:attrName>
                                        </p:attrNameLst>
                                      </p:cBhvr>
                                      <p:rCtr x="-8600" y="14500"/>
                                    </p:animMotion>
                                  </p:childTnLst>
                                </p:cTn>
                              </p:par>
                              <p:par>
                                <p:cTn id="41" presetID="35" presetClass="path" presetSubtype="0" accel="50000" decel="50000" fill="hold" grpId="1" nodeType="withEffect">
                                  <p:stCondLst>
                                    <p:cond delay="0"/>
                                  </p:stCondLst>
                                  <p:childTnLst>
                                    <p:animMotion origin="layout" path="M 2.35202E-6 -2.59259E-6 L -0.23143 0.15556 " pathEditMode="relative" rAng="0" ptsTypes="AA">
                                      <p:cBhvr>
                                        <p:cTn id="42" dur="500" spd="-99900" fill="hold"/>
                                        <p:tgtEl>
                                          <p:spTgt spid="16"/>
                                        </p:tgtEl>
                                        <p:attrNameLst>
                                          <p:attrName>ppt_x</p:attrName>
                                          <p:attrName>ppt_y</p:attrName>
                                        </p:attrNameLst>
                                      </p:cBhvr>
                                      <p:rCtr x="-11500" y="7800"/>
                                    </p:animMotion>
                                  </p:childTnLst>
                                </p:cTn>
                              </p:par>
                              <p:par>
                                <p:cTn id="43" presetID="35" presetClass="path" presetSubtype="0" accel="50000" decel="50000" fill="hold" grpId="1" nodeType="withEffect">
                                  <p:stCondLst>
                                    <p:cond delay="0"/>
                                  </p:stCondLst>
                                  <p:childTnLst>
                                    <p:animMotion origin="layout" path="M 0 0 L -0.25 0 E" pathEditMode="relative" rAng="0" ptsTypes="">
                                      <p:cBhvr>
                                        <p:cTn id="44" dur="500" spd="-99900" fill="hold"/>
                                        <p:tgtEl>
                                          <p:spTgt spid="17"/>
                                        </p:tgtEl>
                                        <p:attrNameLst>
                                          <p:attrName>ppt_x</p:attrName>
                                          <p:attrName>ppt_y</p:attrName>
                                        </p:attrNameLst>
                                      </p:cBhvr>
                                      <p:rCtr x="0" y="0"/>
                                    </p:animMotion>
                                  </p:childTnLst>
                                </p:cTn>
                              </p:par>
                              <p:par>
                                <p:cTn id="45" presetID="35" presetClass="path" presetSubtype="0" accel="50000" decel="50000" fill="hold" grpId="1" nodeType="withEffect">
                                  <p:stCondLst>
                                    <p:cond delay="0"/>
                                  </p:stCondLst>
                                  <p:childTnLst>
                                    <p:animMotion origin="layout" path="M 2.35202E-6 -3.7037E-6 L -0.23143 -0.15555 " pathEditMode="relative" rAng="0" ptsTypes="AA">
                                      <p:cBhvr>
                                        <p:cTn id="46" dur="500" spd="-99900" fill="hold"/>
                                        <p:tgtEl>
                                          <p:spTgt spid="15"/>
                                        </p:tgtEl>
                                        <p:attrNameLst>
                                          <p:attrName>ppt_x</p:attrName>
                                          <p:attrName>ppt_y</p:attrName>
                                        </p:attrNameLst>
                                      </p:cBhvr>
                                      <p:rCtr x="-11500" y="-7700"/>
                                    </p:animMotion>
                                  </p:childTnLst>
                                </p:cTn>
                              </p:par>
                              <p:par>
                                <p:cTn id="47" presetID="35" presetClass="path" presetSubtype="0" accel="50000" decel="50000" fill="hold" grpId="1" nodeType="withEffect">
                                  <p:stCondLst>
                                    <p:cond delay="0"/>
                                  </p:stCondLst>
                                  <p:childTnLst>
                                    <p:animMotion origin="layout" path="M 2.29608E-6 2.59259E-6 L -0.17354 -0.29051 " pathEditMode="relative" rAng="0" ptsTypes="AA">
                                      <p:cBhvr>
                                        <p:cTn id="48" dur="500" spd="-99900" fill="hold"/>
                                        <p:tgtEl>
                                          <p:spTgt spid="14"/>
                                        </p:tgtEl>
                                        <p:attrNameLst>
                                          <p:attrName>ppt_x</p:attrName>
                                          <p:attrName>ppt_y</p:attrName>
                                        </p:attrNameLst>
                                      </p:cBhvr>
                                      <p:rCtr x="-8600" y="-14400"/>
                                    </p:animMotion>
                                  </p:childTnLst>
                                </p:cTn>
                              </p:par>
                            </p:childTnLst>
                          </p:cTn>
                        </p:par>
                        <p:par>
                          <p:cTn id="49" fill="hold">
                            <p:stCondLst>
                              <p:cond delay="3000"/>
                            </p:stCondLst>
                            <p:childTnLst>
                              <p:par>
                                <p:cTn id="50" presetID="47" presetClass="entr" presetSubtype="0"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1000"/>
                                        <p:tgtEl>
                                          <p:spTgt spid="29"/>
                                        </p:tgtEl>
                                      </p:cBhvr>
                                    </p:animEffect>
                                    <p:anim calcmode="lin" valueType="num">
                                      <p:cBhvr>
                                        <p:cTn id="53" dur="1000" fill="hold"/>
                                        <p:tgtEl>
                                          <p:spTgt spid="29"/>
                                        </p:tgtEl>
                                        <p:attrNameLst>
                                          <p:attrName>ppt_x</p:attrName>
                                        </p:attrNameLst>
                                      </p:cBhvr>
                                      <p:tavLst>
                                        <p:tav tm="0">
                                          <p:val>
                                            <p:strVal val="#ppt_x"/>
                                          </p:val>
                                        </p:tav>
                                        <p:tav tm="100000">
                                          <p:val>
                                            <p:strVal val="#ppt_x"/>
                                          </p:val>
                                        </p:tav>
                                      </p:tavLst>
                                    </p:anim>
                                    <p:anim calcmode="lin" valueType="num">
                                      <p:cBhvr>
                                        <p:cTn id="54" dur="1000" fill="hold"/>
                                        <p:tgtEl>
                                          <p:spTgt spid="29"/>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1000"/>
                                        <p:tgtEl>
                                          <p:spTgt spid="33"/>
                                        </p:tgtEl>
                                      </p:cBhvr>
                                    </p:animEffect>
                                    <p:anim calcmode="lin" valueType="num">
                                      <p:cBhvr>
                                        <p:cTn id="68" dur="1000" fill="hold"/>
                                        <p:tgtEl>
                                          <p:spTgt spid="33"/>
                                        </p:tgtEl>
                                        <p:attrNameLst>
                                          <p:attrName>ppt_x</p:attrName>
                                        </p:attrNameLst>
                                      </p:cBhvr>
                                      <p:tavLst>
                                        <p:tav tm="0">
                                          <p:val>
                                            <p:strVal val="#ppt_x"/>
                                          </p:val>
                                        </p:tav>
                                        <p:tav tm="100000">
                                          <p:val>
                                            <p:strVal val="#ppt_x"/>
                                          </p:val>
                                        </p:tav>
                                      </p:tavLst>
                                    </p:anim>
                                    <p:anim calcmode="lin" valueType="num">
                                      <p:cBhvr>
                                        <p:cTn id="69" dur="1000" fill="hold"/>
                                        <p:tgtEl>
                                          <p:spTgt spid="33"/>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34"/>
                                        </p:tgtEl>
                                        <p:attrNameLst>
                                          <p:attrName>style.visibility</p:attrName>
                                        </p:attrNameLst>
                                      </p:cBhvr>
                                      <p:to>
                                        <p:strVal val="visible"/>
                                      </p:to>
                                    </p:set>
                                    <p:animEffect transition="in" filter="fade">
                                      <p:cBhvr>
                                        <p:cTn id="72" dur="1000"/>
                                        <p:tgtEl>
                                          <p:spTgt spid="34"/>
                                        </p:tgtEl>
                                      </p:cBhvr>
                                    </p:animEffect>
                                    <p:anim calcmode="lin" valueType="num">
                                      <p:cBhvr>
                                        <p:cTn id="73" dur="1000" fill="hold"/>
                                        <p:tgtEl>
                                          <p:spTgt spid="34"/>
                                        </p:tgtEl>
                                        <p:attrNameLst>
                                          <p:attrName>ppt_x</p:attrName>
                                        </p:attrNameLst>
                                      </p:cBhvr>
                                      <p:tavLst>
                                        <p:tav tm="0">
                                          <p:val>
                                            <p:strVal val="#ppt_x"/>
                                          </p:val>
                                        </p:tav>
                                        <p:tav tm="100000">
                                          <p:val>
                                            <p:strVal val="#ppt_x"/>
                                          </p:val>
                                        </p:tav>
                                      </p:tavLst>
                                    </p:anim>
                                    <p:anim calcmode="lin" valueType="num">
                                      <p:cBhvr>
                                        <p:cTn id="7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autoUpdateAnimBg="0"/>
      <p:bldP spid="13" grpId="1" animBg="1" autoUpdateAnimBg="0"/>
      <p:bldP spid="14" grpId="0" animBg="1" autoUpdateAnimBg="0"/>
      <p:bldP spid="14" grpId="1" animBg="1" autoUpdateAnimBg="0"/>
      <p:bldP spid="15" grpId="0" animBg="1" autoUpdateAnimBg="0"/>
      <p:bldP spid="15" grpId="1" animBg="1" autoUpdateAnimBg="0"/>
      <p:bldP spid="16" grpId="0" animBg="1" autoUpdateAnimBg="0"/>
      <p:bldP spid="16" grpId="1" animBg="1" autoUpdateAnimBg="0"/>
      <p:bldP spid="17" grpId="0" animBg="1" autoUpdateAnimBg="0"/>
      <p:bldP spid="17" grpId="1" animBg="1" autoUpdateAnimBg="0"/>
      <p:bldP spid="23" grpId="0" animBg="1" autoUpdateAnimBg="0"/>
      <p:bldP spid="24" grpId="0" animBg="1" autoUpdateAnimBg="0"/>
      <p:bldP spid="25" grpId="0" animBg="1" autoUpdateAnimBg="0"/>
      <p:bldP spid="26" grpId="0" autoUpdateAnimBg="0"/>
      <p:bldP spid="29" grpId="0"/>
      <p:bldP spid="30" grpId="0"/>
      <p:bldP spid="31" grpId="0"/>
      <p:bldP spid="33" grpId="0"/>
      <p:bldP spid="3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4264344" y="1504950"/>
            <a:ext cx="1313727" cy="923330"/>
          </a:xfrm>
          <a:prstGeom prst="rect">
            <a:avLst/>
          </a:prstGeom>
        </p:spPr>
        <p:txBody>
          <a:bodyPr wrap="square">
            <a:spAutoFit/>
          </a:bodyPr>
          <a:lstStyle/>
          <a:p>
            <a:r>
              <a:rPr lang="en-US" altLang="zh-CN" sz="5400" dirty="0" smtClean="0">
                <a:solidFill>
                  <a:schemeClr val="accent2"/>
                </a:solidFill>
                <a:latin typeface="站酷快乐体2016修订版" panose="02010600030101010101" pitchFamily="2" charset="-122"/>
                <a:ea typeface="站酷快乐体2016修订版" panose="02010600030101010101" pitchFamily="2" charset="-122"/>
              </a:rPr>
              <a:t>04</a:t>
            </a:r>
            <a:endParaRPr lang="zh-CN" altLang="en-US" sz="5400" dirty="0">
              <a:solidFill>
                <a:schemeClr val="accent2"/>
              </a:solidFill>
              <a:latin typeface="站酷快乐体2016修订版" panose="02010600030101010101" pitchFamily="2" charset="-122"/>
              <a:ea typeface="站酷快乐体2016修订版" panose="02010600030101010101" pitchFamily="2" charset="-122"/>
            </a:endParaRPr>
          </a:p>
        </p:txBody>
      </p:sp>
      <p:sp>
        <p:nvSpPr>
          <p:cNvPr id="29" name="文本框 32"/>
          <p:cNvSpPr txBox="1"/>
          <p:nvPr/>
        </p:nvSpPr>
        <p:spPr>
          <a:xfrm>
            <a:off x="3200400" y="2168664"/>
            <a:ext cx="3429000" cy="707886"/>
          </a:xfrm>
          <a:prstGeom prst="rect">
            <a:avLst/>
          </a:prstGeom>
          <a:noFill/>
        </p:spPr>
        <p:txBody>
          <a:bodyPr wrap="squar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4148">
              <a:defRPr/>
            </a:pPr>
            <a:r>
              <a:rPr lang="zh-CN" altLang="en-US" sz="4000" kern="0" dirty="0">
                <a:solidFill>
                  <a:schemeClr val="accent1"/>
                </a:solidFill>
                <a:latin typeface="站酷快乐体2016修订版" panose="02010600030101010101" pitchFamily="2" charset="-122"/>
                <a:ea typeface="站酷快乐体2016修订版" panose="02010600030101010101" pitchFamily="2" charset="-122"/>
              </a:rPr>
              <a:t>教学特点分析</a:t>
            </a:r>
          </a:p>
        </p:txBody>
      </p:sp>
      <p:sp>
        <p:nvSpPr>
          <p:cNvPr id="34" name="TextBox 49"/>
          <p:cNvSpPr txBox="1"/>
          <p:nvPr/>
        </p:nvSpPr>
        <p:spPr>
          <a:xfrm>
            <a:off x="3276599" y="2798862"/>
            <a:ext cx="3200400" cy="153888"/>
          </a:xfrm>
          <a:prstGeom prst="rect">
            <a:avLst/>
          </a:prstGeom>
          <a:noFill/>
        </p:spPr>
        <p:txBody>
          <a:bodyPr wrap="square" lIns="0" tIns="0" rIns="0" bIns="0" rtlCol="0">
            <a:spAutoFit/>
          </a:bodyPr>
          <a:lstStyle/>
          <a:p>
            <a:pPr eaLnBrk="0" hangingPunct="0"/>
            <a:r>
              <a:rPr lang="zh-CN" altLang="en-US" sz="1000" dirty="0">
                <a:solidFill>
                  <a:schemeClr val="accent1"/>
                </a:solidFill>
                <a:latin typeface="站酷快乐体2016修订版" panose="02010600030101010101" pitchFamily="2" charset="-122"/>
                <a:ea typeface="站酷快乐体2016修订版" panose="02010600030101010101" pitchFamily="2" charset="-122"/>
                <a:cs typeface="+mn-ea"/>
                <a:sym typeface="+mn-lt"/>
              </a:rPr>
              <a:t>请替换文字内容，点击添加相关标题</a:t>
            </a:r>
            <a:r>
              <a:rPr lang="zh-CN" altLang="en-US" sz="1000" dirty="0" smtClean="0">
                <a:solidFill>
                  <a:schemeClr val="accent1"/>
                </a:solidFill>
                <a:latin typeface="站酷快乐体2016修订版" panose="02010600030101010101" pitchFamily="2" charset="-122"/>
                <a:ea typeface="站酷快乐体2016修订版" panose="02010600030101010101" pitchFamily="2" charset="-122"/>
                <a:cs typeface="+mn-ea"/>
                <a:sym typeface="+mn-lt"/>
              </a:rPr>
              <a:t>文字也</a:t>
            </a:r>
            <a:r>
              <a:rPr lang="zh-CN" altLang="en-US" sz="1000" dirty="0">
                <a:solidFill>
                  <a:schemeClr val="accent1"/>
                </a:solidFill>
                <a:latin typeface="站酷快乐体2016修订版" panose="02010600030101010101" pitchFamily="2" charset="-122"/>
                <a:ea typeface="站酷快乐体2016修订版" panose="02010600030101010101" pitchFamily="2" charset="-122"/>
                <a:cs typeface="+mn-ea"/>
                <a:sym typeface="+mn-lt"/>
              </a:rPr>
              <a:t>可以直接</a:t>
            </a:r>
            <a:r>
              <a:rPr lang="zh-CN" altLang="en-US" sz="1000" dirty="0" smtClean="0">
                <a:solidFill>
                  <a:schemeClr val="accent1"/>
                </a:solidFill>
                <a:latin typeface="站酷快乐体2016修订版" panose="02010600030101010101" pitchFamily="2" charset="-122"/>
                <a:ea typeface="站酷快乐体2016修订版" panose="02010600030101010101" pitchFamily="2" charset="-122"/>
                <a:cs typeface="+mn-ea"/>
                <a:sym typeface="+mn-lt"/>
              </a:rPr>
              <a:t>复</a:t>
            </a:r>
            <a:endParaRPr lang="zh-CN" altLang="en-US" sz="1000" dirty="0">
              <a:solidFill>
                <a:schemeClr val="accent1"/>
              </a:solidFill>
              <a:latin typeface="站酷快乐体2016修订版" panose="02010600030101010101" pitchFamily="2" charset="-122"/>
              <a:ea typeface="站酷快乐体2016修订版" panose="02010600030101010101" pitchFamily="2" charset="-122"/>
              <a:cs typeface="+mn-ea"/>
              <a:sym typeface="+mn-lt"/>
            </a:endParaRPr>
          </a:p>
        </p:txBody>
      </p:sp>
    </p:spTree>
    <p:custDataLst>
      <p:tags r:id="rId1"/>
    </p:custDataLst>
    <p:extLst>
      <p:ext uri="{BB962C8B-B14F-4D97-AF65-F5344CB8AC3E}">
        <p14:creationId xmlns:p14="http://schemas.microsoft.com/office/powerpoint/2010/main" val="18601418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randombar(horizontal)">
                                      <p:cBhvr>
                                        <p:cTn id="7" dur="500"/>
                                        <p:tgtEl>
                                          <p:spTgt spid="41"/>
                                        </p:tgtEl>
                                      </p:cBhvr>
                                    </p:animEffect>
                                  </p:childTnLst>
                                </p:cTn>
                              </p:par>
                            </p:childTnLst>
                          </p:cTn>
                        </p:par>
                        <p:par>
                          <p:cTn id="8" fill="hold">
                            <p:stCondLst>
                              <p:cond delay="500"/>
                            </p:stCondLst>
                            <p:childTnLst>
                              <p:par>
                                <p:cTn id="9" presetID="14" presetClass="entr" presetSubtype="10" fill="hold" grpId="0" nodeType="after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Effect transition="in" filter="randombar(horizontal)">
                                      <p:cBhvr>
                                        <p:cTn id="11" dur="500"/>
                                        <p:tgtEl>
                                          <p:spTgt spid="29"/>
                                        </p:tgtEl>
                                      </p:cBhvr>
                                    </p:animEffect>
                                  </p:childTnLst>
                                </p:cTn>
                              </p:par>
                            </p:childTnLst>
                          </p:cTn>
                        </p:par>
                        <p:par>
                          <p:cTn id="12" fill="hold">
                            <p:stCondLst>
                              <p:cond delay="1250"/>
                            </p:stCondLst>
                            <p:childTnLst>
                              <p:par>
                                <p:cTn id="13" presetID="14" presetClass="entr" presetSubtype="1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randombar(horizontal)">
                                      <p:cBhvr>
                                        <p:cTn id="1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29" grpId="0"/>
      <p:bldP spid="3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828800" y="895350"/>
            <a:ext cx="5959994" cy="2492828"/>
            <a:chOff x="2946401" y="1901372"/>
            <a:chExt cx="6008255" cy="3323771"/>
          </a:xfrm>
        </p:grpSpPr>
        <p:sp>
          <p:nvSpPr>
            <p:cNvPr id="5" name="MH_SubTitle_1"/>
            <p:cNvSpPr/>
            <p:nvPr>
              <p:custDataLst>
                <p:tags r:id="rId2"/>
              </p:custDataLst>
            </p:nvPr>
          </p:nvSpPr>
          <p:spPr>
            <a:xfrm rot="1764697">
              <a:off x="3732915" y="1901372"/>
              <a:ext cx="612787" cy="2685491"/>
            </a:xfrm>
            <a:custGeom>
              <a:avLst/>
              <a:gdLst>
                <a:gd name="connsiteX0" fmla="*/ 147448 w 668866"/>
                <a:gd name="connsiteY0" fmla="*/ 57116 h 2931254"/>
                <a:gd name="connsiteX1" fmla="*/ 334433 w 668866"/>
                <a:gd name="connsiteY1" fmla="*/ 0 h 2931254"/>
                <a:gd name="connsiteX2" fmla="*/ 668866 w 668866"/>
                <a:gd name="connsiteY2" fmla="*/ 334433 h 2931254"/>
                <a:gd name="connsiteX3" fmla="*/ 668866 w 668866"/>
                <a:gd name="connsiteY3" fmla="*/ 2554189 h 2931254"/>
                <a:gd name="connsiteX4" fmla="*/ 0 w 668866"/>
                <a:gd name="connsiteY4" fmla="*/ 2931254 h 2931254"/>
                <a:gd name="connsiteX5" fmla="*/ 0 w 668866"/>
                <a:gd name="connsiteY5" fmla="*/ 334433 h 2931254"/>
                <a:gd name="connsiteX6" fmla="*/ 147448 w 668866"/>
                <a:gd name="connsiteY6" fmla="*/ 57116 h 2931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866" h="2931254">
                  <a:moveTo>
                    <a:pt x="147448" y="57116"/>
                  </a:moveTo>
                  <a:cubicBezTo>
                    <a:pt x="200824" y="21056"/>
                    <a:pt x="265170" y="0"/>
                    <a:pt x="334433" y="0"/>
                  </a:cubicBezTo>
                  <a:cubicBezTo>
                    <a:pt x="519135" y="0"/>
                    <a:pt x="668866" y="149731"/>
                    <a:pt x="668866" y="334433"/>
                  </a:cubicBezTo>
                  <a:lnTo>
                    <a:pt x="668866" y="2554189"/>
                  </a:lnTo>
                  <a:lnTo>
                    <a:pt x="0" y="2931254"/>
                  </a:lnTo>
                  <a:lnTo>
                    <a:pt x="0" y="334433"/>
                  </a:lnTo>
                  <a:cubicBezTo>
                    <a:pt x="0" y="218994"/>
                    <a:pt x="58489" y="117216"/>
                    <a:pt x="147448" y="5711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anchor="ctr">
              <a:normAutofit/>
            </a:bodyPr>
            <a:lstStyle/>
            <a:p>
              <a:pPr algn="ctr">
                <a:defRPr/>
              </a:pPr>
              <a:r>
                <a:rPr lang="zh-CN" altLang="en-US" sz="1200" dirty="0" smtClean="0">
                  <a:solidFill>
                    <a:srgbClr val="FFFFFF"/>
                  </a:solidFill>
                </a:rPr>
                <a:t>点击添加主要内容</a:t>
              </a:r>
              <a:endParaRPr lang="zh-CN" altLang="en-US" sz="1200" dirty="0">
                <a:solidFill>
                  <a:srgbClr val="FFFFFF"/>
                </a:solidFill>
              </a:endParaRPr>
            </a:p>
          </p:txBody>
        </p:sp>
        <p:sp>
          <p:nvSpPr>
            <p:cNvPr id="6" name="MH_Other_1"/>
            <p:cNvSpPr/>
            <p:nvPr>
              <p:custDataLst>
                <p:tags r:id="rId3"/>
              </p:custDataLst>
            </p:nvPr>
          </p:nvSpPr>
          <p:spPr>
            <a:xfrm rot="1764697">
              <a:off x="3001964" y="4094163"/>
              <a:ext cx="612775" cy="887412"/>
            </a:xfrm>
            <a:custGeom>
              <a:avLst/>
              <a:gdLst>
                <a:gd name="connsiteX0" fmla="*/ 0 w 668866"/>
                <a:gd name="connsiteY0" fmla="*/ 377065 h 967944"/>
                <a:gd name="connsiteX1" fmla="*/ 668866 w 668866"/>
                <a:gd name="connsiteY1" fmla="*/ 0 h 967944"/>
                <a:gd name="connsiteX2" fmla="*/ 668866 w 668866"/>
                <a:gd name="connsiteY2" fmla="*/ 633511 h 967944"/>
                <a:gd name="connsiteX3" fmla="*/ 334433 w 668866"/>
                <a:gd name="connsiteY3" fmla="*/ 967944 h 967944"/>
                <a:gd name="connsiteX4" fmla="*/ 0 w 668866"/>
                <a:gd name="connsiteY4" fmla="*/ 633511 h 967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8866" h="967944">
                  <a:moveTo>
                    <a:pt x="0" y="377065"/>
                  </a:moveTo>
                  <a:lnTo>
                    <a:pt x="668866" y="0"/>
                  </a:lnTo>
                  <a:lnTo>
                    <a:pt x="668866" y="633511"/>
                  </a:lnTo>
                  <a:cubicBezTo>
                    <a:pt x="668866" y="818213"/>
                    <a:pt x="519135" y="967944"/>
                    <a:pt x="334433" y="967944"/>
                  </a:cubicBezTo>
                  <a:cubicBezTo>
                    <a:pt x="149731" y="967944"/>
                    <a:pt x="0" y="818213"/>
                    <a:pt x="0" y="63351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dirty="0">
                  <a:solidFill>
                    <a:srgbClr val="FFFFFF"/>
                  </a:solidFill>
                </a:rPr>
                <a:t>A</a:t>
              </a:r>
              <a:endParaRPr lang="zh-CN" altLang="en-US" dirty="0">
                <a:solidFill>
                  <a:srgbClr val="FFFFFF"/>
                </a:solidFill>
              </a:endParaRPr>
            </a:p>
          </p:txBody>
        </p:sp>
        <p:sp>
          <p:nvSpPr>
            <p:cNvPr id="8" name="MH_SubTitle_2"/>
            <p:cNvSpPr/>
            <p:nvPr>
              <p:custDataLst>
                <p:tags r:id="rId4"/>
              </p:custDataLst>
            </p:nvPr>
          </p:nvSpPr>
          <p:spPr>
            <a:xfrm rot="1764697">
              <a:off x="4770389" y="1901372"/>
              <a:ext cx="612787" cy="2685491"/>
            </a:xfrm>
            <a:custGeom>
              <a:avLst/>
              <a:gdLst>
                <a:gd name="connsiteX0" fmla="*/ 147448 w 668866"/>
                <a:gd name="connsiteY0" fmla="*/ 57116 h 2931254"/>
                <a:gd name="connsiteX1" fmla="*/ 334433 w 668866"/>
                <a:gd name="connsiteY1" fmla="*/ 0 h 2931254"/>
                <a:gd name="connsiteX2" fmla="*/ 668866 w 668866"/>
                <a:gd name="connsiteY2" fmla="*/ 334433 h 2931254"/>
                <a:gd name="connsiteX3" fmla="*/ 668866 w 668866"/>
                <a:gd name="connsiteY3" fmla="*/ 2554189 h 2931254"/>
                <a:gd name="connsiteX4" fmla="*/ 0 w 668866"/>
                <a:gd name="connsiteY4" fmla="*/ 2931254 h 2931254"/>
                <a:gd name="connsiteX5" fmla="*/ 0 w 668866"/>
                <a:gd name="connsiteY5" fmla="*/ 334433 h 2931254"/>
                <a:gd name="connsiteX6" fmla="*/ 147448 w 668866"/>
                <a:gd name="connsiteY6" fmla="*/ 57116 h 2931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866" h="2931254">
                  <a:moveTo>
                    <a:pt x="147448" y="57116"/>
                  </a:moveTo>
                  <a:cubicBezTo>
                    <a:pt x="200824" y="21056"/>
                    <a:pt x="265170" y="0"/>
                    <a:pt x="334433" y="0"/>
                  </a:cubicBezTo>
                  <a:cubicBezTo>
                    <a:pt x="519135" y="0"/>
                    <a:pt x="668866" y="149731"/>
                    <a:pt x="668866" y="334433"/>
                  </a:cubicBezTo>
                  <a:lnTo>
                    <a:pt x="668866" y="2554189"/>
                  </a:lnTo>
                  <a:lnTo>
                    <a:pt x="0" y="2931254"/>
                  </a:lnTo>
                  <a:lnTo>
                    <a:pt x="0" y="334433"/>
                  </a:lnTo>
                  <a:cubicBezTo>
                    <a:pt x="0" y="218994"/>
                    <a:pt x="58489" y="117216"/>
                    <a:pt x="147448" y="5711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anchor="ctr">
              <a:normAutofit/>
            </a:bodyPr>
            <a:lstStyle/>
            <a:p>
              <a:pPr algn="ctr">
                <a:defRPr/>
              </a:pPr>
              <a:r>
                <a:rPr lang="zh-CN" altLang="en-US" sz="1200" dirty="0">
                  <a:solidFill>
                    <a:srgbClr val="FFFFFF"/>
                  </a:solidFill>
                </a:rPr>
                <a:t>点击添加主要内容</a:t>
              </a:r>
            </a:p>
          </p:txBody>
        </p:sp>
        <p:sp>
          <p:nvSpPr>
            <p:cNvPr id="9" name="MH_Other_2"/>
            <p:cNvSpPr/>
            <p:nvPr>
              <p:custDataLst>
                <p:tags r:id="rId5"/>
              </p:custDataLst>
            </p:nvPr>
          </p:nvSpPr>
          <p:spPr>
            <a:xfrm rot="1764697">
              <a:off x="4040189" y="4094163"/>
              <a:ext cx="612775" cy="887412"/>
            </a:xfrm>
            <a:custGeom>
              <a:avLst/>
              <a:gdLst>
                <a:gd name="connsiteX0" fmla="*/ 0 w 668866"/>
                <a:gd name="connsiteY0" fmla="*/ 377065 h 967944"/>
                <a:gd name="connsiteX1" fmla="*/ 668866 w 668866"/>
                <a:gd name="connsiteY1" fmla="*/ 0 h 967944"/>
                <a:gd name="connsiteX2" fmla="*/ 668866 w 668866"/>
                <a:gd name="connsiteY2" fmla="*/ 633511 h 967944"/>
                <a:gd name="connsiteX3" fmla="*/ 334433 w 668866"/>
                <a:gd name="connsiteY3" fmla="*/ 967944 h 967944"/>
                <a:gd name="connsiteX4" fmla="*/ 0 w 668866"/>
                <a:gd name="connsiteY4" fmla="*/ 633511 h 967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8866" h="967944">
                  <a:moveTo>
                    <a:pt x="0" y="377065"/>
                  </a:moveTo>
                  <a:lnTo>
                    <a:pt x="668866" y="0"/>
                  </a:lnTo>
                  <a:lnTo>
                    <a:pt x="668866" y="633511"/>
                  </a:lnTo>
                  <a:cubicBezTo>
                    <a:pt x="668866" y="818213"/>
                    <a:pt x="519135" y="967944"/>
                    <a:pt x="334433" y="967944"/>
                  </a:cubicBezTo>
                  <a:cubicBezTo>
                    <a:pt x="149731" y="967944"/>
                    <a:pt x="0" y="818213"/>
                    <a:pt x="0" y="63351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dirty="0">
                  <a:solidFill>
                    <a:srgbClr val="FFFFFF"/>
                  </a:solidFill>
                </a:rPr>
                <a:t>B</a:t>
              </a:r>
              <a:endParaRPr lang="zh-CN" altLang="en-US" dirty="0">
                <a:solidFill>
                  <a:srgbClr val="FFFFFF"/>
                </a:solidFill>
              </a:endParaRPr>
            </a:p>
          </p:txBody>
        </p:sp>
        <p:sp>
          <p:nvSpPr>
            <p:cNvPr id="11" name="MH_SubTitle_3"/>
            <p:cNvSpPr/>
            <p:nvPr>
              <p:custDataLst>
                <p:tags r:id="rId6"/>
              </p:custDataLst>
            </p:nvPr>
          </p:nvSpPr>
          <p:spPr>
            <a:xfrm rot="1764697">
              <a:off x="5807862" y="1901372"/>
              <a:ext cx="612787" cy="2685491"/>
            </a:xfrm>
            <a:custGeom>
              <a:avLst/>
              <a:gdLst>
                <a:gd name="connsiteX0" fmla="*/ 147448 w 668866"/>
                <a:gd name="connsiteY0" fmla="*/ 57116 h 2931254"/>
                <a:gd name="connsiteX1" fmla="*/ 334433 w 668866"/>
                <a:gd name="connsiteY1" fmla="*/ 0 h 2931254"/>
                <a:gd name="connsiteX2" fmla="*/ 668866 w 668866"/>
                <a:gd name="connsiteY2" fmla="*/ 334433 h 2931254"/>
                <a:gd name="connsiteX3" fmla="*/ 668866 w 668866"/>
                <a:gd name="connsiteY3" fmla="*/ 2554189 h 2931254"/>
                <a:gd name="connsiteX4" fmla="*/ 0 w 668866"/>
                <a:gd name="connsiteY4" fmla="*/ 2931254 h 2931254"/>
                <a:gd name="connsiteX5" fmla="*/ 0 w 668866"/>
                <a:gd name="connsiteY5" fmla="*/ 334433 h 2931254"/>
                <a:gd name="connsiteX6" fmla="*/ 147448 w 668866"/>
                <a:gd name="connsiteY6" fmla="*/ 57116 h 2931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866" h="2931254">
                  <a:moveTo>
                    <a:pt x="147448" y="57116"/>
                  </a:moveTo>
                  <a:cubicBezTo>
                    <a:pt x="200824" y="21056"/>
                    <a:pt x="265170" y="0"/>
                    <a:pt x="334433" y="0"/>
                  </a:cubicBezTo>
                  <a:cubicBezTo>
                    <a:pt x="519135" y="0"/>
                    <a:pt x="668866" y="149731"/>
                    <a:pt x="668866" y="334433"/>
                  </a:cubicBezTo>
                  <a:lnTo>
                    <a:pt x="668866" y="2554189"/>
                  </a:lnTo>
                  <a:lnTo>
                    <a:pt x="0" y="2931254"/>
                  </a:lnTo>
                  <a:lnTo>
                    <a:pt x="0" y="334433"/>
                  </a:lnTo>
                  <a:cubicBezTo>
                    <a:pt x="0" y="218994"/>
                    <a:pt x="58489" y="117216"/>
                    <a:pt x="147448" y="5711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anchor="ctr">
              <a:normAutofit/>
            </a:bodyPr>
            <a:lstStyle/>
            <a:p>
              <a:pPr algn="ctr">
                <a:defRPr/>
              </a:pPr>
              <a:r>
                <a:rPr lang="zh-CN" altLang="en-US" sz="1200" dirty="0">
                  <a:solidFill>
                    <a:srgbClr val="FFFFFF"/>
                  </a:solidFill>
                </a:rPr>
                <a:t>点击添加主要内容</a:t>
              </a:r>
            </a:p>
          </p:txBody>
        </p:sp>
        <p:sp>
          <p:nvSpPr>
            <p:cNvPr id="12" name="MH_Other_3"/>
            <p:cNvSpPr/>
            <p:nvPr>
              <p:custDataLst>
                <p:tags r:id="rId7"/>
              </p:custDataLst>
            </p:nvPr>
          </p:nvSpPr>
          <p:spPr>
            <a:xfrm rot="1764697">
              <a:off x="5076826" y="4094163"/>
              <a:ext cx="612775" cy="887412"/>
            </a:xfrm>
            <a:custGeom>
              <a:avLst/>
              <a:gdLst>
                <a:gd name="connsiteX0" fmla="*/ 0 w 668866"/>
                <a:gd name="connsiteY0" fmla="*/ 377065 h 967944"/>
                <a:gd name="connsiteX1" fmla="*/ 668866 w 668866"/>
                <a:gd name="connsiteY1" fmla="*/ 0 h 967944"/>
                <a:gd name="connsiteX2" fmla="*/ 668866 w 668866"/>
                <a:gd name="connsiteY2" fmla="*/ 633511 h 967944"/>
                <a:gd name="connsiteX3" fmla="*/ 334433 w 668866"/>
                <a:gd name="connsiteY3" fmla="*/ 967944 h 967944"/>
                <a:gd name="connsiteX4" fmla="*/ 0 w 668866"/>
                <a:gd name="connsiteY4" fmla="*/ 633511 h 967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8866" h="967944">
                  <a:moveTo>
                    <a:pt x="0" y="377065"/>
                  </a:moveTo>
                  <a:lnTo>
                    <a:pt x="668866" y="0"/>
                  </a:lnTo>
                  <a:lnTo>
                    <a:pt x="668866" y="633511"/>
                  </a:lnTo>
                  <a:cubicBezTo>
                    <a:pt x="668866" y="818213"/>
                    <a:pt x="519135" y="967944"/>
                    <a:pt x="334433" y="967944"/>
                  </a:cubicBezTo>
                  <a:cubicBezTo>
                    <a:pt x="149731" y="967944"/>
                    <a:pt x="0" y="818213"/>
                    <a:pt x="0" y="63351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dirty="0">
                  <a:solidFill>
                    <a:srgbClr val="FFFFFF"/>
                  </a:solidFill>
                </a:rPr>
                <a:t>C</a:t>
              </a:r>
              <a:endParaRPr lang="zh-CN" altLang="en-US" dirty="0">
                <a:solidFill>
                  <a:srgbClr val="FFFFFF"/>
                </a:solidFill>
              </a:endParaRPr>
            </a:p>
          </p:txBody>
        </p:sp>
        <p:sp>
          <p:nvSpPr>
            <p:cNvPr id="14" name="MH_SubTitle_4"/>
            <p:cNvSpPr/>
            <p:nvPr>
              <p:custDataLst>
                <p:tags r:id="rId8"/>
              </p:custDataLst>
            </p:nvPr>
          </p:nvSpPr>
          <p:spPr>
            <a:xfrm rot="1764697">
              <a:off x="6845336" y="1901372"/>
              <a:ext cx="612787" cy="2685491"/>
            </a:xfrm>
            <a:custGeom>
              <a:avLst/>
              <a:gdLst>
                <a:gd name="connsiteX0" fmla="*/ 147448 w 668866"/>
                <a:gd name="connsiteY0" fmla="*/ 57116 h 2931254"/>
                <a:gd name="connsiteX1" fmla="*/ 334433 w 668866"/>
                <a:gd name="connsiteY1" fmla="*/ 0 h 2931254"/>
                <a:gd name="connsiteX2" fmla="*/ 668866 w 668866"/>
                <a:gd name="connsiteY2" fmla="*/ 334433 h 2931254"/>
                <a:gd name="connsiteX3" fmla="*/ 668866 w 668866"/>
                <a:gd name="connsiteY3" fmla="*/ 2554189 h 2931254"/>
                <a:gd name="connsiteX4" fmla="*/ 0 w 668866"/>
                <a:gd name="connsiteY4" fmla="*/ 2931254 h 2931254"/>
                <a:gd name="connsiteX5" fmla="*/ 0 w 668866"/>
                <a:gd name="connsiteY5" fmla="*/ 334433 h 2931254"/>
                <a:gd name="connsiteX6" fmla="*/ 147448 w 668866"/>
                <a:gd name="connsiteY6" fmla="*/ 57116 h 2931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866" h="2931254">
                  <a:moveTo>
                    <a:pt x="147448" y="57116"/>
                  </a:moveTo>
                  <a:cubicBezTo>
                    <a:pt x="200824" y="21056"/>
                    <a:pt x="265170" y="0"/>
                    <a:pt x="334433" y="0"/>
                  </a:cubicBezTo>
                  <a:cubicBezTo>
                    <a:pt x="519135" y="0"/>
                    <a:pt x="668866" y="149731"/>
                    <a:pt x="668866" y="334433"/>
                  </a:cubicBezTo>
                  <a:lnTo>
                    <a:pt x="668866" y="2554189"/>
                  </a:lnTo>
                  <a:lnTo>
                    <a:pt x="0" y="2931254"/>
                  </a:lnTo>
                  <a:lnTo>
                    <a:pt x="0" y="334433"/>
                  </a:lnTo>
                  <a:cubicBezTo>
                    <a:pt x="0" y="218994"/>
                    <a:pt x="58489" y="117216"/>
                    <a:pt x="147448" y="5711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anchor="ctr">
              <a:normAutofit/>
            </a:bodyPr>
            <a:lstStyle/>
            <a:p>
              <a:pPr algn="ctr">
                <a:defRPr/>
              </a:pPr>
              <a:r>
                <a:rPr lang="zh-CN" altLang="en-US" sz="1200" dirty="0">
                  <a:solidFill>
                    <a:srgbClr val="FFFFFF"/>
                  </a:solidFill>
                </a:rPr>
                <a:t>点击添加主要内容</a:t>
              </a:r>
            </a:p>
          </p:txBody>
        </p:sp>
        <p:sp>
          <p:nvSpPr>
            <p:cNvPr id="15" name="MH_Other_4"/>
            <p:cNvSpPr/>
            <p:nvPr>
              <p:custDataLst>
                <p:tags r:id="rId9"/>
              </p:custDataLst>
            </p:nvPr>
          </p:nvSpPr>
          <p:spPr>
            <a:xfrm rot="1764697">
              <a:off x="6115051" y="4094163"/>
              <a:ext cx="612775" cy="887412"/>
            </a:xfrm>
            <a:custGeom>
              <a:avLst/>
              <a:gdLst>
                <a:gd name="connsiteX0" fmla="*/ 0 w 668866"/>
                <a:gd name="connsiteY0" fmla="*/ 377065 h 967944"/>
                <a:gd name="connsiteX1" fmla="*/ 668866 w 668866"/>
                <a:gd name="connsiteY1" fmla="*/ 0 h 967944"/>
                <a:gd name="connsiteX2" fmla="*/ 668866 w 668866"/>
                <a:gd name="connsiteY2" fmla="*/ 633511 h 967944"/>
                <a:gd name="connsiteX3" fmla="*/ 334433 w 668866"/>
                <a:gd name="connsiteY3" fmla="*/ 967944 h 967944"/>
                <a:gd name="connsiteX4" fmla="*/ 0 w 668866"/>
                <a:gd name="connsiteY4" fmla="*/ 633511 h 967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8866" h="967944">
                  <a:moveTo>
                    <a:pt x="0" y="377065"/>
                  </a:moveTo>
                  <a:lnTo>
                    <a:pt x="668866" y="0"/>
                  </a:lnTo>
                  <a:lnTo>
                    <a:pt x="668866" y="633511"/>
                  </a:lnTo>
                  <a:cubicBezTo>
                    <a:pt x="668866" y="818213"/>
                    <a:pt x="519135" y="967944"/>
                    <a:pt x="334433" y="967944"/>
                  </a:cubicBezTo>
                  <a:cubicBezTo>
                    <a:pt x="149731" y="967944"/>
                    <a:pt x="0" y="818213"/>
                    <a:pt x="0" y="63351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dirty="0">
                  <a:solidFill>
                    <a:srgbClr val="FFFFFF"/>
                  </a:solidFill>
                </a:rPr>
                <a:t>D</a:t>
              </a:r>
              <a:endParaRPr lang="zh-CN" altLang="en-US" dirty="0">
                <a:solidFill>
                  <a:srgbClr val="FFFFFF"/>
                </a:solidFill>
              </a:endParaRPr>
            </a:p>
          </p:txBody>
        </p:sp>
        <p:sp>
          <p:nvSpPr>
            <p:cNvPr id="17" name="MH_SubTitle_5"/>
            <p:cNvSpPr/>
            <p:nvPr>
              <p:custDataLst>
                <p:tags r:id="rId10"/>
              </p:custDataLst>
            </p:nvPr>
          </p:nvSpPr>
          <p:spPr>
            <a:xfrm rot="1764697">
              <a:off x="7882807" y="1901372"/>
              <a:ext cx="612787" cy="2685491"/>
            </a:xfrm>
            <a:custGeom>
              <a:avLst/>
              <a:gdLst>
                <a:gd name="connsiteX0" fmla="*/ 147448 w 668866"/>
                <a:gd name="connsiteY0" fmla="*/ 57116 h 2931254"/>
                <a:gd name="connsiteX1" fmla="*/ 334433 w 668866"/>
                <a:gd name="connsiteY1" fmla="*/ 0 h 2931254"/>
                <a:gd name="connsiteX2" fmla="*/ 668866 w 668866"/>
                <a:gd name="connsiteY2" fmla="*/ 334433 h 2931254"/>
                <a:gd name="connsiteX3" fmla="*/ 668866 w 668866"/>
                <a:gd name="connsiteY3" fmla="*/ 2554189 h 2931254"/>
                <a:gd name="connsiteX4" fmla="*/ 0 w 668866"/>
                <a:gd name="connsiteY4" fmla="*/ 2931254 h 2931254"/>
                <a:gd name="connsiteX5" fmla="*/ 0 w 668866"/>
                <a:gd name="connsiteY5" fmla="*/ 334433 h 2931254"/>
                <a:gd name="connsiteX6" fmla="*/ 147448 w 668866"/>
                <a:gd name="connsiteY6" fmla="*/ 57116 h 2931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866" h="2931254">
                  <a:moveTo>
                    <a:pt x="147448" y="57116"/>
                  </a:moveTo>
                  <a:cubicBezTo>
                    <a:pt x="200824" y="21056"/>
                    <a:pt x="265170" y="0"/>
                    <a:pt x="334433" y="0"/>
                  </a:cubicBezTo>
                  <a:cubicBezTo>
                    <a:pt x="519135" y="0"/>
                    <a:pt x="668866" y="149731"/>
                    <a:pt x="668866" y="334433"/>
                  </a:cubicBezTo>
                  <a:lnTo>
                    <a:pt x="668866" y="2554189"/>
                  </a:lnTo>
                  <a:lnTo>
                    <a:pt x="0" y="2931254"/>
                  </a:lnTo>
                  <a:lnTo>
                    <a:pt x="0" y="334433"/>
                  </a:lnTo>
                  <a:cubicBezTo>
                    <a:pt x="0" y="218994"/>
                    <a:pt x="58489" y="117216"/>
                    <a:pt x="147448" y="5711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anchor="ctr">
              <a:normAutofit/>
            </a:bodyPr>
            <a:lstStyle/>
            <a:p>
              <a:pPr algn="ctr">
                <a:defRPr/>
              </a:pPr>
              <a:r>
                <a:rPr lang="zh-CN" altLang="en-US" sz="1200" dirty="0">
                  <a:solidFill>
                    <a:srgbClr val="FFFFFF"/>
                  </a:solidFill>
                </a:rPr>
                <a:t>点击添加主要内容</a:t>
              </a:r>
            </a:p>
          </p:txBody>
        </p:sp>
        <p:sp>
          <p:nvSpPr>
            <p:cNvPr id="18" name="MH_Other_5"/>
            <p:cNvSpPr/>
            <p:nvPr>
              <p:custDataLst>
                <p:tags r:id="rId11"/>
              </p:custDataLst>
            </p:nvPr>
          </p:nvSpPr>
          <p:spPr>
            <a:xfrm rot="1764697">
              <a:off x="7151689" y="4094163"/>
              <a:ext cx="612775" cy="887412"/>
            </a:xfrm>
            <a:custGeom>
              <a:avLst/>
              <a:gdLst>
                <a:gd name="connsiteX0" fmla="*/ 0 w 668866"/>
                <a:gd name="connsiteY0" fmla="*/ 377065 h 967944"/>
                <a:gd name="connsiteX1" fmla="*/ 668866 w 668866"/>
                <a:gd name="connsiteY1" fmla="*/ 0 h 967944"/>
                <a:gd name="connsiteX2" fmla="*/ 668866 w 668866"/>
                <a:gd name="connsiteY2" fmla="*/ 633511 h 967944"/>
                <a:gd name="connsiteX3" fmla="*/ 334433 w 668866"/>
                <a:gd name="connsiteY3" fmla="*/ 967944 h 967944"/>
                <a:gd name="connsiteX4" fmla="*/ 0 w 668866"/>
                <a:gd name="connsiteY4" fmla="*/ 633511 h 967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8866" h="967944">
                  <a:moveTo>
                    <a:pt x="0" y="377065"/>
                  </a:moveTo>
                  <a:lnTo>
                    <a:pt x="668866" y="0"/>
                  </a:lnTo>
                  <a:lnTo>
                    <a:pt x="668866" y="633511"/>
                  </a:lnTo>
                  <a:cubicBezTo>
                    <a:pt x="668866" y="818213"/>
                    <a:pt x="519135" y="967944"/>
                    <a:pt x="334433" y="967944"/>
                  </a:cubicBezTo>
                  <a:cubicBezTo>
                    <a:pt x="149731" y="967944"/>
                    <a:pt x="0" y="818213"/>
                    <a:pt x="0" y="63351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dirty="0">
                  <a:solidFill>
                    <a:srgbClr val="FFFFFF"/>
                  </a:solidFill>
                </a:rPr>
                <a:t>E</a:t>
              </a:r>
              <a:endParaRPr lang="zh-CN" altLang="en-US" dirty="0">
                <a:solidFill>
                  <a:srgbClr val="FFFFFF"/>
                </a:solidFill>
              </a:endParaRPr>
            </a:p>
          </p:txBody>
        </p:sp>
        <p:sp>
          <p:nvSpPr>
            <p:cNvPr id="19" name="MH_Other_6"/>
            <p:cNvSpPr/>
            <p:nvPr>
              <p:custDataLst>
                <p:tags r:id="rId12"/>
              </p:custDataLst>
            </p:nvPr>
          </p:nvSpPr>
          <p:spPr>
            <a:xfrm>
              <a:off x="2946401" y="5157788"/>
              <a:ext cx="6008255" cy="673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25000" lnSpcReduction="20000"/>
            </a:bodyPr>
            <a:lstStyle/>
            <a:p>
              <a:pPr algn="ctr">
                <a:defRPr/>
              </a:pPr>
              <a:endParaRPr lang="zh-CN" altLang="en-US">
                <a:solidFill>
                  <a:srgbClr val="FFFFFF"/>
                </a:solidFill>
              </a:endParaRPr>
            </a:p>
          </p:txBody>
        </p:sp>
      </p:grpSp>
      <p:sp>
        <p:nvSpPr>
          <p:cNvPr id="27" name="矩形 26"/>
          <p:cNvSpPr/>
          <p:nvPr/>
        </p:nvSpPr>
        <p:spPr>
          <a:xfrm>
            <a:off x="1478667" y="3529146"/>
            <a:ext cx="659853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用户可以在投影仪或者计算机上进行演示也可以将演示文稿打印出来制作成胶片以便应用到更广泛的领域中用户可以在投影仪或者计算机上进行演示也可以将演示</a:t>
            </a:r>
            <a:r>
              <a:rPr lang="zh-CN" altLang="en-US" sz="1200" dirty="0" smtClean="0">
                <a:solidFill>
                  <a:schemeClr val="tx1">
                    <a:lumMod val="50000"/>
                    <a:lumOff val="50000"/>
                  </a:schemeClr>
                </a:solidFill>
                <a:latin typeface="迷你简准圆" panose="03000509000000000000" pitchFamily="65" charset="-122"/>
                <a:ea typeface="迷你简准圆" panose="03000509000000000000" pitchFamily="65" charset="-122"/>
              </a:rPr>
              <a:t>文稿</a:t>
            </a:r>
            <a:endParaRPr lang="zh-CN" altLang="en-US" sz="1200" dirty="0">
              <a:solidFill>
                <a:schemeClr val="tx1">
                  <a:lumMod val="50000"/>
                  <a:lumOff val="50000"/>
                </a:schemeClr>
              </a:solidFill>
              <a:latin typeface="迷你简准圆" panose="03000509000000000000" pitchFamily="65" charset="-122"/>
              <a:ea typeface="迷你简准圆" panose="03000509000000000000" pitchFamily="65" charset="-122"/>
            </a:endParaRPr>
          </a:p>
        </p:txBody>
      </p:sp>
    </p:spTree>
    <p:custDataLst>
      <p:tags r:id="rId1"/>
    </p:custDataLst>
    <p:extLst>
      <p:ext uri="{BB962C8B-B14F-4D97-AF65-F5344CB8AC3E}">
        <p14:creationId xmlns:p14="http://schemas.microsoft.com/office/powerpoint/2010/main" val="127633345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left)">
                                      <p:cBhvr>
                                        <p:cTn id="1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4">
            <a:extLst>
              <a:ext uri="{FF2B5EF4-FFF2-40B4-BE49-F238E27FC236}">
                <a16:creationId xmlns:a16="http://schemas.microsoft.com/office/drawing/2014/main" xmlns="" id="{64E7C9B5-1DE1-48E7-902D-88F8913AC6BD}"/>
              </a:ext>
            </a:extLst>
          </p:cNvPr>
          <p:cNvSpPr txBox="1"/>
          <p:nvPr/>
        </p:nvSpPr>
        <p:spPr>
          <a:xfrm>
            <a:off x="1084129" y="1277658"/>
            <a:ext cx="370214" cy="307921"/>
          </a:xfrm>
          <a:prstGeom prst="rect">
            <a:avLst/>
          </a:prstGeom>
          <a:noFill/>
        </p:spPr>
        <p:txBody>
          <a:bodyPr wrap="none" lIns="87906" tIns="43953" rIns="87906" bIns="43953" numCol="1">
            <a:prstTxWarp prst="textPlain">
              <a:avLst/>
            </a:prstTxWarp>
            <a:normAutofit fontScale="47500" lnSpcReduction="20000"/>
          </a:bodyPr>
          <a:lstStyle/>
          <a:p>
            <a:r>
              <a:rPr lang="en-US" sz="3600" dirty="0">
                <a:solidFill>
                  <a:schemeClr val="bg1">
                    <a:lumMod val="65000"/>
                  </a:schemeClr>
                </a:solidFill>
              </a:rPr>
              <a:t>“</a:t>
            </a:r>
          </a:p>
        </p:txBody>
      </p:sp>
      <p:grpSp>
        <p:nvGrpSpPr>
          <p:cNvPr id="44" name="组合 43"/>
          <p:cNvGrpSpPr/>
          <p:nvPr/>
        </p:nvGrpSpPr>
        <p:grpSpPr>
          <a:xfrm>
            <a:off x="1561393" y="1379080"/>
            <a:ext cx="6645451" cy="744599"/>
            <a:chOff x="874712" y="3325188"/>
            <a:chExt cx="8860601" cy="992799"/>
          </a:xfrm>
        </p:grpSpPr>
        <p:sp>
          <p:nvSpPr>
            <p:cNvPr id="45" name="矩形 44">
              <a:extLst>
                <a:ext uri="{FF2B5EF4-FFF2-40B4-BE49-F238E27FC236}">
                  <a16:creationId xmlns:a16="http://schemas.microsoft.com/office/drawing/2014/main" xmlns="" id="{E3EB1709-6D20-4440-8800-976CC5E9712E}"/>
                </a:ext>
              </a:extLst>
            </p:cNvPr>
            <p:cNvSpPr/>
            <p:nvPr/>
          </p:nvSpPr>
          <p:spPr>
            <a:xfrm>
              <a:off x="874712" y="3677812"/>
              <a:ext cx="8860601" cy="64017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50" dirty="0">
                  <a:solidFill>
                    <a:schemeClr val="tx1">
                      <a:lumMod val="65000"/>
                      <a:lumOff val="35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46" name="矩形 45">
              <a:extLst>
                <a:ext uri="{FF2B5EF4-FFF2-40B4-BE49-F238E27FC236}">
                  <a16:creationId xmlns:a16="http://schemas.microsoft.com/office/drawing/2014/main" xmlns="" id="{CBCE2F27-1948-4AAF-B7D2-B7B4F23C2784}"/>
                </a:ext>
              </a:extLst>
            </p:cNvPr>
            <p:cNvSpPr/>
            <p:nvPr/>
          </p:nvSpPr>
          <p:spPr>
            <a:xfrm>
              <a:off x="874713" y="3325188"/>
              <a:ext cx="2241975" cy="4555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350" b="1" dirty="0">
                  <a:solidFill>
                    <a:schemeClr val="tx1">
                      <a:lumMod val="65000"/>
                      <a:lumOff val="35000"/>
                    </a:schemeClr>
                  </a:solidFill>
                </a:rPr>
                <a:t>推广方案</a:t>
              </a:r>
            </a:p>
          </p:txBody>
        </p:sp>
      </p:grpSp>
      <p:grpSp>
        <p:nvGrpSpPr>
          <p:cNvPr id="51" name="组合 50"/>
          <p:cNvGrpSpPr/>
          <p:nvPr/>
        </p:nvGrpSpPr>
        <p:grpSpPr>
          <a:xfrm>
            <a:off x="824972" y="2266950"/>
            <a:ext cx="7709428" cy="1620180"/>
            <a:chOff x="1012651" y="3338997"/>
            <a:chExt cx="10279237" cy="2160240"/>
          </a:xfrm>
        </p:grpSpPr>
        <p:sp>
          <p:nvSpPr>
            <p:cNvPr id="4" name="任意多边形: 形状 9">
              <a:extLst>
                <a:ext uri="{FF2B5EF4-FFF2-40B4-BE49-F238E27FC236}">
                  <a16:creationId xmlns:a16="http://schemas.microsoft.com/office/drawing/2014/main" xmlns="" id="{222585F1-53C3-4142-B55F-69118B6B4952}"/>
                </a:ext>
              </a:extLst>
            </p:cNvPr>
            <p:cNvSpPr/>
            <p:nvPr/>
          </p:nvSpPr>
          <p:spPr>
            <a:xfrm>
              <a:off x="5859506" y="3726141"/>
              <a:ext cx="504056" cy="1385955"/>
            </a:xfrm>
            <a:custGeom>
              <a:avLst/>
              <a:gdLst>
                <a:gd name="connsiteX0" fmla="*/ 252028 w 504056"/>
                <a:gd name="connsiteY0" fmla="*/ 0 h 1385955"/>
                <a:gd name="connsiteX1" fmla="*/ 257409 w 504056"/>
                <a:gd name="connsiteY1" fmla="*/ 5920 h 1385955"/>
                <a:gd name="connsiteX2" fmla="*/ 504056 w 504056"/>
                <a:gd name="connsiteY2" fmla="*/ 692977 h 1385955"/>
                <a:gd name="connsiteX3" fmla="*/ 257409 w 504056"/>
                <a:gd name="connsiteY3" fmla="*/ 1380034 h 1385955"/>
                <a:gd name="connsiteX4" fmla="*/ 252028 w 504056"/>
                <a:gd name="connsiteY4" fmla="*/ 1385955 h 1385955"/>
                <a:gd name="connsiteX5" fmla="*/ 246647 w 504056"/>
                <a:gd name="connsiteY5" fmla="*/ 1380034 h 1385955"/>
                <a:gd name="connsiteX6" fmla="*/ 0 w 504056"/>
                <a:gd name="connsiteY6" fmla="*/ 692977 h 1385955"/>
                <a:gd name="connsiteX7" fmla="*/ 246647 w 504056"/>
                <a:gd name="connsiteY7" fmla="*/ 5920 h 1385955"/>
                <a:gd name="connsiteX8" fmla="*/ 252028 w 504056"/>
                <a:gd name="connsiteY8" fmla="*/ 0 h 138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056" h="1385955">
                  <a:moveTo>
                    <a:pt x="252028" y="0"/>
                  </a:moveTo>
                  <a:lnTo>
                    <a:pt x="257409" y="5920"/>
                  </a:lnTo>
                  <a:cubicBezTo>
                    <a:pt x="411495" y="192629"/>
                    <a:pt x="504056" y="431994"/>
                    <a:pt x="504056" y="692977"/>
                  </a:cubicBezTo>
                  <a:cubicBezTo>
                    <a:pt x="504056" y="953961"/>
                    <a:pt x="411495" y="1193326"/>
                    <a:pt x="257409" y="1380034"/>
                  </a:cubicBezTo>
                  <a:lnTo>
                    <a:pt x="252028" y="1385955"/>
                  </a:lnTo>
                  <a:lnTo>
                    <a:pt x="246647" y="1380034"/>
                  </a:lnTo>
                  <a:cubicBezTo>
                    <a:pt x="92562" y="1193326"/>
                    <a:pt x="0" y="953961"/>
                    <a:pt x="0" y="692977"/>
                  </a:cubicBezTo>
                  <a:cubicBezTo>
                    <a:pt x="0" y="431994"/>
                    <a:pt x="92562" y="192629"/>
                    <a:pt x="246647" y="5920"/>
                  </a:cubicBezTo>
                  <a:lnTo>
                    <a:pt x="252028" y="0"/>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solidFill>
                  <a:schemeClr val="tx1">
                    <a:lumMod val="65000"/>
                    <a:lumOff val="35000"/>
                  </a:schemeClr>
                </a:solidFill>
              </a:endParaRPr>
            </a:p>
          </p:txBody>
        </p:sp>
        <p:sp>
          <p:nvSpPr>
            <p:cNvPr id="5" name="任意多边形: 形状 8">
              <a:extLst>
                <a:ext uri="{FF2B5EF4-FFF2-40B4-BE49-F238E27FC236}">
                  <a16:creationId xmlns:a16="http://schemas.microsoft.com/office/drawing/2014/main" xmlns="" id="{278DA3A4-D869-4B60-AF32-1658FB98AB0F}"/>
                </a:ext>
              </a:extLst>
            </p:cNvPr>
            <p:cNvSpPr/>
            <p:nvPr/>
          </p:nvSpPr>
          <p:spPr>
            <a:xfrm>
              <a:off x="4059306" y="3338997"/>
              <a:ext cx="1908212" cy="2160240"/>
            </a:xfrm>
            <a:custGeom>
              <a:avLst/>
              <a:gdLst>
                <a:gd name="connsiteX0" fmla="*/ 1080120 w 1908212"/>
                <a:gd name="connsiteY0" fmla="*/ 0 h 2160240"/>
                <a:gd name="connsiteX1" fmla="*/ 1843880 w 1908212"/>
                <a:gd name="connsiteY1" fmla="*/ 316360 h 2160240"/>
                <a:gd name="connsiteX2" fmla="*/ 1908212 w 1908212"/>
                <a:gd name="connsiteY2" fmla="*/ 387143 h 2160240"/>
                <a:gd name="connsiteX3" fmla="*/ 1902831 w 1908212"/>
                <a:gd name="connsiteY3" fmla="*/ 393063 h 2160240"/>
                <a:gd name="connsiteX4" fmla="*/ 1656184 w 1908212"/>
                <a:gd name="connsiteY4" fmla="*/ 1080120 h 2160240"/>
                <a:gd name="connsiteX5" fmla="*/ 1902831 w 1908212"/>
                <a:gd name="connsiteY5" fmla="*/ 1767177 h 2160240"/>
                <a:gd name="connsiteX6" fmla="*/ 1908212 w 1908212"/>
                <a:gd name="connsiteY6" fmla="*/ 1773098 h 2160240"/>
                <a:gd name="connsiteX7" fmla="*/ 1843880 w 1908212"/>
                <a:gd name="connsiteY7" fmla="*/ 1843880 h 2160240"/>
                <a:gd name="connsiteX8" fmla="*/ 1080120 w 1908212"/>
                <a:gd name="connsiteY8" fmla="*/ 2160240 h 2160240"/>
                <a:gd name="connsiteX9" fmla="*/ 0 w 1908212"/>
                <a:gd name="connsiteY9" fmla="*/ 1080120 h 2160240"/>
                <a:gd name="connsiteX10" fmla="*/ 1080120 w 1908212"/>
                <a:gd name="connsiteY10"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8212" h="2160240">
                  <a:moveTo>
                    <a:pt x="1080120" y="0"/>
                  </a:moveTo>
                  <a:cubicBezTo>
                    <a:pt x="1378387" y="0"/>
                    <a:pt x="1648417" y="120897"/>
                    <a:pt x="1843880" y="316360"/>
                  </a:cubicBezTo>
                  <a:lnTo>
                    <a:pt x="1908212" y="387143"/>
                  </a:lnTo>
                  <a:lnTo>
                    <a:pt x="1902831" y="393063"/>
                  </a:lnTo>
                  <a:cubicBezTo>
                    <a:pt x="1748746" y="579772"/>
                    <a:pt x="1656184" y="819137"/>
                    <a:pt x="1656184" y="1080120"/>
                  </a:cubicBezTo>
                  <a:cubicBezTo>
                    <a:pt x="1656184" y="1341104"/>
                    <a:pt x="1748746" y="1580469"/>
                    <a:pt x="1902831" y="1767177"/>
                  </a:cubicBezTo>
                  <a:lnTo>
                    <a:pt x="1908212" y="1773098"/>
                  </a:lnTo>
                  <a:lnTo>
                    <a:pt x="1843880" y="1843880"/>
                  </a:lnTo>
                  <a:cubicBezTo>
                    <a:pt x="1648417" y="2039344"/>
                    <a:pt x="1378387" y="2160240"/>
                    <a:pt x="1080120" y="2160240"/>
                  </a:cubicBezTo>
                  <a:cubicBezTo>
                    <a:pt x="483586" y="2160240"/>
                    <a:pt x="0" y="1676654"/>
                    <a:pt x="0" y="1080120"/>
                  </a:cubicBezTo>
                  <a:cubicBezTo>
                    <a:pt x="0" y="483586"/>
                    <a:pt x="483586" y="0"/>
                    <a:pt x="108012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350" dirty="0">
                <a:solidFill>
                  <a:schemeClr val="tx1">
                    <a:lumMod val="65000"/>
                    <a:lumOff val="35000"/>
                  </a:schemeClr>
                </a:solidFill>
              </a:endParaRPr>
            </a:p>
          </p:txBody>
        </p:sp>
        <p:sp>
          <p:nvSpPr>
            <p:cNvPr id="6" name="任意多边形: 形状 7">
              <a:extLst>
                <a:ext uri="{FF2B5EF4-FFF2-40B4-BE49-F238E27FC236}">
                  <a16:creationId xmlns:a16="http://schemas.microsoft.com/office/drawing/2014/main" xmlns="" id="{82C90B55-36AE-4255-886B-95F12646DFD9}"/>
                </a:ext>
              </a:extLst>
            </p:cNvPr>
            <p:cNvSpPr/>
            <p:nvPr/>
          </p:nvSpPr>
          <p:spPr>
            <a:xfrm>
              <a:off x="6255550" y="3338997"/>
              <a:ext cx="1908212" cy="2160240"/>
            </a:xfrm>
            <a:custGeom>
              <a:avLst/>
              <a:gdLst>
                <a:gd name="connsiteX0" fmla="*/ 828092 w 1908212"/>
                <a:gd name="connsiteY0" fmla="*/ 0 h 2160240"/>
                <a:gd name="connsiteX1" fmla="*/ 1908212 w 1908212"/>
                <a:gd name="connsiteY1" fmla="*/ 1080120 h 2160240"/>
                <a:gd name="connsiteX2" fmla="*/ 828092 w 1908212"/>
                <a:gd name="connsiteY2" fmla="*/ 2160240 h 2160240"/>
                <a:gd name="connsiteX3" fmla="*/ 64332 w 1908212"/>
                <a:gd name="connsiteY3" fmla="*/ 1843880 h 2160240"/>
                <a:gd name="connsiteX4" fmla="*/ 0 w 1908212"/>
                <a:gd name="connsiteY4" fmla="*/ 1773098 h 2160240"/>
                <a:gd name="connsiteX5" fmla="*/ 5381 w 1908212"/>
                <a:gd name="connsiteY5" fmla="*/ 1767177 h 2160240"/>
                <a:gd name="connsiteX6" fmla="*/ 252028 w 1908212"/>
                <a:gd name="connsiteY6" fmla="*/ 1080120 h 2160240"/>
                <a:gd name="connsiteX7" fmla="*/ 5381 w 1908212"/>
                <a:gd name="connsiteY7" fmla="*/ 393063 h 2160240"/>
                <a:gd name="connsiteX8" fmla="*/ 0 w 1908212"/>
                <a:gd name="connsiteY8" fmla="*/ 387143 h 2160240"/>
                <a:gd name="connsiteX9" fmla="*/ 64332 w 1908212"/>
                <a:gd name="connsiteY9" fmla="*/ 316360 h 2160240"/>
                <a:gd name="connsiteX10" fmla="*/ 828092 w 1908212"/>
                <a:gd name="connsiteY10"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8212" h="2160240">
                  <a:moveTo>
                    <a:pt x="828092" y="0"/>
                  </a:moveTo>
                  <a:cubicBezTo>
                    <a:pt x="1424626" y="0"/>
                    <a:pt x="1908212" y="483586"/>
                    <a:pt x="1908212" y="1080120"/>
                  </a:cubicBezTo>
                  <a:cubicBezTo>
                    <a:pt x="1908212" y="1676654"/>
                    <a:pt x="1424626" y="2160240"/>
                    <a:pt x="828092" y="2160240"/>
                  </a:cubicBezTo>
                  <a:cubicBezTo>
                    <a:pt x="529825" y="2160240"/>
                    <a:pt x="259795" y="2039344"/>
                    <a:pt x="64332" y="1843880"/>
                  </a:cubicBezTo>
                  <a:lnTo>
                    <a:pt x="0" y="1773098"/>
                  </a:lnTo>
                  <a:lnTo>
                    <a:pt x="5381" y="1767177"/>
                  </a:lnTo>
                  <a:cubicBezTo>
                    <a:pt x="159467" y="1580469"/>
                    <a:pt x="252028" y="1341104"/>
                    <a:pt x="252028" y="1080120"/>
                  </a:cubicBezTo>
                  <a:cubicBezTo>
                    <a:pt x="252028" y="819137"/>
                    <a:pt x="159467" y="579772"/>
                    <a:pt x="5381" y="393063"/>
                  </a:cubicBezTo>
                  <a:lnTo>
                    <a:pt x="0" y="387143"/>
                  </a:lnTo>
                  <a:lnTo>
                    <a:pt x="64332" y="316360"/>
                  </a:lnTo>
                  <a:cubicBezTo>
                    <a:pt x="259795" y="120897"/>
                    <a:pt x="529825" y="0"/>
                    <a:pt x="8280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350" dirty="0">
                <a:solidFill>
                  <a:schemeClr val="tx1">
                    <a:lumMod val="65000"/>
                    <a:lumOff val="35000"/>
                  </a:schemeClr>
                </a:solidFill>
              </a:endParaRPr>
            </a:p>
          </p:txBody>
        </p:sp>
        <p:cxnSp>
          <p:nvCxnSpPr>
            <p:cNvPr id="10" name="直接连接符 9">
              <a:extLst>
                <a:ext uri="{FF2B5EF4-FFF2-40B4-BE49-F238E27FC236}">
                  <a16:creationId xmlns:a16="http://schemas.microsoft.com/office/drawing/2014/main" xmlns="" id="{63F987EE-542B-4DA4-8EF3-B85F3FA2228F}"/>
                </a:ext>
              </a:extLst>
            </p:cNvPr>
            <p:cNvCxnSpPr/>
            <p:nvPr/>
          </p:nvCxnSpPr>
          <p:spPr>
            <a:xfrm flipH="1">
              <a:off x="1247010" y="4086239"/>
              <a:ext cx="2380248" cy="0"/>
            </a:xfrm>
            <a:prstGeom prst="line">
              <a:avLst/>
            </a:prstGeom>
            <a:ln w="6350" cap="rnd">
              <a:solidFill>
                <a:schemeClr val="bg1">
                  <a:lumMod val="75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20" name="椭圆 19">
              <a:extLst>
                <a:ext uri="{FF2B5EF4-FFF2-40B4-BE49-F238E27FC236}">
                  <a16:creationId xmlns:a16="http://schemas.microsoft.com/office/drawing/2014/main" xmlns="" id="{B814F15A-5C15-49D8-A990-08DBB151BF87}"/>
                </a:ext>
              </a:extLst>
            </p:cNvPr>
            <p:cNvSpPr/>
            <p:nvPr/>
          </p:nvSpPr>
          <p:spPr>
            <a:xfrm>
              <a:off x="3698967" y="4090300"/>
              <a:ext cx="657634" cy="657634"/>
            </a:xfrm>
            <a:prstGeom prst="ellipse">
              <a:avLst/>
            </a:prstGeom>
            <a:solidFill>
              <a:schemeClr val="bg1"/>
            </a:solidFill>
            <a:ln w="9525"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100" dirty="0">
                  <a:solidFill>
                    <a:schemeClr val="tx1">
                      <a:lumMod val="65000"/>
                      <a:lumOff val="35000"/>
                    </a:schemeClr>
                  </a:solidFill>
                </a:rPr>
                <a:t>01</a:t>
              </a:r>
              <a:endParaRPr sz="1100" dirty="0">
                <a:solidFill>
                  <a:schemeClr val="tx1">
                    <a:lumMod val="65000"/>
                    <a:lumOff val="35000"/>
                  </a:schemeClr>
                </a:solidFill>
              </a:endParaRPr>
            </a:p>
          </p:txBody>
        </p:sp>
        <p:sp>
          <p:nvSpPr>
            <p:cNvPr id="18" name="椭圆 17">
              <a:extLst>
                <a:ext uri="{FF2B5EF4-FFF2-40B4-BE49-F238E27FC236}">
                  <a16:creationId xmlns:a16="http://schemas.microsoft.com/office/drawing/2014/main" xmlns="" id="{90F4919B-7740-48D4-877D-C43A1279C942}"/>
                </a:ext>
              </a:extLst>
            </p:cNvPr>
            <p:cNvSpPr/>
            <p:nvPr/>
          </p:nvSpPr>
          <p:spPr>
            <a:xfrm>
              <a:off x="7819690" y="4090300"/>
              <a:ext cx="657634" cy="657634"/>
            </a:xfrm>
            <a:prstGeom prst="ellipse">
              <a:avLst/>
            </a:prstGeom>
            <a:solidFill>
              <a:schemeClr val="bg1"/>
            </a:solidFill>
            <a:ln w="9525"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100" dirty="0">
                  <a:solidFill>
                    <a:schemeClr val="tx1">
                      <a:lumMod val="65000"/>
                      <a:lumOff val="35000"/>
                    </a:schemeClr>
                  </a:solidFill>
                </a:rPr>
                <a:t>02</a:t>
              </a:r>
              <a:endParaRPr sz="1100" dirty="0">
                <a:solidFill>
                  <a:schemeClr val="tx1">
                    <a:lumMod val="65000"/>
                    <a:lumOff val="35000"/>
                  </a:schemeClr>
                </a:solidFill>
              </a:endParaRPr>
            </a:p>
          </p:txBody>
        </p:sp>
        <p:cxnSp>
          <p:nvCxnSpPr>
            <p:cNvPr id="28" name="直接连接符 27">
              <a:extLst>
                <a:ext uri="{FF2B5EF4-FFF2-40B4-BE49-F238E27FC236}">
                  <a16:creationId xmlns:a16="http://schemas.microsoft.com/office/drawing/2014/main" xmlns="" id="{63F987EE-542B-4DA4-8EF3-B85F3FA2228F}"/>
                </a:ext>
              </a:extLst>
            </p:cNvPr>
            <p:cNvCxnSpPr/>
            <p:nvPr/>
          </p:nvCxnSpPr>
          <p:spPr>
            <a:xfrm flipH="1">
              <a:off x="8562210" y="4086239"/>
              <a:ext cx="2380248" cy="0"/>
            </a:xfrm>
            <a:prstGeom prst="line">
              <a:avLst/>
            </a:prstGeom>
            <a:ln w="6350" cap="rnd">
              <a:solidFill>
                <a:schemeClr val="bg1">
                  <a:lumMod val="75000"/>
                </a:schemeClr>
              </a:solidFill>
              <a:prstDash val="dash"/>
              <a:round/>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8642125" y="3695391"/>
              <a:ext cx="2649763" cy="1314832"/>
              <a:chOff x="874712" y="3261688"/>
              <a:chExt cx="2649763" cy="1314832"/>
            </a:xfrm>
          </p:grpSpPr>
          <p:sp>
            <p:nvSpPr>
              <p:cNvPr id="36" name="矩形 35">
                <a:extLst>
                  <a:ext uri="{FF2B5EF4-FFF2-40B4-BE49-F238E27FC236}">
                    <a16:creationId xmlns:a16="http://schemas.microsoft.com/office/drawing/2014/main" xmlns="" id="{E3EB1709-6D20-4440-8800-976CC5E9712E}"/>
                  </a:ext>
                </a:extLst>
              </p:cNvPr>
              <p:cNvSpPr/>
              <p:nvPr/>
            </p:nvSpPr>
            <p:spPr>
              <a:xfrm>
                <a:off x="874712" y="3677812"/>
                <a:ext cx="2649763" cy="898708"/>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rPr>
                  <a:t>用户可以在投影仪或者计算机上进行演示也可以将演示文稿打印出来制作成胶片以便应用</a:t>
                </a:r>
              </a:p>
            </p:txBody>
          </p:sp>
          <p:sp>
            <p:nvSpPr>
              <p:cNvPr id="37" name="矩形 36">
                <a:extLst>
                  <a:ext uri="{FF2B5EF4-FFF2-40B4-BE49-F238E27FC236}">
                    <a16:creationId xmlns:a16="http://schemas.microsoft.com/office/drawing/2014/main" xmlns="" id="{CBCE2F27-1948-4AAF-B7D2-B7B4F23C2784}"/>
                  </a:ext>
                </a:extLst>
              </p:cNvPr>
              <p:cNvSpPr/>
              <p:nvPr/>
            </p:nvSpPr>
            <p:spPr>
              <a:xfrm>
                <a:off x="874713" y="3261688"/>
                <a:ext cx="2241974" cy="4555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350" b="1" dirty="0">
                    <a:solidFill>
                      <a:schemeClr val="tx1">
                        <a:lumMod val="65000"/>
                        <a:lumOff val="35000"/>
                      </a:schemeClr>
                    </a:solidFill>
                  </a:rPr>
                  <a:t>方案二</a:t>
                </a:r>
              </a:p>
            </p:txBody>
          </p:sp>
        </p:grpSp>
        <p:grpSp>
          <p:nvGrpSpPr>
            <p:cNvPr id="38" name="组合 37"/>
            <p:cNvGrpSpPr/>
            <p:nvPr/>
          </p:nvGrpSpPr>
          <p:grpSpPr>
            <a:xfrm>
              <a:off x="1012651" y="3695391"/>
              <a:ext cx="2649763" cy="1314832"/>
              <a:chOff x="874712" y="3261688"/>
              <a:chExt cx="2649763" cy="1314832"/>
            </a:xfrm>
          </p:grpSpPr>
          <p:sp>
            <p:nvSpPr>
              <p:cNvPr id="39" name="矩形 38">
                <a:extLst>
                  <a:ext uri="{FF2B5EF4-FFF2-40B4-BE49-F238E27FC236}">
                    <a16:creationId xmlns:a16="http://schemas.microsoft.com/office/drawing/2014/main" xmlns="" id="{E3EB1709-6D20-4440-8800-976CC5E9712E}"/>
                  </a:ext>
                </a:extLst>
              </p:cNvPr>
              <p:cNvSpPr/>
              <p:nvPr/>
            </p:nvSpPr>
            <p:spPr>
              <a:xfrm>
                <a:off x="874712" y="3677812"/>
                <a:ext cx="2649763" cy="89870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050" dirty="0">
                    <a:solidFill>
                      <a:schemeClr val="tx1">
                        <a:lumMod val="65000"/>
                        <a:lumOff val="35000"/>
                      </a:schemeClr>
                    </a:solidFill>
                  </a:rPr>
                  <a:t>用户可以在投影仪或者计算机上进行演示也可以将演示文稿打印出来制作成胶片以便应用</a:t>
                </a:r>
              </a:p>
            </p:txBody>
          </p:sp>
          <p:sp>
            <p:nvSpPr>
              <p:cNvPr id="40" name="矩形 39">
                <a:extLst>
                  <a:ext uri="{FF2B5EF4-FFF2-40B4-BE49-F238E27FC236}">
                    <a16:creationId xmlns:a16="http://schemas.microsoft.com/office/drawing/2014/main" xmlns="" id="{CBCE2F27-1948-4AAF-B7D2-B7B4F23C2784}"/>
                  </a:ext>
                </a:extLst>
              </p:cNvPr>
              <p:cNvSpPr/>
              <p:nvPr/>
            </p:nvSpPr>
            <p:spPr>
              <a:xfrm>
                <a:off x="1282501" y="3261688"/>
                <a:ext cx="2241974" cy="455509"/>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350" b="1" dirty="0">
                    <a:solidFill>
                      <a:schemeClr val="tx1">
                        <a:lumMod val="65000"/>
                        <a:lumOff val="35000"/>
                      </a:schemeClr>
                    </a:solidFill>
                  </a:rPr>
                  <a:t>方案一</a:t>
                </a:r>
              </a:p>
            </p:txBody>
          </p:sp>
        </p:grpSp>
        <p:sp>
          <p:nvSpPr>
            <p:cNvPr id="49" name="椭圆 46"/>
            <p:cNvSpPr/>
            <p:nvPr/>
          </p:nvSpPr>
          <p:spPr>
            <a:xfrm>
              <a:off x="4726779" y="4060829"/>
              <a:ext cx="691879" cy="715888"/>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sp>
          <p:nvSpPr>
            <p:cNvPr id="50" name="椭圆 47"/>
            <p:cNvSpPr/>
            <p:nvPr/>
          </p:nvSpPr>
          <p:spPr>
            <a:xfrm>
              <a:off x="6848314" y="4060829"/>
              <a:ext cx="715888" cy="715888"/>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grpSp>
    </p:spTree>
    <p:extLst>
      <p:ext uri="{BB962C8B-B14F-4D97-AF65-F5344CB8AC3E}">
        <p14:creationId xmlns:p14="http://schemas.microsoft.com/office/powerpoint/2010/main" val="279418209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additive="base">
                                        <p:cTn id="13" dur="500" fill="hold"/>
                                        <p:tgtEl>
                                          <p:spTgt spid="44"/>
                                        </p:tgtEl>
                                        <p:attrNameLst>
                                          <p:attrName>ppt_x</p:attrName>
                                        </p:attrNameLst>
                                      </p:cBhvr>
                                      <p:tavLst>
                                        <p:tav tm="0">
                                          <p:val>
                                            <p:strVal val="1+#ppt_w/2"/>
                                          </p:val>
                                        </p:tav>
                                        <p:tav tm="100000">
                                          <p:val>
                                            <p:strVal val="#ppt_x"/>
                                          </p:val>
                                        </p:tav>
                                      </p:tavLst>
                                    </p:anim>
                                    <p:anim calcmode="lin" valueType="num">
                                      <p:cBhvr additive="base">
                                        <p:cTn id="14" dur="500" fill="hold"/>
                                        <p:tgtEl>
                                          <p:spTgt spid="44"/>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p:cTn id="18" dur="500" fill="hold"/>
                                        <p:tgtEl>
                                          <p:spTgt spid="51"/>
                                        </p:tgtEl>
                                        <p:attrNameLst>
                                          <p:attrName>ppt_w</p:attrName>
                                        </p:attrNameLst>
                                      </p:cBhvr>
                                      <p:tavLst>
                                        <p:tav tm="0">
                                          <p:val>
                                            <p:fltVal val="0"/>
                                          </p:val>
                                        </p:tav>
                                        <p:tav tm="100000">
                                          <p:val>
                                            <p:strVal val="#ppt_w"/>
                                          </p:val>
                                        </p:tav>
                                      </p:tavLst>
                                    </p:anim>
                                    <p:anim calcmode="lin" valueType="num">
                                      <p:cBhvr>
                                        <p:cTn id="19" dur="500" fill="hold"/>
                                        <p:tgtEl>
                                          <p:spTgt spid="51"/>
                                        </p:tgtEl>
                                        <p:attrNameLst>
                                          <p:attrName>ppt_h</p:attrName>
                                        </p:attrNameLst>
                                      </p:cBhvr>
                                      <p:tavLst>
                                        <p:tav tm="0">
                                          <p:val>
                                            <p:fltVal val="0"/>
                                          </p:val>
                                        </p:tav>
                                        <p:tav tm="100000">
                                          <p:val>
                                            <p:strVal val="#ppt_h"/>
                                          </p:val>
                                        </p:tav>
                                      </p:tavLst>
                                    </p:anim>
                                    <p:animEffect transition="in" filter="fade">
                                      <p:cBhvr>
                                        <p:cTn id="2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平行四边形 10"/>
          <p:cNvSpPr/>
          <p:nvPr/>
        </p:nvSpPr>
        <p:spPr>
          <a:xfrm>
            <a:off x="1116604" y="1347614"/>
            <a:ext cx="1900772" cy="1371177"/>
          </a:xfrm>
          <a:prstGeom prst="parallelogram">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8" tIns="45688" rIns="91378" bIns="45688" rtlCol="0" anchor="ctr"/>
          <a:lstStyle/>
          <a:p>
            <a:pPr algn="ctr" fontAlgn="base">
              <a:spcBef>
                <a:spcPct val="0"/>
              </a:spcBef>
              <a:spcAft>
                <a:spcPct val="0"/>
              </a:spcAft>
            </a:pPr>
            <a:endParaRPr lang="zh-CN" altLang="en-US" b="1">
              <a:solidFill>
                <a:prstClr val="white"/>
              </a:solidFill>
              <a:latin typeface="方正准圆简体"/>
              <a:ea typeface="方正准圆简体"/>
              <a:cs typeface="+mn-ea"/>
              <a:sym typeface="方正准圆简体"/>
            </a:endParaRPr>
          </a:p>
        </p:txBody>
      </p:sp>
      <p:sp>
        <p:nvSpPr>
          <p:cNvPr id="12" name="平行四边形 11"/>
          <p:cNvSpPr/>
          <p:nvPr/>
        </p:nvSpPr>
        <p:spPr>
          <a:xfrm>
            <a:off x="2865004" y="1347614"/>
            <a:ext cx="1900772" cy="1371177"/>
          </a:xfrm>
          <a:prstGeom prst="parallelogram">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8" tIns="45688" rIns="91378" bIns="45688" rtlCol="0" anchor="ctr"/>
          <a:lstStyle/>
          <a:p>
            <a:pPr algn="ctr" fontAlgn="base">
              <a:spcBef>
                <a:spcPct val="0"/>
              </a:spcBef>
              <a:spcAft>
                <a:spcPct val="0"/>
              </a:spcAft>
            </a:pPr>
            <a:endParaRPr lang="zh-CN" altLang="en-US" b="1">
              <a:solidFill>
                <a:prstClr val="white"/>
              </a:solidFill>
              <a:latin typeface="方正准圆简体"/>
              <a:ea typeface="方正准圆简体"/>
              <a:cs typeface="+mn-ea"/>
              <a:sym typeface="方正准圆简体"/>
            </a:endParaRPr>
          </a:p>
        </p:txBody>
      </p:sp>
      <p:sp>
        <p:nvSpPr>
          <p:cNvPr id="13" name="平行四边形 12"/>
          <p:cNvSpPr/>
          <p:nvPr/>
        </p:nvSpPr>
        <p:spPr>
          <a:xfrm>
            <a:off x="4617301" y="1347614"/>
            <a:ext cx="1900772" cy="1371177"/>
          </a:xfrm>
          <a:prstGeom prst="parallelogram">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8" tIns="45688" rIns="91378" bIns="45688" rtlCol="0" anchor="ctr"/>
          <a:lstStyle/>
          <a:p>
            <a:pPr algn="ctr" fontAlgn="base">
              <a:spcBef>
                <a:spcPct val="0"/>
              </a:spcBef>
              <a:spcAft>
                <a:spcPct val="0"/>
              </a:spcAft>
            </a:pPr>
            <a:endParaRPr lang="zh-CN" altLang="en-US" b="1">
              <a:solidFill>
                <a:prstClr val="white"/>
              </a:solidFill>
              <a:latin typeface="方正准圆简体"/>
              <a:ea typeface="方正准圆简体"/>
              <a:cs typeface="+mn-ea"/>
              <a:sym typeface="方正准圆简体"/>
            </a:endParaRPr>
          </a:p>
        </p:txBody>
      </p:sp>
      <p:sp>
        <p:nvSpPr>
          <p:cNvPr id="14" name="平行四边形 13"/>
          <p:cNvSpPr/>
          <p:nvPr/>
        </p:nvSpPr>
        <p:spPr>
          <a:xfrm>
            <a:off x="6319180" y="1347614"/>
            <a:ext cx="1900772" cy="1371177"/>
          </a:xfrm>
          <a:prstGeom prst="parallelogram">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8" tIns="45688" rIns="91378" bIns="45688" rtlCol="0" anchor="ctr"/>
          <a:lstStyle/>
          <a:p>
            <a:pPr algn="ctr" fontAlgn="base">
              <a:spcBef>
                <a:spcPct val="0"/>
              </a:spcBef>
              <a:spcAft>
                <a:spcPct val="0"/>
              </a:spcAft>
            </a:pPr>
            <a:endParaRPr lang="zh-CN" altLang="en-US" b="1">
              <a:solidFill>
                <a:prstClr val="white"/>
              </a:solidFill>
              <a:latin typeface="方正准圆简体"/>
              <a:ea typeface="方正准圆简体"/>
              <a:cs typeface="+mn-ea"/>
              <a:sym typeface="方正准圆简体"/>
            </a:endParaRPr>
          </a:p>
        </p:txBody>
      </p:sp>
      <p:grpSp>
        <p:nvGrpSpPr>
          <p:cNvPr id="16" name="组合 15"/>
          <p:cNvGrpSpPr/>
          <p:nvPr/>
        </p:nvGrpSpPr>
        <p:grpSpPr>
          <a:xfrm>
            <a:off x="6529028" y="3013664"/>
            <a:ext cx="1231542" cy="269294"/>
            <a:chOff x="6401594" y="3274594"/>
            <a:chExt cx="1231756" cy="269377"/>
          </a:xfrm>
        </p:grpSpPr>
        <p:sp>
          <p:nvSpPr>
            <p:cNvPr id="17" name="圆角矩形 16"/>
            <p:cNvSpPr/>
            <p:nvPr/>
          </p:nvSpPr>
          <p:spPr>
            <a:xfrm>
              <a:off x="6401594" y="3274594"/>
              <a:ext cx="1231756" cy="253906"/>
            </a:xfrm>
            <a:prstGeom prst="roundRect">
              <a:avLst>
                <a:gd name="adj" fmla="val 4167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00">
                <a:solidFill>
                  <a:schemeClr val="bg1"/>
                </a:solidFill>
                <a:latin typeface="方正粗圆简体" pitchFamily="65" charset="-122"/>
                <a:ea typeface="方正粗圆简体" pitchFamily="65" charset="-122"/>
                <a:cs typeface="+mn-ea"/>
                <a:sym typeface="方正准圆简体"/>
              </a:endParaRPr>
            </a:p>
          </p:txBody>
        </p:sp>
        <p:sp>
          <p:nvSpPr>
            <p:cNvPr id="18" name="矩形 9"/>
            <p:cNvSpPr>
              <a:spLocks noChangeArrowheads="1"/>
            </p:cNvSpPr>
            <p:nvPr/>
          </p:nvSpPr>
          <p:spPr bwMode="auto">
            <a:xfrm>
              <a:off x="6477794" y="3274594"/>
              <a:ext cx="1155556" cy="269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defTabSz="685148">
                <a:defRPr/>
              </a:pPr>
              <a:r>
                <a:rPr lang="zh-CN" altLang="en-US" sz="1300" dirty="0">
                  <a:solidFill>
                    <a:schemeClr val="bg1"/>
                  </a:solidFill>
                  <a:latin typeface="方正粗圆简体" pitchFamily="65" charset="-122"/>
                  <a:ea typeface="方正粗圆简体" pitchFamily="65" charset="-122"/>
                  <a:cs typeface="+mn-ea"/>
                  <a:sym typeface="方正准圆简体"/>
                </a:rPr>
                <a:t>添加标题</a:t>
              </a:r>
              <a:endParaRPr lang="en-US" altLang="zh-CN" sz="1300" dirty="0">
                <a:solidFill>
                  <a:schemeClr val="bg1"/>
                </a:solidFill>
                <a:latin typeface="方正粗圆简体" pitchFamily="65" charset="-122"/>
                <a:ea typeface="方正粗圆简体" pitchFamily="65" charset="-122"/>
                <a:cs typeface="+mn-ea"/>
                <a:sym typeface="方正准圆简体"/>
              </a:endParaRPr>
            </a:p>
          </p:txBody>
        </p:sp>
      </p:grpSp>
      <p:sp>
        <p:nvSpPr>
          <p:cNvPr id="19" name="矩形 1"/>
          <p:cNvSpPr>
            <a:spLocks noChangeArrowheads="1"/>
          </p:cNvSpPr>
          <p:nvPr/>
        </p:nvSpPr>
        <p:spPr bwMode="auto">
          <a:xfrm>
            <a:off x="6452860" y="3314542"/>
            <a:ext cx="1447547" cy="769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78" tIns="45688" rIns="91378" bIns="45688">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zh-CN" altLang="en-US" sz="1100" dirty="0">
                <a:solidFill>
                  <a:schemeClr val="tx1">
                    <a:lumMod val="65000"/>
                    <a:lumOff val="35000"/>
                  </a:schemeClr>
                </a:solidFill>
                <a:latin typeface="方正准圆简体"/>
                <a:ea typeface="方正准圆简体"/>
                <a:cs typeface="+mn-ea"/>
                <a:sym typeface="方正准圆简体"/>
              </a:rPr>
              <a:t>添加文字内容添加文字内容添加文字内容添加文字内容添加文字内容添加文字内容</a:t>
            </a:r>
            <a:endParaRPr lang="zh-CN" altLang="en-US" sz="1100" b="1" dirty="0">
              <a:solidFill>
                <a:schemeClr val="tx1">
                  <a:lumMod val="65000"/>
                  <a:lumOff val="35000"/>
                </a:schemeClr>
              </a:solidFill>
              <a:latin typeface="方正准圆简体"/>
              <a:ea typeface="方正准圆简体"/>
              <a:cs typeface="+mn-ea"/>
              <a:sym typeface="方正准圆简体"/>
            </a:endParaRPr>
          </a:p>
        </p:txBody>
      </p:sp>
      <p:grpSp>
        <p:nvGrpSpPr>
          <p:cNvPr id="21" name="组合 20"/>
          <p:cNvGrpSpPr/>
          <p:nvPr/>
        </p:nvGrpSpPr>
        <p:grpSpPr>
          <a:xfrm>
            <a:off x="4700548" y="3013664"/>
            <a:ext cx="1231542" cy="269294"/>
            <a:chOff x="6401594" y="3274594"/>
            <a:chExt cx="1231756" cy="269377"/>
          </a:xfrm>
        </p:grpSpPr>
        <p:sp>
          <p:nvSpPr>
            <p:cNvPr id="22" name="圆角矩形 21"/>
            <p:cNvSpPr/>
            <p:nvPr/>
          </p:nvSpPr>
          <p:spPr>
            <a:xfrm>
              <a:off x="6401594" y="3274594"/>
              <a:ext cx="1231756" cy="253906"/>
            </a:xfrm>
            <a:prstGeom prst="roundRect">
              <a:avLst>
                <a:gd name="adj" fmla="val 4167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00">
                <a:solidFill>
                  <a:schemeClr val="bg1"/>
                </a:solidFill>
                <a:latin typeface="方正粗圆简体" pitchFamily="65" charset="-122"/>
                <a:ea typeface="方正粗圆简体" pitchFamily="65" charset="-122"/>
                <a:cs typeface="+mn-ea"/>
                <a:sym typeface="方正准圆简体"/>
              </a:endParaRPr>
            </a:p>
          </p:txBody>
        </p:sp>
        <p:sp>
          <p:nvSpPr>
            <p:cNvPr id="23" name="矩形 9"/>
            <p:cNvSpPr>
              <a:spLocks noChangeArrowheads="1"/>
            </p:cNvSpPr>
            <p:nvPr/>
          </p:nvSpPr>
          <p:spPr bwMode="auto">
            <a:xfrm>
              <a:off x="6477794" y="3274594"/>
              <a:ext cx="1155556" cy="269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defTabSz="685148">
                <a:defRPr/>
              </a:pPr>
              <a:r>
                <a:rPr lang="zh-CN" altLang="en-US" sz="1300" dirty="0">
                  <a:solidFill>
                    <a:schemeClr val="bg1"/>
                  </a:solidFill>
                  <a:latin typeface="方正粗圆简体" pitchFamily="65" charset="-122"/>
                  <a:ea typeface="方正粗圆简体" pitchFamily="65" charset="-122"/>
                  <a:cs typeface="+mn-ea"/>
                  <a:sym typeface="方正准圆简体"/>
                </a:rPr>
                <a:t>添加标题</a:t>
              </a:r>
              <a:endParaRPr lang="en-US" altLang="zh-CN" sz="1300" dirty="0">
                <a:solidFill>
                  <a:schemeClr val="bg1"/>
                </a:solidFill>
                <a:latin typeface="方正粗圆简体" pitchFamily="65" charset="-122"/>
                <a:ea typeface="方正粗圆简体" pitchFamily="65" charset="-122"/>
                <a:cs typeface="+mn-ea"/>
                <a:sym typeface="方正准圆简体"/>
              </a:endParaRPr>
            </a:p>
          </p:txBody>
        </p:sp>
      </p:grpSp>
      <p:sp>
        <p:nvSpPr>
          <p:cNvPr id="24" name="矩形 1"/>
          <p:cNvSpPr>
            <a:spLocks noChangeArrowheads="1"/>
          </p:cNvSpPr>
          <p:nvPr/>
        </p:nvSpPr>
        <p:spPr bwMode="auto">
          <a:xfrm>
            <a:off x="4624387" y="3314542"/>
            <a:ext cx="1447547" cy="769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78" tIns="45688" rIns="91378" bIns="45688">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zh-CN" altLang="en-US" sz="1100" dirty="0">
                <a:solidFill>
                  <a:schemeClr val="tx1">
                    <a:lumMod val="65000"/>
                    <a:lumOff val="35000"/>
                  </a:schemeClr>
                </a:solidFill>
                <a:latin typeface="方正准圆简体"/>
                <a:ea typeface="方正准圆简体"/>
                <a:cs typeface="+mn-ea"/>
                <a:sym typeface="方正准圆简体"/>
              </a:rPr>
              <a:t>添加文字内容添加文字内容添加文字内容添加文字内容添加文字内容添加文字内容</a:t>
            </a:r>
            <a:endParaRPr lang="zh-CN" altLang="en-US" sz="1100" b="1" dirty="0">
              <a:solidFill>
                <a:schemeClr val="tx1">
                  <a:lumMod val="65000"/>
                  <a:lumOff val="35000"/>
                </a:schemeClr>
              </a:solidFill>
              <a:latin typeface="方正准圆简体"/>
              <a:ea typeface="方正准圆简体"/>
              <a:cs typeface="+mn-ea"/>
              <a:sym typeface="方正准圆简体"/>
            </a:endParaRPr>
          </a:p>
        </p:txBody>
      </p:sp>
      <p:grpSp>
        <p:nvGrpSpPr>
          <p:cNvPr id="26" name="组合 25"/>
          <p:cNvGrpSpPr/>
          <p:nvPr/>
        </p:nvGrpSpPr>
        <p:grpSpPr>
          <a:xfrm>
            <a:off x="2872063" y="3013664"/>
            <a:ext cx="1231542" cy="269294"/>
            <a:chOff x="6401594" y="3274594"/>
            <a:chExt cx="1231756" cy="269377"/>
          </a:xfrm>
        </p:grpSpPr>
        <p:sp>
          <p:nvSpPr>
            <p:cNvPr id="27" name="圆角矩形 26"/>
            <p:cNvSpPr/>
            <p:nvPr/>
          </p:nvSpPr>
          <p:spPr>
            <a:xfrm>
              <a:off x="6401594" y="3274594"/>
              <a:ext cx="1231756" cy="253906"/>
            </a:xfrm>
            <a:prstGeom prst="roundRect">
              <a:avLst>
                <a:gd name="adj" fmla="val 4167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00">
                <a:solidFill>
                  <a:schemeClr val="bg1"/>
                </a:solidFill>
                <a:latin typeface="方正粗圆简体" pitchFamily="65" charset="-122"/>
                <a:ea typeface="方正粗圆简体" pitchFamily="65" charset="-122"/>
                <a:cs typeface="+mn-ea"/>
                <a:sym typeface="方正准圆简体"/>
              </a:endParaRPr>
            </a:p>
          </p:txBody>
        </p:sp>
        <p:sp>
          <p:nvSpPr>
            <p:cNvPr id="28" name="矩形 9"/>
            <p:cNvSpPr>
              <a:spLocks noChangeArrowheads="1"/>
            </p:cNvSpPr>
            <p:nvPr/>
          </p:nvSpPr>
          <p:spPr bwMode="auto">
            <a:xfrm>
              <a:off x="6477794" y="3274594"/>
              <a:ext cx="1155556" cy="269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defTabSz="685148">
                <a:defRPr/>
              </a:pPr>
              <a:r>
                <a:rPr lang="zh-CN" altLang="en-US" sz="1300" dirty="0">
                  <a:solidFill>
                    <a:schemeClr val="bg1"/>
                  </a:solidFill>
                  <a:latin typeface="方正粗圆简体" pitchFamily="65" charset="-122"/>
                  <a:ea typeface="方正粗圆简体" pitchFamily="65" charset="-122"/>
                  <a:cs typeface="+mn-ea"/>
                  <a:sym typeface="方正准圆简体"/>
                </a:rPr>
                <a:t>添加标题</a:t>
              </a:r>
              <a:endParaRPr lang="en-US" altLang="zh-CN" sz="1300" dirty="0">
                <a:solidFill>
                  <a:schemeClr val="bg1"/>
                </a:solidFill>
                <a:latin typeface="方正粗圆简体" pitchFamily="65" charset="-122"/>
                <a:ea typeface="方正粗圆简体" pitchFamily="65" charset="-122"/>
                <a:cs typeface="+mn-ea"/>
                <a:sym typeface="方正准圆简体"/>
              </a:endParaRPr>
            </a:p>
          </p:txBody>
        </p:sp>
      </p:grpSp>
      <p:sp>
        <p:nvSpPr>
          <p:cNvPr id="29" name="矩形 1"/>
          <p:cNvSpPr>
            <a:spLocks noChangeArrowheads="1"/>
          </p:cNvSpPr>
          <p:nvPr/>
        </p:nvSpPr>
        <p:spPr bwMode="auto">
          <a:xfrm>
            <a:off x="2795901" y="3314542"/>
            <a:ext cx="1447547" cy="769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78" tIns="45688" rIns="91378" bIns="45688">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zh-CN" altLang="en-US" sz="1100" dirty="0">
                <a:solidFill>
                  <a:schemeClr val="tx1">
                    <a:lumMod val="65000"/>
                    <a:lumOff val="35000"/>
                  </a:schemeClr>
                </a:solidFill>
                <a:latin typeface="方正准圆简体"/>
                <a:ea typeface="方正准圆简体"/>
                <a:cs typeface="+mn-ea"/>
                <a:sym typeface="方正准圆简体"/>
              </a:rPr>
              <a:t>添加文字内容添加文字内容添加文字内容添加文字内容添加文字内容添加文字内容</a:t>
            </a:r>
            <a:endParaRPr lang="zh-CN" altLang="en-US" sz="1100" b="1" dirty="0">
              <a:solidFill>
                <a:schemeClr val="tx1">
                  <a:lumMod val="65000"/>
                  <a:lumOff val="35000"/>
                </a:schemeClr>
              </a:solidFill>
              <a:latin typeface="方正准圆简体"/>
              <a:ea typeface="方正准圆简体"/>
              <a:cs typeface="+mn-ea"/>
              <a:sym typeface="方正准圆简体"/>
            </a:endParaRPr>
          </a:p>
        </p:txBody>
      </p:sp>
      <p:grpSp>
        <p:nvGrpSpPr>
          <p:cNvPr id="31" name="组合 30"/>
          <p:cNvGrpSpPr/>
          <p:nvPr/>
        </p:nvGrpSpPr>
        <p:grpSpPr>
          <a:xfrm>
            <a:off x="1119770" y="3013664"/>
            <a:ext cx="1231542" cy="269294"/>
            <a:chOff x="6401594" y="3274594"/>
            <a:chExt cx="1231756" cy="269377"/>
          </a:xfrm>
        </p:grpSpPr>
        <p:sp>
          <p:nvSpPr>
            <p:cNvPr id="32" name="圆角矩形 31"/>
            <p:cNvSpPr/>
            <p:nvPr/>
          </p:nvSpPr>
          <p:spPr>
            <a:xfrm>
              <a:off x="6401594" y="3274594"/>
              <a:ext cx="1231756" cy="253906"/>
            </a:xfrm>
            <a:prstGeom prst="roundRect">
              <a:avLst>
                <a:gd name="adj" fmla="val 4167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00">
                <a:solidFill>
                  <a:schemeClr val="bg1"/>
                </a:solidFill>
                <a:latin typeface="方正粗圆简体" pitchFamily="65" charset="-122"/>
                <a:ea typeface="方正粗圆简体" pitchFamily="65" charset="-122"/>
                <a:cs typeface="+mn-ea"/>
                <a:sym typeface="方正准圆简体"/>
              </a:endParaRPr>
            </a:p>
          </p:txBody>
        </p:sp>
        <p:sp>
          <p:nvSpPr>
            <p:cNvPr id="33" name="矩形 9"/>
            <p:cNvSpPr>
              <a:spLocks noChangeArrowheads="1"/>
            </p:cNvSpPr>
            <p:nvPr/>
          </p:nvSpPr>
          <p:spPr bwMode="auto">
            <a:xfrm>
              <a:off x="6477794" y="3274594"/>
              <a:ext cx="1155556" cy="269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defTabSz="685148">
                <a:defRPr/>
              </a:pPr>
              <a:r>
                <a:rPr lang="zh-CN" altLang="en-US" sz="1300" dirty="0">
                  <a:solidFill>
                    <a:schemeClr val="bg1"/>
                  </a:solidFill>
                  <a:latin typeface="方正粗圆简体" pitchFamily="65" charset="-122"/>
                  <a:ea typeface="方正粗圆简体" pitchFamily="65" charset="-122"/>
                  <a:cs typeface="+mn-ea"/>
                  <a:sym typeface="方正准圆简体"/>
                </a:rPr>
                <a:t>添加标题</a:t>
              </a:r>
              <a:endParaRPr lang="en-US" altLang="zh-CN" sz="1300" dirty="0">
                <a:solidFill>
                  <a:schemeClr val="bg1"/>
                </a:solidFill>
                <a:latin typeface="方正粗圆简体" pitchFamily="65" charset="-122"/>
                <a:ea typeface="方正粗圆简体" pitchFamily="65" charset="-122"/>
                <a:cs typeface="+mn-ea"/>
                <a:sym typeface="方正准圆简体"/>
              </a:endParaRPr>
            </a:p>
          </p:txBody>
        </p:sp>
      </p:grpSp>
      <p:sp>
        <p:nvSpPr>
          <p:cNvPr id="34" name="矩形 1"/>
          <p:cNvSpPr>
            <a:spLocks noChangeArrowheads="1"/>
          </p:cNvSpPr>
          <p:nvPr/>
        </p:nvSpPr>
        <p:spPr bwMode="auto">
          <a:xfrm>
            <a:off x="1043609" y="3314542"/>
            <a:ext cx="1447547" cy="769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78" tIns="45688" rIns="91378" bIns="45688">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zh-CN" altLang="en-US" sz="1100" dirty="0">
                <a:solidFill>
                  <a:schemeClr val="tx1">
                    <a:lumMod val="65000"/>
                    <a:lumOff val="35000"/>
                  </a:schemeClr>
                </a:solidFill>
                <a:latin typeface="方正准圆简体"/>
                <a:ea typeface="方正准圆简体"/>
                <a:cs typeface="+mn-ea"/>
                <a:sym typeface="方正准圆简体"/>
              </a:rPr>
              <a:t>添加文字内容添加文字内容添加文字内容添加文字内容添加文字内容添加文字内容</a:t>
            </a:r>
            <a:endParaRPr lang="zh-CN" altLang="en-US" sz="1100" b="1" dirty="0">
              <a:solidFill>
                <a:schemeClr val="tx1">
                  <a:lumMod val="65000"/>
                  <a:lumOff val="35000"/>
                </a:schemeClr>
              </a:solidFill>
              <a:latin typeface="方正准圆简体"/>
              <a:ea typeface="方正准圆简体"/>
              <a:cs typeface="+mn-ea"/>
              <a:sym typeface="方正准圆简体"/>
            </a:endParaRPr>
          </a:p>
        </p:txBody>
      </p:sp>
    </p:spTree>
    <p:extLst>
      <p:ext uri="{BB962C8B-B14F-4D97-AF65-F5344CB8AC3E}">
        <p14:creationId xmlns:p14="http://schemas.microsoft.com/office/powerpoint/2010/main" val="397015274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4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34000">
                                          <p:cBhvr additive="base">
                                            <p:cTn id="7" dur="500" fill="hold"/>
                                            <p:tgtEl>
                                              <p:spTgt spid="14"/>
                                            </p:tgtEl>
                                            <p:attrNameLst>
                                              <p:attrName>ppt_x</p:attrName>
                                            </p:attrNameLst>
                                          </p:cBhvr>
                                          <p:tavLst>
                                            <p:tav tm="0">
                                              <p:val>
                                                <p:strVal val="0-#ppt_w/2"/>
                                              </p:val>
                                            </p:tav>
                                            <p:tav tm="100000">
                                              <p:val>
                                                <p:strVal val="#ppt_x"/>
                                              </p:val>
                                            </p:tav>
                                          </p:tavLst>
                                        </p:anim>
                                        <p:anim calcmode="lin" valueType="num" p14:bounceEnd="34000">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34000">
                                      <p:stCondLst>
                                        <p:cond delay="200"/>
                                      </p:stCondLst>
                                      <p:childTnLst>
                                        <p:set>
                                          <p:cBhvr>
                                            <p:cTn id="10" dur="1" fill="hold">
                                              <p:stCondLst>
                                                <p:cond delay="0"/>
                                              </p:stCondLst>
                                            </p:cTn>
                                            <p:tgtEl>
                                              <p:spTgt spid="13"/>
                                            </p:tgtEl>
                                            <p:attrNameLst>
                                              <p:attrName>style.visibility</p:attrName>
                                            </p:attrNameLst>
                                          </p:cBhvr>
                                          <p:to>
                                            <p:strVal val="visible"/>
                                          </p:to>
                                        </p:set>
                                        <p:anim calcmode="lin" valueType="num" p14:bounceEnd="34000">
                                          <p:cBhvr additive="base">
                                            <p:cTn id="11" dur="500" fill="hold"/>
                                            <p:tgtEl>
                                              <p:spTgt spid="13"/>
                                            </p:tgtEl>
                                            <p:attrNameLst>
                                              <p:attrName>ppt_x</p:attrName>
                                            </p:attrNameLst>
                                          </p:cBhvr>
                                          <p:tavLst>
                                            <p:tav tm="0">
                                              <p:val>
                                                <p:strVal val="0-#ppt_w/2"/>
                                              </p:val>
                                            </p:tav>
                                            <p:tav tm="100000">
                                              <p:val>
                                                <p:strVal val="#ppt_x"/>
                                              </p:val>
                                            </p:tav>
                                          </p:tavLst>
                                        </p:anim>
                                        <p:anim calcmode="lin" valueType="num" p14:bounceEnd="34000">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34000">
                                      <p:stCondLst>
                                        <p:cond delay="500"/>
                                      </p:stCondLst>
                                      <p:childTnLst>
                                        <p:set>
                                          <p:cBhvr>
                                            <p:cTn id="14" dur="1" fill="hold">
                                              <p:stCondLst>
                                                <p:cond delay="0"/>
                                              </p:stCondLst>
                                            </p:cTn>
                                            <p:tgtEl>
                                              <p:spTgt spid="12"/>
                                            </p:tgtEl>
                                            <p:attrNameLst>
                                              <p:attrName>style.visibility</p:attrName>
                                            </p:attrNameLst>
                                          </p:cBhvr>
                                          <p:to>
                                            <p:strVal val="visible"/>
                                          </p:to>
                                        </p:set>
                                        <p:anim calcmode="lin" valueType="num" p14:bounceEnd="34000">
                                          <p:cBhvr additive="base">
                                            <p:cTn id="15" dur="500" fill="hold"/>
                                            <p:tgtEl>
                                              <p:spTgt spid="12"/>
                                            </p:tgtEl>
                                            <p:attrNameLst>
                                              <p:attrName>ppt_x</p:attrName>
                                            </p:attrNameLst>
                                          </p:cBhvr>
                                          <p:tavLst>
                                            <p:tav tm="0">
                                              <p:val>
                                                <p:strVal val="0-#ppt_w/2"/>
                                              </p:val>
                                            </p:tav>
                                            <p:tav tm="100000">
                                              <p:val>
                                                <p:strVal val="#ppt_x"/>
                                              </p:val>
                                            </p:tav>
                                          </p:tavLst>
                                        </p:anim>
                                        <p:anim calcmode="lin" valueType="num" p14:bounceEnd="34000">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34000">
                                      <p:stCondLst>
                                        <p:cond delay="700"/>
                                      </p:stCondLst>
                                      <p:childTnLst>
                                        <p:set>
                                          <p:cBhvr>
                                            <p:cTn id="18" dur="1" fill="hold">
                                              <p:stCondLst>
                                                <p:cond delay="0"/>
                                              </p:stCondLst>
                                            </p:cTn>
                                            <p:tgtEl>
                                              <p:spTgt spid="11"/>
                                            </p:tgtEl>
                                            <p:attrNameLst>
                                              <p:attrName>style.visibility</p:attrName>
                                            </p:attrNameLst>
                                          </p:cBhvr>
                                          <p:to>
                                            <p:strVal val="visible"/>
                                          </p:to>
                                        </p:set>
                                        <p:anim calcmode="lin" valueType="num" p14:bounceEnd="34000">
                                          <p:cBhvr additive="base">
                                            <p:cTn id="19" dur="500" fill="hold"/>
                                            <p:tgtEl>
                                              <p:spTgt spid="11"/>
                                            </p:tgtEl>
                                            <p:attrNameLst>
                                              <p:attrName>ppt_x</p:attrName>
                                            </p:attrNameLst>
                                          </p:cBhvr>
                                          <p:tavLst>
                                            <p:tav tm="0">
                                              <p:val>
                                                <p:strVal val="0-#ppt_w/2"/>
                                              </p:val>
                                            </p:tav>
                                            <p:tav tm="100000">
                                              <p:val>
                                                <p:strVal val="#ppt_x"/>
                                              </p:val>
                                            </p:tav>
                                          </p:tavLst>
                                        </p:anim>
                                        <p:anim calcmode="lin" valueType="num" p14:bounceEnd="34000">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1200"/>
                                </p:stCondLst>
                                <p:childTnLst>
                                  <p:par>
                                    <p:cTn id="22" presetID="16" presetClass="entr" presetSubtype="21"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barn(inVertical)">
                                          <p:cBhvr>
                                            <p:cTn id="24" dur="500"/>
                                            <p:tgtEl>
                                              <p:spTgt spid="16"/>
                                            </p:tgtEl>
                                          </p:cBhvr>
                                        </p:animEffect>
                                      </p:childTnLst>
                                    </p:cTn>
                                  </p:par>
                                  <p:par>
                                    <p:cTn id="25" presetID="47"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2200"/>
                                </p:stCondLst>
                                <p:childTnLst>
                                  <p:par>
                                    <p:cTn id="31" presetID="16" presetClass="entr" presetSubtype="21"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barn(inVertical)">
                                          <p:cBhvr>
                                            <p:cTn id="33" dur="500"/>
                                            <p:tgtEl>
                                              <p:spTgt spid="21"/>
                                            </p:tgtEl>
                                          </p:cBhvr>
                                        </p:animEffect>
                                      </p:childTnLst>
                                    </p:cTn>
                                  </p:par>
                                  <p:par>
                                    <p:cTn id="34" presetID="47"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1000"/>
                                            <p:tgtEl>
                                              <p:spTgt spid="24"/>
                                            </p:tgtEl>
                                          </p:cBhvr>
                                        </p:animEffect>
                                        <p:anim calcmode="lin" valueType="num">
                                          <p:cBhvr>
                                            <p:cTn id="37" dur="1000" fill="hold"/>
                                            <p:tgtEl>
                                              <p:spTgt spid="24"/>
                                            </p:tgtEl>
                                            <p:attrNameLst>
                                              <p:attrName>ppt_x</p:attrName>
                                            </p:attrNameLst>
                                          </p:cBhvr>
                                          <p:tavLst>
                                            <p:tav tm="0">
                                              <p:val>
                                                <p:strVal val="#ppt_x"/>
                                              </p:val>
                                            </p:tav>
                                            <p:tav tm="100000">
                                              <p:val>
                                                <p:strVal val="#ppt_x"/>
                                              </p:val>
                                            </p:tav>
                                          </p:tavLst>
                                        </p:anim>
                                        <p:anim calcmode="lin" valueType="num">
                                          <p:cBhvr>
                                            <p:cTn id="38" dur="1000" fill="hold"/>
                                            <p:tgtEl>
                                              <p:spTgt spid="24"/>
                                            </p:tgtEl>
                                            <p:attrNameLst>
                                              <p:attrName>ppt_y</p:attrName>
                                            </p:attrNameLst>
                                          </p:cBhvr>
                                          <p:tavLst>
                                            <p:tav tm="0">
                                              <p:val>
                                                <p:strVal val="#ppt_y-.1"/>
                                              </p:val>
                                            </p:tav>
                                            <p:tav tm="100000">
                                              <p:val>
                                                <p:strVal val="#ppt_y"/>
                                              </p:val>
                                            </p:tav>
                                          </p:tavLst>
                                        </p:anim>
                                      </p:childTnLst>
                                    </p:cTn>
                                  </p:par>
                                </p:childTnLst>
                              </p:cTn>
                            </p:par>
                            <p:par>
                              <p:cTn id="39" fill="hold">
                                <p:stCondLst>
                                  <p:cond delay="3200"/>
                                </p:stCondLst>
                                <p:childTnLst>
                                  <p:par>
                                    <p:cTn id="40" presetID="16" presetClass="entr" presetSubtype="21"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barn(inVertical)">
                                          <p:cBhvr>
                                            <p:cTn id="42" dur="500"/>
                                            <p:tgtEl>
                                              <p:spTgt spid="26"/>
                                            </p:tgtEl>
                                          </p:cBhvr>
                                        </p:animEffect>
                                      </p:childTnLst>
                                    </p:cTn>
                                  </p:par>
                                  <p:par>
                                    <p:cTn id="43" presetID="47"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1000"/>
                                            <p:tgtEl>
                                              <p:spTgt spid="29"/>
                                            </p:tgtEl>
                                          </p:cBhvr>
                                        </p:animEffect>
                                        <p:anim calcmode="lin" valueType="num">
                                          <p:cBhvr>
                                            <p:cTn id="46" dur="1000" fill="hold"/>
                                            <p:tgtEl>
                                              <p:spTgt spid="29"/>
                                            </p:tgtEl>
                                            <p:attrNameLst>
                                              <p:attrName>ppt_x</p:attrName>
                                            </p:attrNameLst>
                                          </p:cBhvr>
                                          <p:tavLst>
                                            <p:tav tm="0">
                                              <p:val>
                                                <p:strVal val="#ppt_x"/>
                                              </p:val>
                                            </p:tav>
                                            <p:tav tm="100000">
                                              <p:val>
                                                <p:strVal val="#ppt_x"/>
                                              </p:val>
                                            </p:tav>
                                          </p:tavLst>
                                        </p:anim>
                                        <p:anim calcmode="lin" valueType="num">
                                          <p:cBhvr>
                                            <p:cTn id="47" dur="1000" fill="hold"/>
                                            <p:tgtEl>
                                              <p:spTgt spid="29"/>
                                            </p:tgtEl>
                                            <p:attrNameLst>
                                              <p:attrName>ppt_y</p:attrName>
                                            </p:attrNameLst>
                                          </p:cBhvr>
                                          <p:tavLst>
                                            <p:tav tm="0">
                                              <p:val>
                                                <p:strVal val="#ppt_y-.1"/>
                                              </p:val>
                                            </p:tav>
                                            <p:tav tm="100000">
                                              <p:val>
                                                <p:strVal val="#ppt_y"/>
                                              </p:val>
                                            </p:tav>
                                          </p:tavLst>
                                        </p:anim>
                                      </p:childTnLst>
                                    </p:cTn>
                                  </p:par>
                                </p:childTnLst>
                              </p:cTn>
                            </p:par>
                            <p:par>
                              <p:cTn id="48" fill="hold">
                                <p:stCondLst>
                                  <p:cond delay="4200"/>
                                </p:stCondLst>
                                <p:childTnLst>
                                  <p:par>
                                    <p:cTn id="49" presetID="16" presetClass="entr" presetSubtype="21"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barn(inVertical)">
                                          <p:cBhvr>
                                            <p:cTn id="51" dur="500"/>
                                            <p:tgtEl>
                                              <p:spTgt spid="31"/>
                                            </p:tgtEl>
                                          </p:cBhvr>
                                        </p:animEffect>
                                      </p:childTnLst>
                                    </p:cTn>
                                  </p:par>
                                  <p:par>
                                    <p:cTn id="52" presetID="47" presetClass="entr" presetSubtype="0"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1000"/>
                                            <p:tgtEl>
                                              <p:spTgt spid="34"/>
                                            </p:tgtEl>
                                          </p:cBhvr>
                                        </p:animEffect>
                                        <p:anim calcmode="lin" valueType="num">
                                          <p:cBhvr>
                                            <p:cTn id="55" dur="1000" fill="hold"/>
                                            <p:tgtEl>
                                              <p:spTgt spid="34"/>
                                            </p:tgtEl>
                                            <p:attrNameLst>
                                              <p:attrName>ppt_x</p:attrName>
                                            </p:attrNameLst>
                                          </p:cBhvr>
                                          <p:tavLst>
                                            <p:tav tm="0">
                                              <p:val>
                                                <p:strVal val="#ppt_x"/>
                                              </p:val>
                                            </p:tav>
                                            <p:tav tm="100000">
                                              <p:val>
                                                <p:strVal val="#ppt_x"/>
                                              </p:val>
                                            </p:tav>
                                          </p:tavLst>
                                        </p:anim>
                                        <p:anim calcmode="lin" valueType="num">
                                          <p:cBhvr>
                                            <p:cTn id="5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9" grpId="0"/>
          <p:bldP spid="24" grpId="0"/>
          <p:bldP spid="29" grpId="0"/>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0-#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1200"/>
                                </p:stCondLst>
                                <p:childTnLst>
                                  <p:par>
                                    <p:cTn id="22" presetID="16" presetClass="entr" presetSubtype="21"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barn(inVertical)">
                                          <p:cBhvr>
                                            <p:cTn id="24" dur="500"/>
                                            <p:tgtEl>
                                              <p:spTgt spid="16"/>
                                            </p:tgtEl>
                                          </p:cBhvr>
                                        </p:animEffect>
                                      </p:childTnLst>
                                    </p:cTn>
                                  </p:par>
                                  <p:par>
                                    <p:cTn id="25" presetID="47"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2200"/>
                                </p:stCondLst>
                                <p:childTnLst>
                                  <p:par>
                                    <p:cTn id="31" presetID="16" presetClass="entr" presetSubtype="21"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barn(inVertical)">
                                          <p:cBhvr>
                                            <p:cTn id="33" dur="500"/>
                                            <p:tgtEl>
                                              <p:spTgt spid="21"/>
                                            </p:tgtEl>
                                          </p:cBhvr>
                                        </p:animEffect>
                                      </p:childTnLst>
                                    </p:cTn>
                                  </p:par>
                                  <p:par>
                                    <p:cTn id="34" presetID="47"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1000"/>
                                            <p:tgtEl>
                                              <p:spTgt spid="24"/>
                                            </p:tgtEl>
                                          </p:cBhvr>
                                        </p:animEffect>
                                        <p:anim calcmode="lin" valueType="num">
                                          <p:cBhvr>
                                            <p:cTn id="37" dur="1000" fill="hold"/>
                                            <p:tgtEl>
                                              <p:spTgt spid="24"/>
                                            </p:tgtEl>
                                            <p:attrNameLst>
                                              <p:attrName>ppt_x</p:attrName>
                                            </p:attrNameLst>
                                          </p:cBhvr>
                                          <p:tavLst>
                                            <p:tav tm="0">
                                              <p:val>
                                                <p:strVal val="#ppt_x"/>
                                              </p:val>
                                            </p:tav>
                                            <p:tav tm="100000">
                                              <p:val>
                                                <p:strVal val="#ppt_x"/>
                                              </p:val>
                                            </p:tav>
                                          </p:tavLst>
                                        </p:anim>
                                        <p:anim calcmode="lin" valueType="num">
                                          <p:cBhvr>
                                            <p:cTn id="38" dur="1000" fill="hold"/>
                                            <p:tgtEl>
                                              <p:spTgt spid="24"/>
                                            </p:tgtEl>
                                            <p:attrNameLst>
                                              <p:attrName>ppt_y</p:attrName>
                                            </p:attrNameLst>
                                          </p:cBhvr>
                                          <p:tavLst>
                                            <p:tav tm="0">
                                              <p:val>
                                                <p:strVal val="#ppt_y-.1"/>
                                              </p:val>
                                            </p:tav>
                                            <p:tav tm="100000">
                                              <p:val>
                                                <p:strVal val="#ppt_y"/>
                                              </p:val>
                                            </p:tav>
                                          </p:tavLst>
                                        </p:anim>
                                      </p:childTnLst>
                                    </p:cTn>
                                  </p:par>
                                </p:childTnLst>
                              </p:cTn>
                            </p:par>
                            <p:par>
                              <p:cTn id="39" fill="hold">
                                <p:stCondLst>
                                  <p:cond delay="3200"/>
                                </p:stCondLst>
                                <p:childTnLst>
                                  <p:par>
                                    <p:cTn id="40" presetID="16" presetClass="entr" presetSubtype="21"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barn(inVertical)">
                                          <p:cBhvr>
                                            <p:cTn id="42" dur="500"/>
                                            <p:tgtEl>
                                              <p:spTgt spid="26"/>
                                            </p:tgtEl>
                                          </p:cBhvr>
                                        </p:animEffect>
                                      </p:childTnLst>
                                    </p:cTn>
                                  </p:par>
                                  <p:par>
                                    <p:cTn id="43" presetID="47"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1000"/>
                                            <p:tgtEl>
                                              <p:spTgt spid="29"/>
                                            </p:tgtEl>
                                          </p:cBhvr>
                                        </p:animEffect>
                                        <p:anim calcmode="lin" valueType="num">
                                          <p:cBhvr>
                                            <p:cTn id="46" dur="1000" fill="hold"/>
                                            <p:tgtEl>
                                              <p:spTgt spid="29"/>
                                            </p:tgtEl>
                                            <p:attrNameLst>
                                              <p:attrName>ppt_x</p:attrName>
                                            </p:attrNameLst>
                                          </p:cBhvr>
                                          <p:tavLst>
                                            <p:tav tm="0">
                                              <p:val>
                                                <p:strVal val="#ppt_x"/>
                                              </p:val>
                                            </p:tav>
                                            <p:tav tm="100000">
                                              <p:val>
                                                <p:strVal val="#ppt_x"/>
                                              </p:val>
                                            </p:tav>
                                          </p:tavLst>
                                        </p:anim>
                                        <p:anim calcmode="lin" valueType="num">
                                          <p:cBhvr>
                                            <p:cTn id="47" dur="1000" fill="hold"/>
                                            <p:tgtEl>
                                              <p:spTgt spid="29"/>
                                            </p:tgtEl>
                                            <p:attrNameLst>
                                              <p:attrName>ppt_y</p:attrName>
                                            </p:attrNameLst>
                                          </p:cBhvr>
                                          <p:tavLst>
                                            <p:tav tm="0">
                                              <p:val>
                                                <p:strVal val="#ppt_y-.1"/>
                                              </p:val>
                                            </p:tav>
                                            <p:tav tm="100000">
                                              <p:val>
                                                <p:strVal val="#ppt_y"/>
                                              </p:val>
                                            </p:tav>
                                          </p:tavLst>
                                        </p:anim>
                                      </p:childTnLst>
                                    </p:cTn>
                                  </p:par>
                                </p:childTnLst>
                              </p:cTn>
                            </p:par>
                            <p:par>
                              <p:cTn id="48" fill="hold">
                                <p:stCondLst>
                                  <p:cond delay="4200"/>
                                </p:stCondLst>
                                <p:childTnLst>
                                  <p:par>
                                    <p:cTn id="49" presetID="16" presetClass="entr" presetSubtype="21"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barn(inVertical)">
                                          <p:cBhvr>
                                            <p:cTn id="51" dur="500"/>
                                            <p:tgtEl>
                                              <p:spTgt spid="31"/>
                                            </p:tgtEl>
                                          </p:cBhvr>
                                        </p:animEffect>
                                      </p:childTnLst>
                                    </p:cTn>
                                  </p:par>
                                  <p:par>
                                    <p:cTn id="52" presetID="47" presetClass="entr" presetSubtype="0"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1000"/>
                                            <p:tgtEl>
                                              <p:spTgt spid="34"/>
                                            </p:tgtEl>
                                          </p:cBhvr>
                                        </p:animEffect>
                                        <p:anim calcmode="lin" valueType="num">
                                          <p:cBhvr>
                                            <p:cTn id="55" dur="1000" fill="hold"/>
                                            <p:tgtEl>
                                              <p:spTgt spid="34"/>
                                            </p:tgtEl>
                                            <p:attrNameLst>
                                              <p:attrName>ppt_x</p:attrName>
                                            </p:attrNameLst>
                                          </p:cBhvr>
                                          <p:tavLst>
                                            <p:tav tm="0">
                                              <p:val>
                                                <p:strVal val="#ppt_x"/>
                                              </p:val>
                                            </p:tav>
                                            <p:tav tm="100000">
                                              <p:val>
                                                <p:strVal val="#ppt_x"/>
                                              </p:val>
                                            </p:tav>
                                          </p:tavLst>
                                        </p:anim>
                                        <p:anim calcmode="lin" valueType="num">
                                          <p:cBhvr>
                                            <p:cTn id="5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9" grpId="0"/>
          <p:bldP spid="24" grpId="0"/>
          <p:bldP spid="29" grpId="0"/>
          <p:bldP spid="3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2558596" y="1500247"/>
            <a:ext cx="704127" cy="1323439"/>
          </a:xfrm>
          <a:prstGeom prst="rect">
            <a:avLst/>
          </a:prstGeom>
        </p:spPr>
        <p:txBody>
          <a:bodyPr wrap="square">
            <a:spAutoFit/>
          </a:bodyPr>
          <a:lstStyle/>
          <a:p>
            <a:r>
              <a:rPr lang="zh-CN" altLang="en-US" sz="4000" b="1" dirty="0" smtClean="0">
                <a:solidFill>
                  <a:schemeClr val="accent2"/>
                </a:solidFill>
                <a:latin typeface="站酷快乐体2016修订版" panose="02010600030101010101" pitchFamily="2" charset="-122"/>
                <a:ea typeface="站酷快乐体2016修订版" panose="02010600030101010101" pitchFamily="2" charset="-122"/>
              </a:rPr>
              <a:t>目</a:t>
            </a:r>
            <a:endParaRPr lang="en-US" altLang="zh-CN" sz="4000" b="1" dirty="0" smtClean="0">
              <a:solidFill>
                <a:schemeClr val="accent2"/>
              </a:solidFill>
              <a:latin typeface="站酷快乐体2016修订版" panose="02010600030101010101" pitchFamily="2" charset="-122"/>
              <a:ea typeface="站酷快乐体2016修订版" panose="02010600030101010101" pitchFamily="2" charset="-122"/>
            </a:endParaRPr>
          </a:p>
          <a:p>
            <a:r>
              <a:rPr lang="zh-CN" altLang="en-US" sz="4000" b="1" dirty="0" smtClean="0">
                <a:solidFill>
                  <a:schemeClr val="accent2"/>
                </a:solidFill>
                <a:latin typeface="站酷快乐体2016修订版" panose="02010600030101010101" pitchFamily="2" charset="-122"/>
                <a:ea typeface="站酷快乐体2016修订版" panose="02010600030101010101" pitchFamily="2" charset="-122"/>
              </a:rPr>
              <a:t>录</a:t>
            </a:r>
            <a:endParaRPr lang="zh-CN" altLang="en-US" sz="4000" b="1" dirty="0">
              <a:solidFill>
                <a:schemeClr val="accent2"/>
              </a:solidFill>
              <a:latin typeface="站酷快乐体2016修订版" panose="02010600030101010101" pitchFamily="2" charset="-122"/>
              <a:ea typeface="站酷快乐体2016修订版" panose="02010600030101010101" pitchFamily="2" charset="-122"/>
            </a:endParaRPr>
          </a:p>
        </p:txBody>
      </p:sp>
      <p:grpSp>
        <p:nvGrpSpPr>
          <p:cNvPr id="3" name="组合 2"/>
          <p:cNvGrpSpPr/>
          <p:nvPr/>
        </p:nvGrpSpPr>
        <p:grpSpPr>
          <a:xfrm>
            <a:off x="3408618" y="1583888"/>
            <a:ext cx="470426" cy="1978462"/>
            <a:chOff x="3187174" y="1123950"/>
            <a:chExt cx="470426" cy="1978462"/>
          </a:xfrm>
        </p:grpSpPr>
        <p:grpSp>
          <p:nvGrpSpPr>
            <p:cNvPr id="30" name="组合 29"/>
            <p:cNvGrpSpPr/>
            <p:nvPr/>
          </p:nvGrpSpPr>
          <p:grpSpPr>
            <a:xfrm>
              <a:off x="3200400" y="1123950"/>
              <a:ext cx="457200" cy="457200"/>
              <a:chOff x="4944973" y="2146816"/>
              <a:chExt cx="457200" cy="457200"/>
            </a:xfrm>
          </p:grpSpPr>
          <p:sp>
            <p:nvSpPr>
              <p:cNvPr id="32" name="椭圆 31"/>
              <p:cNvSpPr/>
              <p:nvPr/>
            </p:nvSpPr>
            <p:spPr>
              <a:xfrm>
                <a:off x="4944973" y="2146816"/>
                <a:ext cx="457200" cy="457200"/>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站酷快乐体2016修订版" panose="02010600030101010101" pitchFamily="2" charset="-122"/>
                  <a:ea typeface="站酷快乐体2016修订版" panose="02010600030101010101" pitchFamily="2" charset="-122"/>
                </a:endParaRPr>
              </a:p>
            </p:txBody>
          </p:sp>
          <p:sp>
            <p:nvSpPr>
              <p:cNvPr id="33" name="文本框 32"/>
              <p:cNvSpPr txBox="1"/>
              <p:nvPr/>
            </p:nvSpPr>
            <p:spPr>
              <a:xfrm>
                <a:off x="4962525" y="2190750"/>
                <a:ext cx="401072" cy="369332"/>
              </a:xfrm>
              <a:prstGeom prst="rect">
                <a:avLst/>
              </a:prstGeom>
              <a:noFill/>
            </p:spPr>
            <p:txBody>
              <a:bodyPr wrap="none" rtlCol="0">
                <a:spAutoFit/>
              </a:bodyPr>
              <a:lstStyle/>
              <a:p>
                <a:r>
                  <a:rPr lang="en-US" altLang="zh-CN" dirty="0" smtClean="0">
                    <a:solidFill>
                      <a:schemeClr val="accent1"/>
                    </a:solidFill>
                    <a:latin typeface="站酷快乐体2016修订版" panose="02010600030101010101" pitchFamily="2" charset="-122"/>
                    <a:ea typeface="站酷快乐体2016修订版" panose="02010600030101010101" pitchFamily="2" charset="-122"/>
                  </a:rPr>
                  <a:t>01</a:t>
                </a:r>
                <a:endParaRPr lang="zh-CN" altLang="en-US" dirty="0">
                  <a:solidFill>
                    <a:schemeClr val="accent1"/>
                  </a:solidFill>
                  <a:latin typeface="站酷快乐体2016修订版" panose="02010600030101010101" pitchFamily="2" charset="-122"/>
                  <a:ea typeface="站酷快乐体2016修订版" panose="02010600030101010101" pitchFamily="2" charset="-122"/>
                </a:endParaRPr>
              </a:p>
            </p:txBody>
          </p:sp>
        </p:grpSp>
        <p:sp>
          <p:nvSpPr>
            <p:cNvPr id="31" name="文本框 30"/>
            <p:cNvSpPr txBox="1"/>
            <p:nvPr/>
          </p:nvSpPr>
          <p:spPr>
            <a:xfrm>
              <a:off x="3187174" y="1625084"/>
              <a:ext cx="461665" cy="1477328"/>
            </a:xfrm>
            <a:prstGeom prst="rect">
              <a:avLst/>
            </a:prstGeom>
            <a:noFill/>
          </p:spPr>
          <p:txBody>
            <a:bodyPr vert="eaVert" wrap="none" rtlCol="0">
              <a:spAutoFit/>
            </a:bodyPr>
            <a:lstStyle/>
            <a:p>
              <a:r>
                <a:rPr lang="zh-CN" altLang="en-US" dirty="0" smtClean="0">
                  <a:solidFill>
                    <a:schemeClr val="accent1"/>
                  </a:solidFill>
                  <a:latin typeface="站酷快乐体2016修订版" panose="02010600030101010101" pitchFamily="2" charset="-122"/>
                  <a:ea typeface="站酷快乐体2016修订版" panose="02010600030101010101" pitchFamily="2" charset="-122"/>
                </a:rPr>
                <a:t>教育教学分析</a:t>
              </a:r>
              <a:endParaRPr lang="zh-CN" altLang="en-US" dirty="0">
                <a:solidFill>
                  <a:schemeClr val="accent1"/>
                </a:solidFill>
                <a:latin typeface="站酷快乐体2016修订版" panose="02010600030101010101" pitchFamily="2" charset="-122"/>
                <a:ea typeface="站酷快乐体2016修订版" panose="02010600030101010101" pitchFamily="2" charset="-122"/>
              </a:endParaRPr>
            </a:p>
          </p:txBody>
        </p:sp>
      </p:grpSp>
      <p:grpSp>
        <p:nvGrpSpPr>
          <p:cNvPr id="36" name="组合 35"/>
          <p:cNvGrpSpPr/>
          <p:nvPr/>
        </p:nvGrpSpPr>
        <p:grpSpPr>
          <a:xfrm>
            <a:off x="4219163" y="1583888"/>
            <a:ext cx="495970" cy="1978462"/>
            <a:chOff x="3187174" y="1123950"/>
            <a:chExt cx="495970" cy="1978462"/>
          </a:xfrm>
        </p:grpSpPr>
        <p:grpSp>
          <p:nvGrpSpPr>
            <p:cNvPr id="37" name="组合 36"/>
            <p:cNvGrpSpPr/>
            <p:nvPr/>
          </p:nvGrpSpPr>
          <p:grpSpPr>
            <a:xfrm>
              <a:off x="3200400" y="1123950"/>
              <a:ext cx="482744" cy="457200"/>
              <a:chOff x="4944973" y="2146816"/>
              <a:chExt cx="482744" cy="457200"/>
            </a:xfrm>
          </p:grpSpPr>
          <p:sp>
            <p:nvSpPr>
              <p:cNvPr id="39" name="椭圆 38"/>
              <p:cNvSpPr/>
              <p:nvPr/>
            </p:nvSpPr>
            <p:spPr>
              <a:xfrm>
                <a:off x="4944973" y="2146816"/>
                <a:ext cx="457200" cy="457200"/>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站酷快乐体2016修订版" panose="02010600030101010101" pitchFamily="2" charset="-122"/>
                  <a:ea typeface="站酷快乐体2016修订版" panose="02010600030101010101" pitchFamily="2" charset="-122"/>
                </a:endParaRPr>
              </a:p>
            </p:txBody>
          </p:sp>
          <p:sp>
            <p:nvSpPr>
              <p:cNvPr id="40" name="文本框 39"/>
              <p:cNvSpPr txBox="1"/>
              <p:nvPr/>
            </p:nvSpPr>
            <p:spPr>
              <a:xfrm>
                <a:off x="4962525" y="2190750"/>
                <a:ext cx="465192" cy="369332"/>
              </a:xfrm>
              <a:prstGeom prst="rect">
                <a:avLst/>
              </a:prstGeom>
              <a:noFill/>
            </p:spPr>
            <p:txBody>
              <a:bodyPr wrap="none" rtlCol="0">
                <a:spAutoFit/>
              </a:bodyPr>
              <a:lstStyle/>
              <a:p>
                <a:r>
                  <a:rPr lang="en-US" altLang="zh-CN" dirty="0" smtClean="0">
                    <a:solidFill>
                      <a:schemeClr val="accent1"/>
                    </a:solidFill>
                    <a:latin typeface="站酷快乐体2016修订版" panose="02010600030101010101" pitchFamily="2" charset="-122"/>
                    <a:ea typeface="站酷快乐体2016修订版" panose="02010600030101010101" pitchFamily="2" charset="-122"/>
                  </a:rPr>
                  <a:t>02</a:t>
                </a:r>
                <a:endParaRPr lang="zh-CN" altLang="en-US" dirty="0">
                  <a:solidFill>
                    <a:schemeClr val="accent1"/>
                  </a:solidFill>
                  <a:latin typeface="站酷快乐体2016修订版" panose="02010600030101010101" pitchFamily="2" charset="-122"/>
                  <a:ea typeface="站酷快乐体2016修订版" panose="02010600030101010101" pitchFamily="2" charset="-122"/>
                </a:endParaRPr>
              </a:p>
            </p:txBody>
          </p:sp>
        </p:grpSp>
        <p:sp>
          <p:nvSpPr>
            <p:cNvPr id="38" name="文本框 37"/>
            <p:cNvSpPr txBox="1"/>
            <p:nvPr/>
          </p:nvSpPr>
          <p:spPr>
            <a:xfrm>
              <a:off x="3187174" y="1625084"/>
              <a:ext cx="461665" cy="1477328"/>
            </a:xfrm>
            <a:prstGeom prst="rect">
              <a:avLst/>
            </a:prstGeom>
            <a:noFill/>
          </p:spPr>
          <p:txBody>
            <a:bodyPr vert="eaVert" wrap="none" rtlCol="0">
              <a:spAutoFit/>
            </a:bodyPr>
            <a:lstStyle/>
            <a:p>
              <a:r>
                <a:rPr lang="zh-CN" altLang="en-US" dirty="0" smtClean="0">
                  <a:solidFill>
                    <a:schemeClr val="accent1"/>
                  </a:solidFill>
                  <a:latin typeface="站酷快乐体2016修订版" panose="02010600030101010101" pitchFamily="2" charset="-122"/>
                  <a:ea typeface="站酷快乐体2016修订版" panose="02010600030101010101" pitchFamily="2" charset="-122"/>
                </a:rPr>
                <a:t>教学方案</a:t>
              </a:r>
              <a:r>
                <a:rPr lang="zh-CN" altLang="en-US" dirty="0">
                  <a:solidFill>
                    <a:schemeClr val="accent1"/>
                  </a:solidFill>
                  <a:latin typeface="站酷快乐体2016修订版" panose="02010600030101010101" pitchFamily="2" charset="-122"/>
                  <a:ea typeface="站酷快乐体2016修订版" panose="02010600030101010101" pitchFamily="2" charset="-122"/>
                </a:rPr>
                <a:t>介绍</a:t>
              </a:r>
            </a:p>
          </p:txBody>
        </p:sp>
      </p:grpSp>
      <p:grpSp>
        <p:nvGrpSpPr>
          <p:cNvPr id="42" name="组合 41"/>
          <p:cNvGrpSpPr/>
          <p:nvPr/>
        </p:nvGrpSpPr>
        <p:grpSpPr>
          <a:xfrm>
            <a:off x="5029708" y="1583888"/>
            <a:ext cx="503984" cy="1978462"/>
            <a:chOff x="3187174" y="1123950"/>
            <a:chExt cx="503984" cy="1978462"/>
          </a:xfrm>
        </p:grpSpPr>
        <p:grpSp>
          <p:nvGrpSpPr>
            <p:cNvPr id="68" name="组合 67"/>
            <p:cNvGrpSpPr/>
            <p:nvPr/>
          </p:nvGrpSpPr>
          <p:grpSpPr>
            <a:xfrm>
              <a:off x="3200400" y="1123950"/>
              <a:ext cx="490758" cy="457200"/>
              <a:chOff x="4944973" y="2146816"/>
              <a:chExt cx="490758" cy="457200"/>
            </a:xfrm>
          </p:grpSpPr>
          <p:sp>
            <p:nvSpPr>
              <p:cNvPr id="70" name="椭圆 69"/>
              <p:cNvSpPr/>
              <p:nvPr/>
            </p:nvSpPr>
            <p:spPr>
              <a:xfrm>
                <a:off x="4944973" y="2146816"/>
                <a:ext cx="457200" cy="457200"/>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站酷快乐体2016修订版" panose="02010600030101010101" pitchFamily="2" charset="-122"/>
                  <a:ea typeface="站酷快乐体2016修订版" panose="02010600030101010101" pitchFamily="2" charset="-122"/>
                </a:endParaRPr>
              </a:p>
            </p:txBody>
          </p:sp>
          <p:sp>
            <p:nvSpPr>
              <p:cNvPr id="71" name="文本框 70"/>
              <p:cNvSpPr txBox="1"/>
              <p:nvPr/>
            </p:nvSpPr>
            <p:spPr>
              <a:xfrm>
                <a:off x="4962525" y="2190750"/>
                <a:ext cx="473206" cy="369332"/>
              </a:xfrm>
              <a:prstGeom prst="rect">
                <a:avLst/>
              </a:prstGeom>
              <a:noFill/>
            </p:spPr>
            <p:txBody>
              <a:bodyPr wrap="none" rtlCol="0">
                <a:spAutoFit/>
              </a:bodyPr>
              <a:lstStyle/>
              <a:p>
                <a:r>
                  <a:rPr lang="en-US" altLang="zh-CN" dirty="0" smtClean="0">
                    <a:solidFill>
                      <a:schemeClr val="accent1"/>
                    </a:solidFill>
                    <a:latin typeface="站酷快乐体2016修订版" panose="02010600030101010101" pitchFamily="2" charset="-122"/>
                    <a:ea typeface="站酷快乐体2016修订版" panose="02010600030101010101" pitchFamily="2" charset="-122"/>
                  </a:rPr>
                  <a:t>03</a:t>
                </a:r>
                <a:endParaRPr lang="zh-CN" altLang="en-US" dirty="0">
                  <a:solidFill>
                    <a:schemeClr val="accent1"/>
                  </a:solidFill>
                  <a:latin typeface="站酷快乐体2016修订版" panose="02010600030101010101" pitchFamily="2" charset="-122"/>
                  <a:ea typeface="站酷快乐体2016修订版" panose="02010600030101010101" pitchFamily="2" charset="-122"/>
                </a:endParaRPr>
              </a:p>
            </p:txBody>
          </p:sp>
        </p:grpSp>
        <p:sp>
          <p:nvSpPr>
            <p:cNvPr id="69" name="文本框 68"/>
            <p:cNvSpPr txBox="1"/>
            <p:nvPr/>
          </p:nvSpPr>
          <p:spPr>
            <a:xfrm>
              <a:off x="3187174" y="1625084"/>
              <a:ext cx="461665" cy="1477328"/>
            </a:xfrm>
            <a:prstGeom prst="rect">
              <a:avLst/>
            </a:prstGeom>
            <a:noFill/>
          </p:spPr>
          <p:txBody>
            <a:bodyPr vert="eaVert" wrap="none" rtlCol="0">
              <a:spAutoFit/>
            </a:bodyPr>
            <a:lstStyle/>
            <a:p>
              <a:r>
                <a:rPr lang="zh-CN" altLang="en-US" dirty="0">
                  <a:solidFill>
                    <a:schemeClr val="accent1"/>
                  </a:solidFill>
                  <a:latin typeface="站酷快乐体2016修订版" panose="02010600030101010101" pitchFamily="2" charset="-122"/>
                  <a:ea typeface="站酷快乐体2016修订版" panose="02010600030101010101" pitchFamily="2" charset="-122"/>
                </a:rPr>
                <a:t>教学内容说明</a:t>
              </a:r>
            </a:p>
          </p:txBody>
        </p:sp>
      </p:grpSp>
      <p:grpSp>
        <p:nvGrpSpPr>
          <p:cNvPr id="72" name="组合 71"/>
          <p:cNvGrpSpPr/>
          <p:nvPr/>
        </p:nvGrpSpPr>
        <p:grpSpPr>
          <a:xfrm>
            <a:off x="5840254" y="1583888"/>
            <a:ext cx="515206" cy="1978462"/>
            <a:chOff x="3187174" y="1123950"/>
            <a:chExt cx="515206" cy="1978462"/>
          </a:xfrm>
        </p:grpSpPr>
        <p:grpSp>
          <p:nvGrpSpPr>
            <p:cNvPr id="73" name="组合 72"/>
            <p:cNvGrpSpPr/>
            <p:nvPr/>
          </p:nvGrpSpPr>
          <p:grpSpPr>
            <a:xfrm>
              <a:off x="3200400" y="1123950"/>
              <a:ext cx="501980" cy="457200"/>
              <a:chOff x="4944973" y="2146816"/>
              <a:chExt cx="501980" cy="457200"/>
            </a:xfrm>
          </p:grpSpPr>
          <p:sp>
            <p:nvSpPr>
              <p:cNvPr id="75" name="椭圆 74"/>
              <p:cNvSpPr/>
              <p:nvPr/>
            </p:nvSpPr>
            <p:spPr>
              <a:xfrm>
                <a:off x="4944973" y="2146816"/>
                <a:ext cx="457200" cy="457200"/>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站酷快乐体2016修订版" panose="02010600030101010101" pitchFamily="2" charset="-122"/>
                  <a:ea typeface="站酷快乐体2016修订版" panose="02010600030101010101" pitchFamily="2" charset="-122"/>
                </a:endParaRPr>
              </a:p>
            </p:txBody>
          </p:sp>
          <p:sp>
            <p:nvSpPr>
              <p:cNvPr id="76" name="文本框 75"/>
              <p:cNvSpPr txBox="1"/>
              <p:nvPr/>
            </p:nvSpPr>
            <p:spPr>
              <a:xfrm>
                <a:off x="4962525" y="2190750"/>
                <a:ext cx="484428" cy="369332"/>
              </a:xfrm>
              <a:prstGeom prst="rect">
                <a:avLst/>
              </a:prstGeom>
              <a:noFill/>
            </p:spPr>
            <p:txBody>
              <a:bodyPr wrap="none" rtlCol="0">
                <a:spAutoFit/>
              </a:bodyPr>
              <a:lstStyle/>
              <a:p>
                <a:r>
                  <a:rPr lang="en-US" altLang="zh-CN" dirty="0" smtClean="0">
                    <a:solidFill>
                      <a:schemeClr val="accent1"/>
                    </a:solidFill>
                    <a:latin typeface="站酷快乐体2016修订版" panose="02010600030101010101" pitchFamily="2" charset="-122"/>
                    <a:ea typeface="站酷快乐体2016修订版" panose="02010600030101010101" pitchFamily="2" charset="-122"/>
                  </a:rPr>
                  <a:t>04</a:t>
                </a:r>
                <a:endParaRPr lang="zh-CN" altLang="en-US" dirty="0">
                  <a:solidFill>
                    <a:schemeClr val="accent1"/>
                  </a:solidFill>
                  <a:latin typeface="站酷快乐体2016修订版" panose="02010600030101010101" pitchFamily="2" charset="-122"/>
                  <a:ea typeface="站酷快乐体2016修订版" panose="02010600030101010101" pitchFamily="2" charset="-122"/>
                </a:endParaRPr>
              </a:p>
            </p:txBody>
          </p:sp>
        </p:grpSp>
        <p:sp>
          <p:nvSpPr>
            <p:cNvPr id="74" name="文本框 73"/>
            <p:cNvSpPr txBox="1"/>
            <p:nvPr/>
          </p:nvSpPr>
          <p:spPr>
            <a:xfrm>
              <a:off x="3187174" y="1625084"/>
              <a:ext cx="461665" cy="1477328"/>
            </a:xfrm>
            <a:prstGeom prst="rect">
              <a:avLst/>
            </a:prstGeom>
            <a:noFill/>
          </p:spPr>
          <p:txBody>
            <a:bodyPr vert="eaVert" wrap="none" rtlCol="0">
              <a:spAutoFit/>
            </a:bodyPr>
            <a:lstStyle/>
            <a:p>
              <a:r>
                <a:rPr lang="zh-CN" altLang="en-US" dirty="0">
                  <a:solidFill>
                    <a:schemeClr val="accent1"/>
                  </a:solidFill>
                  <a:latin typeface="站酷快乐体2016修订版" panose="02010600030101010101" pitchFamily="2" charset="-122"/>
                  <a:ea typeface="站酷快乐体2016修订版" panose="02010600030101010101" pitchFamily="2" charset="-122"/>
                </a:rPr>
                <a:t>教学特点分析</a:t>
              </a:r>
            </a:p>
          </p:txBody>
        </p:sp>
      </p:grpSp>
      <p:grpSp>
        <p:nvGrpSpPr>
          <p:cNvPr id="77" name="组合 76"/>
          <p:cNvGrpSpPr/>
          <p:nvPr/>
        </p:nvGrpSpPr>
        <p:grpSpPr>
          <a:xfrm>
            <a:off x="6650800" y="1583888"/>
            <a:ext cx="512000" cy="1978462"/>
            <a:chOff x="3187174" y="1123950"/>
            <a:chExt cx="512000" cy="1978462"/>
          </a:xfrm>
        </p:grpSpPr>
        <p:grpSp>
          <p:nvGrpSpPr>
            <p:cNvPr id="78" name="组合 77"/>
            <p:cNvGrpSpPr/>
            <p:nvPr/>
          </p:nvGrpSpPr>
          <p:grpSpPr>
            <a:xfrm>
              <a:off x="3200400" y="1123950"/>
              <a:ext cx="498774" cy="457200"/>
              <a:chOff x="4944973" y="2146816"/>
              <a:chExt cx="498774" cy="457200"/>
            </a:xfrm>
          </p:grpSpPr>
          <p:sp>
            <p:nvSpPr>
              <p:cNvPr id="80" name="椭圆 79"/>
              <p:cNvSpPr/>
              <p:nvPr/>
            </p:nvSpPr>
            <p:spPr>
              <a:xfrm>
                <a:off x="4944973" y="2146816"/>
                <a:ext cx="457200" cy="457200"/>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站酷快乐体2016修订版" panose="02010600030101010101" pitchFamily="2" charset="-122"/>
                  <a:ea typeface="站酷快乐体2016修订版" panose="02010600030101010101" pitchFamily="2" charset="-122"/>
                </a:endParaRPr>
              </a:p>
            </p:txBody>
          </p:sp>
          <p:sp>
            <p:nvSpPr>
              <p:cNvPr id="81" name="文本框 80"/>
              <p:cNvSpPr txBox="1"/>
              <p:nvPr/>
            </p:nvSpPr>
            <p:spPr>
              <a:xfrm>
                <a:off x="4962525" y="2190750"/>
                <a:ext cx="481222" cy="369332"/>
              </a:xfrm>
              <a:prstGeom prst="rect">
                <a:avLst/>
              </a:prstGeom>
              <a:noFill/>
            </p:spPr>
            <p:txBody>
              <a:bodyPr wrap="none" rtlCol="0">
                <a:spAutoFit/>
              </a:bodyPr>
              <a:lstStyle/>
              <a:p>
                <a:r>
                  <a:rPr lang="en-US" altLang="zh-CN" dirty="0" smtClean="0">
                    <a:solidFill>
                      <a:schemeClr val="accent1"/>
                    </a:solidFill>
                    <a:latin typeface="站酷快乐体2016修订版" panose="02010600030101010101" pitchFamily="2" charset="-122"/>
                    <a:ea typeface="站酷快乐体2016修订版" panose="02010600030101010101" pitchFamily="2" charset="-122"/>
                  </a:rPr>
                  <a:t>05</a:t>
                </a:r>
                <a:endParaRPr lang="zh-CN" altLang="en-US" dirty="0">
                  <a:solidFill>
                    <a:schemeClr val="accent1"/>
                  </a:solidFill>
                  <a:latin typeface="站酷快乐体2016修订版" panose="02010600030101010101" pitchFamily="2" charset="-122"/>
                  <a:ea typeface="站酷快乐体2016修订版" panose="02010600030101010101" pitchFamily="2" charset="-122"/>
                </a:endParaRPr>
              </a:p>
            </p:txBody>
          </p:sp>
        </p:grpSp>
        <p:sp>
          <p:nvSpPr>
            <p:cNvPr id="79" name="文本框 78"/>
            <p:cNvSpPr txBox="1"/>
            <p:nvPr/>
          </p:nvSpPr>
          <p:spPr>
            <a:xfrm>
              <a:off x="3187174" y="1625084"/>
              <a:ext cx="461665" cy="1477328"/>
            </a:xfrm>
            <a:prstGeom prst="rect">
              <a:avLst/>
            </a:prstGeom>
            <a:noFill/>
          </p:spPr>
          <p:txBody>
            <a:bodyPr vert="eaVert" wrap="none" rtlCol="0">
              <a:spAutoFit/>
            </a:bodyPr>
            <a:lstStyle/>
            <a:p>
              <a:r>
                <a:rPr lang="zh-CN" altLang="en-US" dirty="0" smtClean="0">
                  <a:solidFill>
                    <a:schemeClr val="accent1"/>
                  </a:solidFill>
                  <a:latin typeface="站酷快乐体2016修订版" panose="02010600030101010101" pitchFamily="2" charset="-122"/>
                  <a:ea typeface="站酷快乐体2016修订版" panose="02010600030101010101" pitchFamily="2" charset="-122"/>
                </a:rPr>
                <a:t>培养学习兴趣</a:t>
              </a:r>
              <a:endParaRPr lang="zh-CN" altLang="en-US" dirty="0">
                <a:solidFill>
                  <a:schemeClr val="accent1"/>
                </a:solidFill>
                <a:latin typeface="站酷快乐体2016修订版" panose="02010600030101010101" pitchFamily="2" charset="-122"/>
                <a:ea typeface="站酷快乐体2016修订版" panose="02010600030101010101" pitchFamily="2" charset="-122"/>
              </a:endParaRPr>
            </a:p>
          </p:txBody>
        </p:sp>
      </p:grpSp>
    </p:spTree>
    <p:custDataLst>
      <p:tags r:id="rId1"/>
    </p:custDataLst>
    <p:extLst>
      <p:ext uri="{BB962C8B-B14F-4D97-AF65-F5344CB8AC3E}">
        <p14:creationId xmlns:p14="http://schemas.microsoft.com/office/powerpoint/2010/main" val="151539212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randombar(horizontal)">
                                      <p:cBhvr>
                                        <p:cTn id="7" dur="500"/>
                                        <p:tgtEl>
                                          <p:spTgt spid="41"/>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additive="base">
                                        <p:cTn id="16" dur="500" fill="hold"/>
                                        <p:tgtEl>
                                          <p:spTgt spid="36"/>
                                        </p:tgtEl>
                                        <p:attrNameLst>
                                          <p:attrName>ppt_x</p:attrName>
                                        </p:attrNameLst>
                                      </p:cBhvr>
                                      <p:tavLst>
                                        <p:tav tm="0">
                                          <p:val>
                                            <p:strVal val="#ppt_x"/>
                                          </p:val>
                                        </p:tav>
                                        <p:tav tm="100000">
                                          <p:val>
                                            <p:strVal val="#ppt_x"/>
                                          </p:val>
                                        </p:tav>
                                      </p:tavLst>
                                    </p:anim>
                                    <p:anim calcmode="lin" valueType="num">
                                      <p:cBhvr additive="base">
                                        <p:cTn id="17" dur="500" fill="hold"/>
                                        <p:tgtEl>
                                          <p:spTgt spid="36"/>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fill="hold"/>
                                        <p:tgtEl>
                                          <p:spTgt spid="42"/>
                                        </p:tgtEl>
                                        <p:attrNameLst>
                                          <p:attrName>ppt_x</p:attrName>
                                        </p:attrNameLst>
                                      </p:cBhvr>
                                      <p:tavLst>
                                        <p:tav tm="0">
                                          <p:val>
                                            <p:strVal val="#ppt_x"/>
                                          </p:val>
                                        </p:tav>
                                        <p:tav tm="100000">
                                          <p:val>
                                            <p:strVal val="#ppt_x"/>
                                          </p:val>
                                        </p:tav>
                                      </p:tavLst>
                                    </p:anim>
                                    <p:anim calcmode="lin" valueType="num">
                                      <p:cBhvr additive="base">
                                        <p:cTn id="22" dur="500" fill="hold"/>
                                        <p:tgtEl>
                                          <p:spTgt spid="42"/>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72"/>
                                        </p:tgtEl>
                                        <p:attrNameLst>
                                          <p:attrName>style.visibility</p:attrName>
                                        </p:attrNameLst>
                                      </p:cBhvr>
                                      <p:to>
                                        <p:strVal val="visible"/>
                                      </p:to>
                                    </p:set>
                                    <p:anim calcmode="lin" valueType="num">
                                      <p:cBhvr additive="base">
                                        <p:cTn id="26" dur="500" fill="hold"/>
                                        <p:tgtEl>
                                          <p:spTgt spid="72"/>
                                        </p:tgtEl>
                                        <p:attrNameLst>
                                          <p:attrName>ppt_x</p:attrName>
                                        </p:attrNameLst>
                                      </p:cBhvr>
                                      <p:tavLst>
                                        <p:tav tm="0">
                                          <p:val>
                                            <p:strVal val="#ppt_x"/>
                                          </p:val>
                                        </p:tav>
                                        <p:tav tm="100000">
                                          <p:val>
                                            <p:strVal val="#ppt_x"/>
                                          </p:val>
                                        </p:tav>
                                      </p:tavLst>
                                    </p:anim>
                                    <p:anim calcmode="lin" valueType="num">
                                      <p:cBhvr additive="base">
                                        <p:cTn id="27" dur="500" fill="hold"/>
                                        <p:tgtEl>
                                          <p:spTgt spid="72"/>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77"/>
                                        </p:tgtEl>
                                        <p:attrNameLst>
                                          <p:attrName>style.visibility</p:attrName>
                                        </p:attrNameLst>
                                      </p:cBhvr>
                                      <p:to>
                                        <p:strVal val="visible"/>
                                      </p:to>
                                    </p:set>
                                    <p:anim calcmode="lin" valueType="num">
                                      <p:cBhvr additive="base">
                                        <p:cTn id="31" dur="500" fill="hold"/>
                                        <p:tgtEl>
                                          <p:spTgt spid="77"/>
                                        </p:tgtEl>
                                        <p:attrNameLst>
                                          <p:attrName>ppt_x</p:attrName>
                                        </p:attrNameLst>
                                      </p:cBhvr>
                                      <p:tavLst>
                                        <p:tav tm="0">
                                          <p:val>
                                            <p:strVal val="#ppt_x"/>
                                          </p:val>
                                        </p:tav>
                                        <p:tav tm="100000">
                                          <p:val>
                                            <p:strVal val="#ppt_x"/>
                                          </p:val>
                                        </p:tav>
                                      </p:tavLst>
                                    </p:anim>
                                    <p:anim calcmode="lin" valueType="num">
                                      <p:cBhvr additive="base">
                                        <p:cTn id="32" dur="500" fill="hold"/>
                                        <p:tgtEl>
                                          <p:spTgt spid="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4264344" y="1504950"/>
            <a:ext cx="1313727" cy="923330"/>
          </a:xfrm>
          <a:prstGeom prst="rect">
            <a:avLst/>
          </a:prstGeom>
        </p:spPr>
        <p:txBody>
          <a:bodyPr wrap="square">
            <a:spAutoFit/>
          </a:bodyPr>
          <a:lstStyle/>
          <a:p>
            <a:r>
              <a:rPr lang="en-US" altLang="zh-CN" sz="5400" dirty="0" smtClean="0">
                <a:solidFill>
                  <a:schemeClr val="accent2"/>
                </a:solidFill>
                <a:latin typeface="站酷快乐体2016修订版" panose="02010600030101010101" pitchFamily="2" charset="-122"/>
                <a:ea typeface="站酷快乐体2016修订版" panose="02010600030101010101" pitchFamily="2" charset="-122"/>
              </a:rPr>
              <a:t>05</a:t>
            </a:r>
            <a:endParaRPr lang="zh-CN" altLang="en-US" sz="5400" dirty="0">
              <a:solidFill>
                <a:schemeClr val="accent2"/>
              </a:solidFill>
              <a:latin typeface="站酷快乐体2016修订版" panose="02010600030101010101" pitchFamily="2" charset="-122"/>
              <a:ea typeface="站酷快乐体2016修订版" panose="02010600030101010101" pitchFamily="2" charset="-122"/>
            </a:endParaRPr>
          </a:p>
        </p:txBody>
      </p:sp>
      <p:sp>
        <p:nvSpPr>
          <p:cNvPr id="29" name="文本框 32"/>
          <p:cNvSpPr txBox="1"/>
          <p:nvPr/>
        </p:nvSpPr>
        <p:spPr>
          <a:xfrm>
            <a:off x="3200400" y="2168664"/>
            <a:ext cx="3429000" cy="707886"/>
          </a:xfrm>
          <a:prstGeom prst="rect">
            <a:avLst/>
          </a:prstGeom>
          <a:noFill/>
        </p:spPr>
        <p:txBody>
          <a:bodyPr wrap="squar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4148">
              <a:defRPr/>
            </a:pPr>
            <a:r>
              <a:rPr lang="zh-CN" altLang="en-US" sz="4000" kern="0" dirty="0">
                <a:solidFill>
                  <a:schemeClr val="accent1"/>
                </a:solidFill>
                <a:latin typeface="站酷快乐体2016修订版" panose="02010600030101010101" pitchFamily="2" charset="-122"/>
                <a:ea typeface="站酷快乐体2016修订版" panose="02010600030101010101" pitchFamily="2" charset="-122"/>
              </a:rPr>
              <a:t>培养学习兴趣</a:t>
            </a:r>
          </a:p>
        </p:txBody>
      </p:sp>
      <p:sp>
        <p:nvSpPr>
          <p:cNvPr id="34" name="TextBox 49"/>
          <p:cNvSpPr txBox="1"/>
          <p:nvPr/>
        </p:nvSpPr>
        <p:spPr>
          <a:xfrm>
            <a:off x="3276599" y="2798862"/>
            <a:ext cx="3200400" cy="153888"/>
          </a:xfrm>
          <a:prstGeom prst="rect">
            <a:avLst/>
          </a:prstGeom>
          <a:noFill/>
        </p:spPr>
        <p:txBody>
          <a:bodyPr wrap="square" lIns="0" tIns="0" rIns="0" bIns="0" rtlCol="0">
            <a:spAutoFit/>
          </a:bodyPr>
          <a:lstStyle/>
          <a:p>
            <a:pPr eaLnBrk="0" hangingPunct="0"/>
            <a:r>
              <a:rPr lang="zh-CN" altLang="en-US" sz="1000" dirty="0">
                <a:solidFill>
                  <a:schemeClr val="accent1"/>
                </a:solidFill>
                <a:latin typeface="站酷快乐体2016修订版" panose="02010600030101010101" pitchFamily="2" charset="-122"/>
                <a:ea typeface="站酷快乐体2016修订版" panose="02010600030101010101" pitchFamily="2" charset="-122"/>
                <a:cs typeface="+mn-ea"/>
                <a:sym typeface="+mn-lt"/>
              </a:rPr>
              <a:t>请替换文字内容，点击添加相关标题</a:t>
            </a:r>
            <a:r>
              <a:rPr lang="zh-CN" altLang="en-US" sz="1000" dirty="0" smtClean="0">
                <a:solidFill>
                  <a:schemeClr val="accent1"/>
                </a:solidFill>
                <a:latin typeface="站酷快乐体2016修订版" panose="02010600030101010101" pitchFamily="2" charset="-122"/>
                <a:ea typeface="站酷快乐体2016修订版" panose="02010600030101010101" pitchFamily="2" charset="-122"/>
                <a:cs typeface="+mn-ea"/>
                <a:sym typeface="+mn-lt"/>
              </a:rPr>
              <a:t>文字也</a:t>
            </a:r>
            <a:r>
              <a:rPr lang="zh-CN" altLang="en-US" sz="1000" dirty="0">
                <a:solidFill>
                  <a:schemeClr val="accent1"/>
                </a:solidFill>
                <a:latin typeface="站酷快乐体2016修订版" panose="02010600030101010101" pitchFamily="2" charset="-122"/>
                <a:ea typeface="站酷快乐体2016修订版" panose="02010600030101010101" pitchFamily="2" charset="-122"/>
                <a:cs typeface="+mn-ea"/>
                <a:sym typeface="+mn-lt"/>
              </a:rPr>
              <a:t>可以直接</a:t>
            </a:r>
            <a:r>
              <a:rPr lang="zh-CN" altLang="en-US" sz="1000" dirty="0" smtClean="0">
                <a:solidFill>
                  <a:schemeClr val="accent1"/>
                </a:solidFill>
                <a:latin typeface="站酷快乐体2016修订版" panose="02010600030101010101" pitchFamily="2" charset="-122"/>
                <a:ea typeface="站酷快乐体2016修订版" panose="02010600030101010101" pitchFamily="2" charset="-122"/>
                <a:cs typeface="+mn-ea"/>
                <a:sym typeface="+mn-lt"/>
              </a:rPr>
              <a:t>复</a:t>
            </a:r>
            <a:endParaRPr lang="zh-CN" altLang="en-US" sz="1000" dirty="0">
              <a:solidFill>
                <a:schemeClr val="accent1"/>
              </a:solidFill>
              <a:latin typeface="站酷快乐体2016修订版" panose="02010600030101010101" pitchFamily="2" charset="-122"/>
              <a:ea typeface="站酷快乐体2016修订版" panose="02010600030101010101" pitchFamily="2" charset="-122"/>
              <a:cs typeface="+mn-ea"/>
              <a:sym typeface="+mn-lt"/>
            </a:endParaRPr>
          </a:p>
        </p:txBody>
      </p:sp>
    </p:spTree>
    <p:custDataLst>
      <p:tags r:id="rId1"/>
    </p:custDataLst>
    <p:extLst>
      <p:ext uri="{BB962C8B-B14F-4D97-AF65-F5344CB8AC3E}">
        <p14:creationId xmlns:p14="http://schemas.microsoft.com/office/powerpoint/2010/main" val="232715301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randombar(horizontal)">
                                      <p:cBhvr>
                                        <p:cTn id="7" dur="500"/>
                                        <p:tgtEl>
                                          <p:spTgt spid="41"/>
                                        </p:tgtEl>
                                      </p:cBhvr>
                                    </p:animEffect>
                                  </p:childTnLst>
                                </p:cTn>
                              </p:par>
                            </p:childTnLst>
                          </p:cTn>
                        </p:par>
                        <p:par>
                          <p:cTn id="8" fill="hold">
                            <p:stCondLst>
                              <p:cond delay="500"/>
                            </p:stCondLst>
                            <p:childTnLst>
                              <p:par>
                                <p:cTn id="9" presetID="14" presetClass="entr" presetSubtype="10" fill="hold" grpId="0" nodeType="after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Effect transition="in" filter="randombar(horizontal)">
                                      <p:cBhvr>
                                        <p:cTn id="11" dur="500"/>
                                        <p:tgtEl>
                                          <p:spTgt spid="29"/>
                                        </p:tgtEl>
                                      </p:cBhvr>
                                    </p:animEffect>
                                  </p:childTnLst>
                                </p:cTn>
                              </p:par>
                            </p:childTnLst>
                          </p:cTn>
                        </p:par>
                        <p:par>
                          <p:cTn id="12" fill="hold">
                            <p:stCondLst>
                              <p:cond delay="1250"/>
                            </p:stCondLst>
                            <p:childTnLst>
                              <p:par>
                                <p:cTn id="13" presetID="14" presetClass="entr" presetSubtype="1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randombar(horizontal)">
                                      <p:cBhvr>
                                        <p:cTn id="1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29"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1067407" y="2330698"/>
            <a:ext cx="995155" cy="995155"/>
            <a:chOff x="1270840" y="3443029"/>
            <a:chExt cx="1326873" cy="1326873"/>
          </a:xfrm>
        </p:grpSpPr>
        <p:sp>
          <p:nvSpPr>
            <p:cNvPr id="28" name="矩形 27"/>
            <p:cNvSpPr/>
            <p:nvPr/>
          </p:nvSpPr>
          <p:spPr>
            <a:xfrm>
              <a:off x="1270840" y="3443029"/>
              <a:ext cx="1326873" cy="13268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sp>
          <p:nvSpPr>
            <p:cNvPr id="29" name="矩形 5"/>
            <p:cNvSpPr/>
            <p:nvPr/>
          </p:nvSpPr>
          <p:spPr>
            <a:xfrm>
              <a:off x="1617173" y="3800709"/>
              <a:ext cx="634208" cy="611513"/>
            </a:xfrm>
            <a:custGeom>
              <a:avLst/>
              <a:gdLst>
                <a:gd name="connsiteX0" fmla="*/ 174005 w 338138"/>
                <a:gd name="connsiteY0" fmla="*/ 18121 h 326038"/>
                <a:gd name="connsiteX1" fmla="*/ 160013 w 338138"/>
                <a:gd name="connsiteY1" fmla="*/ 19109 h 326038"/>
                <a:gd name="connsiteX2" fmla="*/ 160013 w 338138"/>
                <a:gd name="connsiteY2" fmla="*/ 70472 h 326038"/>
                <a:gd name="connsiteX3" fmla="*/ 92851 w 338138"/>
                <a:gd name="connsiteY3" fmla="*/ 149491 h 326038"/>
                <a:gd name="connsiteX4" fmla="*/ 88900 w 338138"/>
                <a:gd name="connsiteY4" fmla="*/ 149491 h 326038"/>
                <a:gd name="connsiteX5" fmla="*/ 88900 w 338138"/>
                <a:gd name="connsiteY5" fmla="*/ 279872 h 326038"/>
                <a:gd name="connsiteX6" fmla="*/ 119189 w 338138"/>
                <a:gd name="connsiteY6" fmla="*/ 310163 h 326038"/>
                <a:gd name="connsiteX7" fmla="*/ 262731 w 338138"/>
                <a:gd name="connsiteY7" fmla="*/ 310163 h 326038"/>
                <a:gd name="connsiteX8" fmla="*/ 300922 w 338138"/>
                <a:gd name="connsiteY8" fmla="*/ 278555 h 326038"/>
                <a:gd name="connsiteX9" fmla="*/ 320675 w 338138"/>
                <a:gd name="connsiteY9" fmla="*/ 157393 h 326038"/>
                <a:gd name="connsiteX10" fmla="*/ 320675 w 338138"/>
                <a:gd name="connsiteY10" fmla="*/ 156076 h 326038"/>
                <a:gd name="connsiteX11" fmla="*/ 290386 w 338138"/>
                <a:gd name="connsiteY11" fmla="*/ 127102 h 326038"/>
                <a:gd name="connsiteX12" fmla="*/ 210055 w 338138"/>
                <a:gd name="connsiteY12" fmla="*/ 127102 h 326038"/>
                <a:gd name="connsiteX13" fmla="*/ 200837 w 338138"/>
                <a:gd name="connsiteY13" fmla="*/ 117883 h 326038"/>
                <a:gd name="connsiteX14" fmla="*/ 200837 w 338138"/>
                <a:gd name="connsiteY14" fmla="*/ 57302 h 326038"/>
                <a:gd name="connsiteX15" fmla="*/ 188985 w 338138"/>
                <a:gd name="connsiteY15" fmla="*/ 23060 h 326038"/>
                <a:gd name="connsiteX16" fmla="*/ 174005 w 338138"/>
                <a:gd name="connsiteY16" fmla="*/ 18121 h 326038"/>
                <a:gd name="connsiteX17" fmla="*/ 166923 w 338138"/>
                <a:gd name="connsiteY17" fmla="*/ 10 h 326038"/>
                <a:gd name="connsiteX18" fmla="*/ 199449 w 338138"/>
                <a:gd name="connsiteY18" fmla="*/ 8733 h 326038"/>
                <a:gd name="connsiteX19" fmla="*/ 217941 w 338138"/>
                <a:gd name="connsiteY19" fmla="*/ 56131 h 326038"/>
                <a:gd name="connsiteX20" fmla="*/ 217941 w 338138"/>
                <a:gd name="connsiteY20" fmla="*/ 108796 h 326038"/>
                <a:gd name="connsiteX21" fmla="*/ 290588 w 338138"/>
                <a:gd name="connsiteY21" fmla="*/ 108796 h 326038"/>
                <a:gd name="connsiteX22" fmla="*/ 338138 w 338138"/>
                <a:gd name="connsiteY22" fmla="*/ 154878 h 326038"/>
                <a:gd name="connsiteX23" fmla="*/ 338138 w 338138"/>
                <a:gd name="connsiteY23" fmla="*/ 157511 h 326038"/>
                <a:gd name="connsiteX24" fmla="*/ 338138 w 338138"/>
                <a:gd name="connsiteY24" fmla="*/ 158828 h 326038"/>
                <a:gd name="connsiteX25" fmla="*/ 318325 w 338138"/>
                <a:gd name="connsiteY25" fmla="*/ 279956 h 326038"/>
                <a:gd name="connsiteX26" fmla="*/ 262850 w 338138"/>
                <a:gd name="connsiteY26" fmla="*/ 326038 h 326038"/>
                <a:gd name="connsiteX27" fmla="*/ 118877 w 338138"/>
                <a:gd name="connsiteY27" fmla="*/ 326038 h 326038"/>
                <a:gd name="connsiteX28" fmla="*/ 71326 w 338138"/>
                <a:gd name="connsiteY28" fmla="*/ 278640 h 326038"/>
                <a:gd name="connsiteX29" fmla="*/ 71326 w 338138"/>
                <a:gd name="connsiteY29" fmla="*/ 144345 h 326038"/>
                <a:gd name="connsiteX30" fmla="*/ 63401 w 338138"/>
                <a:gd name="connsiteY30" fmla="*/ 136445 h 326038"/>
                <a:gd name="connsiteX31" fmla="*/ 23775 w 338138"/>
                <a:gd name="connsiteY31" fmla="*/ 136445 h 326038"/>
                <a:gd name="connsiteX32" fmla="*/ 17171 w 338138"/>
                <a:gd name="connsiteY32" fmla="*/ 144345 h 326038"/>
                <a:gd name="connsiteX33" fmla="*/ 17171 w 338138"/>
                <a:gd name="connsiteY33" fmla="*/ 286540 h 326038"/>
                <a:gd name="connsiteX34" fmla="*/ 23775 w 338138"/>
                <a:gd name="connsiteY34" fmla="*/ 294439 h 326038"/>
                <a:gd name="connsiteX35" fmla="*/ 47550 w 338138"/>
                <a:gd name="connsiteY35" fmla="*/ 294439 h 326038"/>
                <a:gd name="connsiteX36" fmla="*/ 55476 w 338138"/>
                <a:gd name="connsiteY36" fmla="*/ 302339 h 326038"/>
                <a:gd name="connsiteX37" fmla="*/ 47550 w 338138"/>
                <a:gd name="connsiteY37" fmla="*/ 311555 h 326038"/>
                <a:gd name="connsiteX38" fmla="*/ 23775 w 338138"/>
                <a:gd name="connsiteY38" fmla="*/ 311555 h 326038"/>
                <a:gd name="connsiteX39" fmla="*/ 0 w 338138"/>
                <a:gd name="connsiteY39" fmla="*/ 286540 h 326038"/>
                <a:gd name="connsiteX40" fmla="*/ 0 w 338138"/>
                <a:gd name="connsiteY40" fmla="*/ 144345 h 326038"/>
                <a:gd name="connsiteX41" fmla="*/ 23775 w 338138"/>
                <a:gd name="connsiteY41" fmla="*/ 119329 h 326038"/>
                <a:gd name="connsiteX42" fmla="*/ 63401 w 338138"/>
                <a:gd name="connsiteY42" fmla="*/ 119329 h 326038"/>
                <a:gd name="connsiteX43" fmla="*/ 85855 w 338138"/>
                <a:gd name="connsiteY43" fmla="*/ 132495 h 326038"/>
                <a:gd name="connsiteX44" fmla="*/ 87176 w 338138"/>
                <a:gd name="connsiteY44" fmla="*/ 132495 h 326038"/>
                <a:gd name="connsiteX45" fmla="*/ 143973 w 338138"/>
                <a:gd name="connsiteY45" fmla="*/ 69297 h 326038"/>
                <a:gd name="connsiteX46" fmla="*/ 143973 w 338138"/>
                <a:gd name="connsiteY46" fmla="*/ 11366 h 326038"/>
                <a:gd name="connsiteX47" fmla="*/ 149256 w 338138"/>
                <a:gd name="connsiteY47" fmla="*/ 2150 h 326038"/>
                <a:gd name="connsiteX48" fmla="*/ 166923 w 338138"/>
                <a:gd name="connsiteY48" fmla="*/ 10 h 32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38138" h="326038">
                  <a:moveTo>
                    <a:pt x="174005" y="18121"/>
                  </a:moveTo>
                  <a:cubicBezTo>
                    <a:pt x="168902" y="17792"/>
                    <a:pt x="163964" y="18451"/>
                    <a:pt x="160013" y="19109"/>
                  </a:cubicBezTo>
                  <a:cubicBezTo>
                    <a:pt x="160013" y="19109"/>
                    <a:pt x="160013" y="19109"/>
                    <a:pt x="160013" y="70472"/>
                  </a:cubicBezTo>
                  <a:cubicBezTo>
                    <a:pt x="160013" y="129736"/>
                    <a:pt x="95485" y="149491"/>
                    <a:pt x="92851" y="149491"/>
                  </a:cubicBezTo>
                  <a:cubicBezTo>
                    <a:pt x="91534" y="149491"/>
                    <a:pt x="90217" y="149491"/>
                    <a:pt x="88900" y="149491"/>
                  </a:cubicBezTo>
                  <a:cubicBezTo>
                    <a:pt x="88900" y="149491"/>
                    <a:pt x="88900" y="149491"/>
                    <a:pt x="88900" y="279872"/>
                  </a:cubicBezTo>
                  <a:cubicBezTo>
                    <a:pt x="88900" y="296993"/>
                    <a:pt x="102069" y="310163"/>
                    <a:pt x="119189" y="310163"/>
                  </a:cubicBezTo>
                  <a:cubicBezTo>
                    <a:pt x="119189" y="310163"/>
                    <a:pt x="119189" y="310163"/>
                    <a:pt x="262731" y="310163"/>
                  </a:cubicBezTo>
                  <a:cubicBezTo>
                    <a:pt x="286436" y="310163"/>
                    <a:pt x="299605" y="299627"/>
                    <a:pt x="300922" y="278555"/>
                  </a:cubicBezTo>
                  <a:cubicBezTo>
                    <a:pt x="300922" y="278555"/>
                    <a:pt x="300922" y="278555"/>
                    <a:pt x="320675" y="157393"/>
                  </a:cubicBezTo>
                  <a:cubicBezTo>
                    <a:pt x="320675" y="157393"/>
                    <a:pt x="320675" y="157393"/>
                    <a:pt x="320675" y="156076"/>
                  </a:cubicBezTo>
                  <a:cubicBezTo>
                    <a:pt x="320675" y="140272"/>
                    <a:pt x="307506" y="127102"/>
                    <a:pt x="290386" y="127102"/>
                  </a:cubicBezTo>
                  <a:cubicBezTo>
                    <a:pt x="290386" y="127102"/>
                    <a:pt x="290386" y="127102"/>
                    <a:pt x="210055" y="127102"/>
                  </a:cubicBezTo>
                  <a:cubicBezTo>
                    <a:pt x="204788" y="127102"/>
                    <a:pt x="200837" y="123151"/>
                    <a:pt x="200837" y="117883"/>
                  </a:cubicBezTo>
                  <a:cubicBezTo>
                    <a:pt x="200837" y="117883"/>
                    <a:pt x="200837" y="117883"/>
                    <a:pt x="200837" y="57302"/>
                  </a:cubicBezTo>
                  <a:cubicBezTo>
                    <a:pt x="200837" y="40181"/>
                    <a:pt x="196886" y="29645"/>
                    <a:pt x="188985" y="23060"/>
                  </a:cubicBezTo>
                  <a:cubicBezTo>
                    <a:pt x="184376" y="19768"/>
                    <a:pt x="179108" y="18451"/>
                    <a:pt x="174005" y="18121"/>
                  </a:cubicBezTo>
                  <a:close/>
                  <a:moveTo>
                    <a:pt x="166923" y="10"/>
                  </a:moveTo>
                  <a:cubicBezTo>
                    <a:pt x="176664" y="-154"/>
                    <a:pt x="188882" y="1491"/>
                    <a:pt x="199449" y="8733"/>
                  </a:cubicBezTo>
                  <a:cubicBezTo>
                    <a:pt x="211336" y="17949"/>
                    <a:pt x="217941" y="33749"/>
                    <a:pt x="217941" y="56131"/>
                  </a:cubicBezTo>
                  <a:cubicBezTo>
                    <a:pt x="217941" y="56131"/>
                    <a:pt x="217941" y="56131"/>
                    <a:pt x="217941" y="108796"/>
                  </a:cubicBezTo>
                  <a:cubicBezTo>
                    <a:pt x="217941" y="108796"/>
                    <a:pt x="217941" y="108796"/>
                    <a:pt x="290588" y="108796"/>
                  </a:cubicBezTo>
                  <a:cubicBezTo>
                    <a:pt x="317005" y="108796"/>
                    <a:pt x="338138" y="129862"/>
                    <a:pt x="338138" y="154878"/>
                  </a:cubicBezTo>
                  <a:cubicBezTo>
                    <a:pt x="338138" y="154878"/>
                    <a:pt x="338138" y="154878"/>
                    <a:pt x="338138" y="157511"/>
                  </a:cubicBezTo>
                  <a:cubicBezTo>
                    <a:pt x="338138" y="157511"/>
                    <a:pt x="338138" y="157511"/>
                    <a:pt x="338138" y="158828"/>
                  </a:cubicBezTo>
                  <a:cubicBezTo>
                    <a:pt x="338138" y="158828"/>
                    <a:pt x="338138" y="158828"/>
                    <a:pt x="318325" y="279956"/>
                  </a:cubicBezTo>
                  <a:cubicBezTo>
                    <a:pt x="314363" y="308922"/>
                    <a:pt x="294550" y="326038"/>
                    <a:pt x="262850" y="326038"/>
                  </a:cubicBezTo>
                  <a:cubicBezTo>
                    <a:pt x="262850" y="326038"/>
                    <a:pt x="262850" y="326038"/>
                    <a:pt x="118877" y="326038"/>
                  </a:cubicBezTo>
                  <a:cubicBezTo>
                    <a:pt x="92460" y="326038"/>
                    <a:pt x="71326" y="304972"/>
                    <a:pt x="71326" y="278640"/>
                  </a:cubicBezTo>
                  <a:cubicBezTo>
                    <a:pt x="71326" y="278640"/>
                    <a:pt x="71326" y="278640"/>
                    <a:pt x="71326" y="144345"/>
                  </a:cubicBezTo>
                  <a:cubicBezTo>
                    <a:pt x="71326" y="139078"/>
                    <a:pt x="67363" y="136445"/>
                    <a:pt x="63401" y="136445"/>
                  </a:cubicBezTo>
                  <a:cubicBezTo>
                    <a:pt x="63401" y="136445"/>
                    <a:pt x="63401" y="136445"/>
                    <a:pt x="23775" y="136445"/>
                  </a:cubicBezTo>
                  <a:cubicBezTo>
                    <a:pt x="19813" y="136445"/>
                    <a:pt x="17171" y="139078"/>
                    <a:pt x="17171" y="144345"/>
                  </a:cubicBezTo>
                  <a:cubicBezTo>
                    <a:pt x="17171" y="144345"/>
                    <a:pt x="17171" y="144345"/>
                    <a:pt x="17171" y="286540"/>
                  </a:cubicBezTo>
                  <a:cubicBezTo>
                    <a:pt x="17171" y="290489"/>
                    <a:pt x="19813" y="294439"/>
                    <a:pt x="23775" y="294439"/>
                  </a:cubicBezTo>
                  <a:cubicBezTo>
                    <a:pt x="23775" y="294439"/>
                    <a:pt x="23775" y="294439"/>
                    <a:pt x="47550" y="294439"/>
                  </a:cubicBezTo>
                  <a:cubicBezTo>
                    <a:pt x="51513" y="294439"/>
                    <a:pt x="55476" y="298389"/>
                    <a:pt x="55476" y="302339"/>
                  </a:cubicBezTo>
                  <a:cubicBezTo>
                    <a:pt x="55476" y="307605"/>
                    <a:pt x="51513" y="311555"/>
                    <a:pt x="47550" y="311555"/>
                  </a:cubicBezTo>
                  <a:cubicBezTo>
                    <a:pt x="47550" y="311555"/>
                    <a:pt x="47550" y="311555"/>
                    <a:pt x="23775" y="311555"/>
                  </a:cubicBezTo>
                  <a:cubicBezTo>
                    <a:pt x="10567" y="311555"/>
                    <a:pt x="0" y="299706"/>
                    <a:pt x="0" y="286540"/>
                  </a:cubicBezTo>
                  <a:cubicBezTo>
                    <a:pt x="0" y="286540"/>
                    <a:pt x="0" y="286540"/>
                    <a:pt x="0" y="144345"/>
                  </a:cubicBezTo>
                  <a:cubicBezTo>
                    <a:pt x="0" y="129862"/>
                    <a:pt x="10567" y="119329"/>
                    <a:pt x="23775" y="119329"/>
                  </a:cubicBezTo>
                  <a:cubicBezTo>
                    <a:pt x="23775" y="119329"/>
                    <a:pt x="23775" y="119329"/>
                    <a:pt x="63401" y="119329"/>
                  </a:cubicBezTo>
                  <a:cubicBezTo>
                    <a:pt x="72647" y="119329"/>
                    <a:pt x="81893" y="124595"/>
                    <a:pt x="85855" y="132495"/>
                  </a:cubicBezTo>
                  <a:cubicBezTo>
                    <a:pt x="85855" y="132495"/>
                    <a:pt x="87176" y="132495"/>
                    <a:pt x="87176" y="132495"/>
                  </a:cubicBezTo>
                  <a:cubicBezTo>
                    <a:pt x="89818" y="131179"/>
                    <a:pt x="143973" y="115379"/>
                    <a:pt x="143973" y="69297"/>
                  </a:cubicBezTo>
                  <a:cubicBezTo>
                    <a:pt x="143973" y="69297"/>
                    <a:pt x="143973" y="69297"/>
                    <a:pt x="143973" y="11366"/>
                  </a:cubicBezTo>
                  <a:cubicBezTo>
                    <a:pt x="143973" y="7416"/>
                    <a:pt x="146615" y="3466"/>
                    <a:pt x="149256" y="2150"/>
                  </a:cubicBezTo>
                  <a:cubicBezTo>
                    <a:pt x="149917" y="2150"/>
                    <a:pt x="157182" y="175"/>
                    <a:pt x="166923" y="1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grpSp>
      <p:grpSp>
        <p:nvGrpSpPr>
          <p:cNvPr id="30" name="组合 29"/>
          <p:cNvGrpSpPr/>
          <p:nvPr/>
        </p:nvGrpSpPr>
        <p:grpSpPr>
          <a:xfrm>
            <a:off x="2632974" y="2330698"/>
            <a:ext cx="995155" cy="995155"/>
            <a:chOff x="1270840" y="3443029"/>
            <a:chExt cx="1326873" cy="1326873"/>
          </a:xfrm>
        </p:grpSpPr>
        <p:sp>
          <p:nvSpPr>
            <p:cNvPr id="31" name="矩形 30"/>
            <p:cNvSpPr/>
            <p:nvPr/>
          </p:nvSpPr>
          <p:spPr>
            <a:xfrm>
              <a:off x="1270840" y="3443029"/>
              <a:ext cx="1326873" cy="13268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sp>
          <p:nvSpPr>
            <p:cNvPr id="32" name="矩形 8"/>
            <p:cNvSpPr/>
            <p:nvPr/>
          </p:nvSpPr>
          <p:spPr>
            <a:xfrm>
              <a:off x="1618691" y="3789362"/>
              <a:ext cx="631172" cy="634208"/>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grpSp>
      <p:grpSp>
        <p:nvGrpSpPr>
          <p:cNvPr id="33" name="组合 32"/>
          <p:cNvGrpSpPr/>
          <p:nvPr/>
        </p:nvGrpSpPr>
        <p:grpSpPr>
          <a:xfrm>
            <a:off x="4198540" y="2330698"/>
            <a:ext cx="995155" cy="995155"/>
            <a:chOff x="1270840" y="3443029"/>
            <a:chExt cx="1326873" cy="1326873"/>
          </a:xfrm>
        </p:grpSpPr>
        <p:sp>
          <p:nvSpPr>
            <p:cNvPr id="34" name="矩形 33"/>
            <p:cNvSpPr/>
            <p:nvPr/>
          </p:nvSpPr>
          <p:spPr>
            <a:xfrm>
              <a:off x="1270840" y="3443029"/>
              <a:ext cx="1326873" cy="13268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sp>
          <p:nvSpPr>
            <p:cNvPr id="35" name="矩形 11"/>
            <p:cNvSpPr/>
            <p:nvPr/>
          </p:nvSpPr>
          <p:spPr>
            <a:xfrm>
              <a:off x="1617173" y="3790850"/>
              <a:ext cx="634208" cy="631231"/>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dirty="0">
                <a:solidFill>
                  <a:schemeClr val="tx1">
                    <a:lumMod val="65000"/>
                    <a:lumOff val="35000"/>
                  </a:schemeClr>
                </a:solidFill>
              </a:endParaRPr>
            </a:p>
          </p:txBody>
        </p:sp>
      </p:grpSp>
      <p:grpSp>
        <p:nvGrpSpPr>
          <p:cNvPr id="36" name="组合 35"/>
          <p:cNvGrpSpPr/>
          <p:nvPr/>
        </p:nvGrpSpPr>
        <p:grpSpPr>
          <a:xfrm>
            <a:off x="5764107" y="2330698"/>
            <a:ext cx="995155" cy="995155"/>
            <a:chOff x="1270840" y="3443029"/>
            <a:chExt cx="1326873" cy="1326873"/>
          </a:xfrm>
        </p:grpSpPr>
        <p:sp>
          <p:nvSpPr>
            <p:cNvPr id="37" name="矩形 36"/>
            <p:cNvSpPr/>
            <p:nvPr/>
          </p:nvSpPr>
          <p:spPr>
            <a:xfrm>
              <a:off x="1270840" y="3443029"/>
              <a:ext cx="1326873" cy="13268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sp>
          <p:nvSpPr>
            <p:cNvPr id="38" name="矩形 14"/>
            <p:cNvSpPr/>
            <p:nvPr/>
          </p:nvSpPr>
          <p:spPr>
            <a:xfrm>
              <a:off x="1729356" y="3789362"/>
              <a:ext cx="409842" cy="634208"/>
            </a:xfrm>
            <a:custGeom>
              <a:avLst/>
              <a:gdLst>
                <a:gd name="connsiteX0" fmla="*/ 143066 w 217488"/>
                <a:gd name="connsiteY0" fmla="*/ 166133 h 336550"/>
                <a:gd name="connsiteX1" fmla="*/ 156401 w 217488"/>
                <a:gd name="connsiteY1" fmla="*/ 167443 h 336550"/>
                <a:gd name="connsiteX2" fmla="*/ 179071 w 217488"/>
                <a:gd name="connsiteY2" fmla="*/ 239498 h 336550"/>
                <a:gd name="connsiteX3" fmla="*/ 133732 w 217488"/>
                <a:gd name="connsiteY3" fmla="*/ 297141 h 336550"/>
                <a:gd name="connsiteX4" fmla="*/ 129731 w 217488"/>
                <a:gd name="connsiteY4" fmla="*/ 298451 h 336550"/>
                <a:gd name="connsiteX5" fmla="*/ 121730 w 217488"/>
                <a:gd name="connsiteY5" fmla="*/ 293211 h 336550"/>
                <a:gd name="connsiteX6" fmla="*/ 124397 w 217488"/>
                <a:gd name="connsiteY6" fmla="*/ 281420 h 336550"/>
                <a:gd name="connsiteX7" fmla="*/ 161735 w 217488"/>
                <a:gd name="connsiteY7" fmla="*/ 236878 h 336550"/>
                <a:gd name="connsiteX8" fmla="*/ 156401 w 217488"/>
                <a:gd name="connsiteY8" fmla="*/ 204126 h 336550"/>
                <a:gd name="connsiteX9" fmla="*/ 151067 w 217488"/>
                <a:gd name="connsiteY9" fmla="*/ 191025 h 336550"/>
                <a:gd name="connsiteX10" fmla="*/ 141733 w 217488"/>
                <a:gd name="connsiteY10" fmla="*/ 179234 h 336550"/>
                <a:gd name="connsiteX11" fmla="*/ 143066 w 217488"/>
                <a:gd name="connsiteY11" fmla="*/ 166133 h 336550"/>
                <a:gd name="connsiteX12" fmla="*/ 108744 w 217488"/>
                <a:gd name="connsiteY12" fmla="*/ 26988 h 336550"/>
                <a:gd name="connsiteX13" fmla="*/ 52026 w 217488"/>
                <a:gd name="connsiteY13" fmla="*/ 132725 h 336550"/>
                <a:gd name="connsiteX14" fmla="*/ 28283 w 217488"/>
                <a:gd name="connsiteY14" fmla="*/ 189560 h 336550"/>
                <a:gd name="connsiteX15" fmla="*/ 19050 w 217488"/>
                <a:gd name="connsiteY15" fmla="*/ 229211 h 336550"/>
                <a:gd name="connsiteX16" fmla="*/ 30921 w 217488"/>
                <a:gd name="connsiteY16" fmla="*/ 274150 h 336550"/>
                <a:gd name="connsiteX17" fmla="*/ 63897 w 217488"/>
                <a:gd name="connsiteY17" fmla="*/ 307193 h 336550"/>
                <a:gd name="connsiteX18" fmla="*/ 108744 w 217488"/>
                <a:gd name="connsiteY18" fmla="*/ 319088 h 336550"/>
                <a:gd name="connsiteX19" fmla="*/ 153591 w 217488"/>
                <a:gd name="connsiteY19" fmla="*/ 307193 h 336550"/>
                <a:gd name="connsiteX20" fmla="*/ 186567 w 217488"/>
                <a:gd name="connsiteY20" fmla="*/ 274150 h 336550"/>
                <a:gd name="connsiteX21" fmla="*/ 198438 w 217488"/>
                <a:gd name="connsiteY21" fmla="*/ 229211 h 336550"/>
                <a:gd name="connsiteX22" fmla="*/ 189205 w 217488"/>
                <a:gd name="connsiteY22" fmla="*/ 189560 h 336550"/>
                <a:gd name="connsiteX23" fmla="*/ 165462 w 217488"/>
                <a:gd name="connsiteY23" fmla="*/ 132725 h 336550"/>
                <a:gd name="connsiteX24" fmla="*/ 108744 w 217488"/>
                <a:gd name="connsiteY24" fmla="*/ 26988 h 336550"/>
                <a:gd name="connsiteX25" fmla="*/ 108744 w 217488"/>
                <a:gd name="connsiteY25" fmla="*/ 0 h 336550"/>
                <a:gd name="connsiteX26" fmla="*/ 116701 w 217488"/>
                <a:gd name="connsiteY26" fmla="*/ 3944 h 336550"/>
                <a:gd name="connsiteX27" fmla="*/ 217488 w 217488"/>
                <a:gd name="connsiteY27" fmla="*/ 228749 h 336550"/>
                <a:gd name="connsiteX28" fmla="*/ 202901 w 217488"/>
                <a:gd name="connsiteY28" fmla="*/ 282650 h 336550"/>
                <a:gd name="connsiteX29" fmla="*/ 163116 w 217488"/>
                <a:gd name="connsiteY29" fmla="*/ 322089 h 336550"/>
                <a:gd name="connsiteX30" fmla="*/ 108744 w 217488"/>
                <a:gd name="connsiteY30" fmla="*/ 336550 h 336550"/>
                <a:gd name="connsiteX31" fmla="*/ 54372 w 217488"/>
                <a:gd name="connsiteY31" fmla="*/ 322089 h 336550"/>
                <a:gd name="connsiteX32" fmla="*/ 14587 w 217488"/>
                <a:gd name="connsiteY32" fmla="*/ 282650 h 336550"/>
                <a:gd name="connsiteX33" fmla="*/ 0 w 217488"/>
                <a:gd name="connsiteY33" fmla="*/ 228749 h 336550"/>
                <a:gd name="connsiteX34" fmla="*/ 100787 w 217488"/>
                <a:gd name="connsiteY34" fmla="*/ 3944 h 336550"/>
                <a:gd name="connsiteX35" fmla="*/ 108744 w 217488"/>
                <a:gd name="connsiteY3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7488" h="336550">
                  <a:moveTo>
                    <a:pt x="143066" y="166133"/>
                  </a:moveTo>
                  <a:cubicBezTo>
                    <a:pt x="147067" y="163513"/>
                    <a:pt x="152401" y="163513"/>
                    <a:pt x="156401" y="167443"/>
                  </a:cubicBezTo>
                  <a:cubicBezTo>
                    <a:pt x="157735" y="168754"/>
                    <a:pt x="185738" y="202816"/>
                    <a:pt x="179071" y="239498"/>
                  </a:cubicBezTo>
                  <a:cubicBezTo>
                    <a:pt x="176404" y="263079"/>
                    <a:pt x="160402" y="281420"/>
                    <a:pt x="133732" y="297141"/>
                  </a:cubicBezTo>
                  <a:cubicBezTo>
                    <a:pt x="132398" y="297141"/>
                    <a:pt x="131065" y="298451"/>
                    <a:pt x="129731" y="298451"/>
                  </a:cubicBezTo>
                  <a:cubicBezTo>
                    <a:pt x="125731" y="298451"/>
                    <a:pt x="123064" y="295831"/>
                    <a:pt x="121730" y="293211"/>
                  </a:cubicBezTo>
                  <a:cubicBezTo>
                    <a:pt x="119063" y="289281"/>
                    <a:pt x="120397" y="284040"/>
                    <a:pt x="124397" y="281420"/>
                  </a:cubicBezTo>
                  <a:cubicBezTo>
                    <a:pt x="145733" y="268319"/>
                    <a:pt x="157735" y="253909"/>
                    <a:pt x="161735" y="236878"/>
                  </a:cubicBezTo>
                  <a:cubicBezTo>
                    <a:pt x="163069" y="225087"/>
                    <a:pt x="160402" y="213296"/>
                    <a:pt x="156401" y="204126"/>
                  </a:cubicBezTo>
                  <a:cubicBezTo>
                    <a:pt x="155068" y="198885"/>
                    <a:pt x="153734" y="194955"/>
                    <a:pt x="151067" y="191025"/>
                  </a:cubicBezTo>
                  <a:cubicBezTo>
                    <a:pt x="145733" y="183164"/>
                    <a:pt x="143066" y="180544"/>
                    <a:pt x="141733" y="179234"/>
                  </a:cubicBezTo>
                  <a:cubicBezTo>
                    <a:pt x="139066" y="175304"/>
                    <a:pt x="139066" y="168754"/>
                    <a:pt x="143066" y="166133"/>
                  </a:cubicBezTo>
                  <a:close/>
                  <a:moveTo>
                    <a:pt x="108744" y="26988"/>
                  </a:moveTo>
                  <a:cubicBezTo>
                    <a:pt x="90277" y="57387"/>
                    <a:pt x="71811" y="91752"/>
                    <a:pt x="52026" y="132725"/>
                  </a:cubicBezTo>
                  <a:cubicBezTo>
                    <a:pt x="42792" y="152551"/>
                    <a:pt x="34878" y="172377"/>
                    <a:pt x="28283" y="189560"/>
                  </a:cubicBezTo>
                  <a:cubicBezTo>
                    <a:pt x="21688" y="206742"/>
                    <a:pt x="19050" y="219959"/>
                    <a:pt x="19050" y="229211"/>
                  </a:cubicBezTo>
                  <a:cubicBezTo>
                    <a:pt x="19050" y="245072"/>
                    <a:pt x="23007" y="260933"/>
                    <a:pt x="30921" y="274150"/>
                  </a:cubicBezTo>
                  <a:cubicBezTo>
                    <a:pt x="38835" y="288689"/>
                    <a:pt x="49388" y="299262"/>
                    <a:pt x="63897" y="307193"/>
                  </a:cubicBezTo>
                  <a:cubicBezTo>
                    <a:pt x="77087" y="315123"/>
                    <a:pt x="92916" y="319088"/>
                    <a:pt x="108744" y="319088"/>
                  </a:cubicBezTo>
                  <a:cubicBezTo>
                    <a:pt x="124572" y="319088"/>
                    <a:pt x="140401" y="315123"/>
                    <a:pt x="153591" y="307193"/>
                  </a:cubicBezTo>
                  <a:cubicBezTo>
                    <a:pt x="168100" y="299262"/>
                    <a:pt x="178653" y="288689"/>
                    <a:pt x="186567" y="274150"/>
                  </a:cubicBezTo>
                  <a:cubicBezTo>
                    <a:pt x="194481" y="260933"/>
                    <a:pt x="198438" y="245072"/>
                    <a:pt x="198438" y="229211"/>
                  </a:cubicBezTo>
                  <a:cubicBezTo>
                    <a:pt x="198438" y="219959"/>
                    <a:pt x="195800" y="206742"/>
                    <a:pt x="189205" y="189560"/>
                  </a:cubicBezTo>
                  <a:cubicBezTo>
                    <a:pt x="182610" y="172377"/>
                    <a:pt x="174696" y="152551"/>
                    <a:pt x="165462" y="132725"/>
                  </a:cubicBezTo>
                  <a:cubicBezTo>
                    <a:pt x="145677" y="91752"/>
                    <a:pt x="127211" y="57387"/>
                    <a:pt x="108744" y="26988"/>
                  </a:cubicBezTo>
                  <a:close/>
                  <a:moveTo>
                    <a:pt x="108744" y="0"/>
                  </a:moveTo>
                  <a:cubicBezTo>
                    <a:pt x="112722" y="0"/>
                    <a:pt x="115375" y="1314"/>
                    <a:pt x="116701" y="3944"/>
                  </a:cubicBezTo>
                  <a:cubicBezTo>
                    <a:pt x="184334" y="119633"/>
                    <a:pt x="217488" y="194568"/>
                    <a:pt x="217488" y="228749"/>
                  </a:cubicBezTo>
                  <a:cubicBezTo>
                    <a:pt x="217488" y="248469"/>
                    <a:pt x="212184" y="265559"/>
                    <a:pt x="202901" y="282650"/>
                  </a:cubicBezTo>
                  <a:cubicBezTo>
                    <a:pt x="193617" y="299740"/>
                    <a:pt x="180356" y="312887"/>
                    <a:pt x="163116" y="322089"/>
                  </a:cubicBezTo>
                  <a:cubicBezTo>
                    <a:pt x="147202" y="331292"/>
                    <a:pt x="128636" y="336550"/>
                    <a:pt x="108744" y="336550"/>
                  </a:cubicBezTo>
                  <a:cubicBezTo>
                    <a:pt x="88852" y="336550"/>
                    <a:pt x="70286" y="331292"/>
                    <a:pt x="54372" y="322089"/>
                  </a:cubicBezTo>
                  <a:cubicBezTo>
                    <a:pt x="37132" y="312887"/>
                    <a:pt x="23871" y="299740"/>
                    <a:pt x="14587" y="282650"/>
                  </a:cubicBezTo>
                  <a:cubicBezTo>
                    <a:pt x="3978" y="266874"/>
                    <a:pt x="0" y="248469"/>
                    <a:pt x="0" y="228749"/>
                  </a:cubicBezTo>
                  <a:cubicBezTo>
                    <a:pt x="0" y="194568"/>
                    <a:pt x="33154" y="119633"/>
                    <a:pt x="100787" y="3944"/>
                  </a:cubicBezTo>
                  <a:cubicBezTo>
                    <a:pt x="102113" y="1314"/>
                    <a:pt x="104765"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grpSp>
      <p:grpSp>
        <p:nvGrpSpPr>
          <p:cNvPr id="39" name="组合 38"/>
          <p:cNvGrpSpPr/>
          <p:nvPr/>
        </p:nvGrpSpPr>
        <p:grpSpPr>
          <a:xfrm>
            <a:off x="7329673" y="2330698"/>
            <a:ext cx="995155" cy="995155"/>
            <a:chOff x="1270840" y="3443029"/>
            <a:chExt cx="1326873" cy="1326873"/>
          </a:xfrm>
        </p:grpSpPr>
        <p:sp>
          <p:nvSpPr>
            <p:cNvPr id="40" name="矩形 39"/>
            <p:cNvSpPr/>
            <p:nvPr/>
          </p:nvSpPr>
          <p:spPr>
            <a:xfrm>
              <a:off x="1270840" y="3443029"/>
              <a:ext cx="1326873" cy="13268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sp>
          <p:nvSpPr>
            <p:cNvPr id="41" name="矩形 17"/>
            <p:cNvSpPr/>
            <p:nvPr/>
          </p:nvSpPr>
          <p:spPr>
            <a:xfrm>
              <a:off x="1654567" y="3789362"/>
              <a:ext cx="559420" cy="634208"/>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lumMod val="65000"/>
                    <a:lumOff val="35000"/>
                  </a:schemeClr>
                </a:solidFill>
              </a:endParaRPr>
            </a:p>
          </p:txBody>
        </p:sp>
      </p:grpSp>
      <p:sp>
        <p:nvSpPr>
          <p:cNvPr id="19" name="文本框 18"/>
          <p:cNvSpPr txBox="1"/>
          <p:nvPr/>
        </p:nvSpPr>
        <p:spPr>
          <a:xfrm>
            <a:off x="1126403" y="3410838"/>
            <a:ext cx="877163" cy="300082"/>
          </a:xfrm>
          <a:prstGeom prst="rect">
            <a:avLst/>
          </a:prstGeom>
          <a:noFill/>
        </p:spPr>
        <p:txBody>
          <a:bodyPr wrap="none" rtlCol="0">
            <a:spAutoFit/>
          </a:bodyPr>
          <a:lstStyle/>
          <a:p>
            <a:pPr algn="ctr"/>
            <a:r>
              <a:rPr lang="zh-CN" altLang="en-US" sz="1350" dirty="0">
                <a:solidFill>
                  <a:schemeClr val="tx1">
                    <a:lumMod val="65000"/>
                    <a:lumOff val="35000"/>
                  </a:schemeClr>
                </a:solidFill>
                <a:latin typeface="+mj-ea"/>
                <a:ea typeface="+mj-ea"/>
              </a:rPr>
              <a:t>添加内容</a:t>
            </a:r>
          </a:p>
        </p:txBody>
      </p:sp>
      <p:sp>
        <p:nvSpPr>
          <p:cNvPr id="20" name="文本框 19"/>
          <p:cNvSpPr txBox="1"/>
          <p:nvPr/>
        </p:nvSpPr>
        <p:spPr>
          <a:xfrm>
            <a:off x="2691967" y="3410838"/>
            <a:ext cx="877163" cy="300082"/>
          </a:xfrm>
          <a:prstGeom prst="rect">
            <a:avLst/>
          </a:prstGeom>
          <a:noFill/>
        </p:spPr>
        <p:txBody>
          <a:bodyPr wrap="none" rtlCol="0">
            <a:spAutoFit/>
          </a:bodyPr>
          <a:lstStyle/>
          <a:p>
            <a:pPr algn="ctr"/>
            <a:r>
              <a:rPr lang="zh-CN" altLang="en-US" sz="1350" dirty="0">
                <a:solidFill>
                  <a:schemeClr val="tx1">
                    <a:lumMod val="65000"/>
                    <a:lumOff val="35000"/>
                  </a:schemeClr>
                </a:solidFill>
                <a:latin typeface="+mj-ea"/>
                <a:ea typeface="+mj-ea"/>
              </a:rPr>
              <a:t>添加内容</a:t>
            </a:r>
          </a:p>
        </p:txBody>
      </p:sp>
      <p:sp>
        <p:nvSpPr>
          <p:cNvPr id="21" name="文本框 20"/>
          <p:cNvSpPr txBox="1"/>
          <p:nvPr/>
        </p:nvSpPr>
        <p:spPr>
          <a:xfrm>
            <a:off x="4259147" y="3410838"/>
            <a:ext cx="877163" cy="300082"/>
          </a:xfrm>
          <a:prstGeom prst="rect">
            <a:avLst/>
          </a:prstGeom>
          <a:noFill/>
        </p:spPr>
        <p:txBody>
          <a:bodyPr wrap="none" rtlCol="0">
            <a:spAutoFit/>
          </a:bodyPr>
          <a:lstStyle/>
          <a:p>
            <a:pPr algn="ctr"/>
            <a:r>
              <a:rPr lang="zh-CN" altLang="en-US" sz="1350" dirty="0">
                <a:solidFill>
                  <a:schemeClr val="tx1">
                    <a:lumMod val="65000"/>
                    <a:lumOff val="35000"/>
                  </a:schemeClr>
                </a:solidFill>
                <a:latin typeface="+mj-ea"/>
                <a:ea typeface="+mj-ea"/>
              </a:rPr>
              <a:t>添加内容</a:t>
            </a:r>
          </a:p>
        </p:txBody>
      </p:sp>
      <p:sp>
        <p:nvSpPr>
          <p:cNvPr id="22" name="文本框 21"/>
          <p:cNvSpPr txBox="1"/>
          <p:nvPr/>
        </p:nvSpPr>
        <p:spPr>
          <a:xfrm>
            <a:off x="5826325" y="3410838"/>
            <a:ext cx="877163" cy="300082"/>
          </a:xfrm>
          <a:prstGeom prst="rect">
            <a:avLst/>
          </a:prstGeom>
          <a:noFill/>
        </p:spPr>
        <p:txBody>
          <a:bodyPr wrap="none" rtlCol="0">
            <a:spAutoFit/>
          </a:bodyPr>
          <a:lstStyle/>
          <a:p>
            <a:pPr algn="ctr"/>
            <a:r>
              <a:rPr lang="zh-CN" altLang="en-US" sz="1350" dirty="0">
                <a:solidFill>
                  <a:schemeClr val="tx1">
                    <a:lumMod val="65000"/>
                    <a:lumOff val="35000"/>
                  </a:schemeClr>
                </a:solidFill>
                <a:latin typeface="+mj-ea"/>
                <a:ea typeface="+mj-ea"/>
              </a:rPr>
              <a:t>添加内容</a:t>
            </a:r>
          </a:p>
        </p:txBody>
      </p:sp>
      <p:sp>
        <p:nvSpPr>
          <p:cNvPr id="23" name="文本框 22"/>
          <p:cNvSpPr txBox="1"/>
          <p:nvPr/>
        </p:nvSpPr>
        <p:spPr>
          <a:xfrm>
            <a:off x="7388668" y="3410838"/>
            <a:ext cx="877163" cy="300082"/>
          </a:xfrm>
          <a:prstGeom prst="rect">
            <a:avLst/>
          </a:prstGeom>
          <a:noFill/>
        </p:spPr>
        <p:txBody>
          <a:bodyPr wrap="none" rtlCol="0">
            <a:spAutoFit/>
          </a:bodyPr>
          <a:lstStyle/>
          <a:p>
            <a:pPr algn="ctr"/>
            <a:r>
              <a:rPr lang="zh-CN" altLang="en-US" sz="1350" dirty="0">
                <a:solidFill>
                  <a:schemeClr val="tx1">
                    <a:lumMod val="65000"/>
                    <a:lumOff val="35000"/>
                  </a:schemeClr>
                </a:solidFill>
                <a:latin typeface="+mj-ea"/>
                <a:ea typeface="+mj-ea"/>
              </a:rPr>
              <a:t>添加内容</a:t>
            </a:r>
          </a:p>
        </p:txBody>
      </p:sp>
      <p:grpSp>
        <p:nvGrpSpPr>
          <p:cNvPr id="24" name="组合 23"/>
          <p:cNvGrpSpPr/>
          <p:nvPr/>
        </p:nvGrpSpPr>
        <p:grpSpPr>
          <a:xfrm>
            <a:off x="990600" y="1276350"/>
            <a:ext cx="7485437" cy="789814"/>
            <a:chOff x="1155046" y="1914620"/>
            <a:chExt cx="9980582" cy="1053085"/>
          </a:xfrm>
        </p:grpSpPr>
        <p:sp>
          <p:nvSpPr>
            <p:cNvPr id="25" name="矩形 24"/>
            <p:cNvSpPr/>
            <p:nvPr/>
          </p:nvSpPr>
          <p:spPr>
            <a:xfrm>
              <a:off x="1155046" y="2352152"/>
              <a:ext cx="9980582" cy="615553"/>
            </a:xfrm>
            <a:prstGeom prst="rect">
              <a:avLst/>
            </a:prstGeom>
          </p:spPr>
          <p:txBody>
            <a:bodyPr wrap="square">
              <a:spAutoFit/>
            </a:bodyPr>
            <a:lstStyle/>
            <a:p>
              <a:r>
                <a:rPr lang="zh-CN" altLang="en-US" sz="1200" dirty="0" smtClean="0">
                  <a:solidFill>
                    <a:schemeClr val="tx1">
                      <a:lumMod val="65000"/>
                      <a:lumOff val="35000"/>
                    </a:schemeClr>
                  </a:solidFill>
                </a:rPr>
                <a:t>添加添加主要文字内容</a:t>
              </a:r>
              <a:r>
                <a:rPr lang="zh-CN" altLang="en-US" sz="1200" dirty="0">
                  <a:solidFill>
                    <a:schemeClr val="tx1">
                      <a:lumMod val="65000"/>
                      <a:lumOff val="35000"/>
                    </a:schemeClr>
                  </a:solidFill>
                </a:rPr>
                <a:t>添加添加主要文字</a:t>
              </a:r>
              <a:r>
                <a:rPr lang="zh-CN" altLang="en-US" sz="1200" dirty="0" smtClean="0">
                  <a:solidFill>
                    <a:schemeClr val="tx1">
                      <a:lumMod val="65000"/>
                      <a:lumOff val="35000"/>
                    </a:schemeClr>
                  </a:solidFill>
                </a:rPr>
                <a:t>内容</a:t>
              </a:r>
              <a:r>
                <a:rPr lang="zh-CN" altLang="en-US" sz="1200" dirty="0">
                  <a:solidFill>
                    <a:schemeClr val="tx1">
                      <a:lumMod val="65000"/>
                      <a:lumOff val="35000"/>
                    </a:schemeClr>
                  </a:solidFill>
                </a:rPr>
                <a:t>添加添加主要文字</a:t>
              </a:r>
              <a:r>
                <a:rPr lang="zh-CN" altLang="en-US" sz="1200" dirty="0" smtClean="0">
                  <a:solidFill>
                    <a:schemeClr val="tx1">
                      <a:lumMod val="65000"/>
                      <a:lumOff val="35000"/>
                    </a:schemeClr>
                  </a:solidFill>
                </a:rPr>
                <a:t>内容</a:t>
              </a:r>
              <a:r>
                <a:rPr lang="zh-CN" altLang="en-US" sz="1200" dirty="0">
                  <a:solidFill>
                    <a:schemeClr val="tx1">
                      <a:lumMod val="65000"/>
                      <a:lumOff val="35000"/>
                    </a:schemeClr>
                  </a:solidFill>
                </a:rPr>
                <a:t>添加添加主要文字内容添加添加主要文字内容添加添加主要文字</a:t>
              </a:r>
              <a:r>
                <a:rPr lang="zh-CN" altLang="en-US" sz="1200" dirty="0" smtClean="0">
                  <a:solidFill>
                    <a:schemeClr val="tx1">
                      <a:lumMod val="65000"/>
                      <a:lumOff val="35000"/>
                    </a:schemeClr>
                  </a:solidFill>
                </a:rPr>
                <a:t>内容</a:t>
              </a:r>
              <a:r>
                <a:rPr lang="zh-CN" altLang="en-US" sz="1200" dirty="0">
                  <a:solidFill>
                    <a:schemeClr val="tx1">
                      <a:lumMod val="65000"/>
                      <a:lumOff val="35000"/>
                    </a:schemeClr>
                  </a:solidFill>
                </a:rPr>
                <a:t>添加添加主要文字内容添加添加主要文字内容添加添加主要文字</a:t>
              </a:r>
              <a:r>
                <a:rPr lang="zh-CN" altLang="en-US" sz="1200" dirty="0" smtClean="0">
                  <a:solidFill>
                    <a:schemeClr val="tx1">
                      <a:lumMod val="65000"/>
                      <a:lumOff val="35000"/>
                    </a:schemeClr>
                  </a:solidFill>
                </a:rPr>
                <a:t>内容</a:t>
              </a:r>
              <a:endParaRPr lang="en-US" altLang="zh-CN" sz="1200" dirty="0">
                <a:solidFill>
                  <a:schemeClr val="tx1">
                    <a:lumMod val="65000"/>
                    <a:lumOff val="35000"/>
                  </a:schemeClr>
                </a:solidFill>
              </a:endParaRPr>
            </a:p>
          </p:txBody>
        </p:sp>
        <p:sp>
          <p:nvSpPr>
            <p:cNvPr id="26" name="文本框 25"/>
            <p:cNvSpPr txBox="1"/>
            <p:nvPr/>
          </p:nvSpPr>
          <p:spPr>
            <a:xfrm>
              <a:off x="1155047" y="1914620"/>
              <a:ext cx="1477328" cy="492443"/>
            </a:xfrm>
            <a:prstGeom prst="rect">
              <a:avLst/>
            </a:prstGeom>
            <a:noFill/>
          </p:spPr>
          <p:txBody>
            <a:bodyPr wrap="none" rtlCol="0">
              <a:spAutoFit/>
            </a:bodyPr>
            <a:lstStyle/>
            <a:p>
              <a:r>
                <a:rPr lang="zh-CN" altLang="en-US" b="1" dirty="0" smtClean="0">
                  <a:solidFill>
                    <a:schemeClr val="tx1">
                      <a:lumMod val="65000"/>
                      <a:lumOff val="35000"/>
                    </a:schemeClr>
                  </a:solidFill>
                  <a:latin typeface="+mj-ea"/>
                  <a:ea typeface="+mj-ea"/>
                </a:rPr>
                <a:t>添加内容</a:t>
              </a:r>
              <a:endParaRPr lang="zh-CN" altLang="en-US" b="1" dirty="0">
                <a:solidFill>
                  <a:schemeClr val="tx1">
                    <a:lumMod val="65000"/>
                    <a:lumOff val="35000"/>
                  </a:schemeClr>
                </a:solidFill>
                <a:latin typeface="+mj-ea"/>
                <a:ea typeface="+mj-ea"/>
              </a:endParaRPr>
            </a:p>
          </p:txBody>
        </p:sp>
      </p:grpSp>
    </p:spTree>
    <p:extLst>
      <p:ext uri="{BB962C8B-B14F-4D97-AF65-F5344CB8AC3E}">
        <p14:creationId xmlns:p14="http://schemas.microsoft.com/office/powerpoint/2010/main" val="187183196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nodeType="withEffect">
                                  <p:stCondLst>
                                    <p:cond delay="25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16" fill="hold" nodeType="withEffect">
                                  <p:stCondLst>
                                    <p:cond delay="500"/>
                                  </p:stCondLst>
                                  <p:childTnLst>
                                    <p:set>
                                      <p:cBhvr>
                                        <p:cTn id="21" dur="1" fill="hold">
                                          <p:stCondLst>
                                            <p:cond delay="0"/>
                                          </p:stCondLst>
                                        </p:cTn>
                                        <p:tgtEl>
                                          <p:spTgt spid="33"/>
                                        </p:tgtEl>
                                        <p:attrNameLst>
                                          <p:attrName>style.visibility</p:attrName>
                                        </p:attrNameLst>
                                      </p:cBhvr>
                                      <p:to>
                                        <p:strVal val="visible"/>
                                      </p:to>
                                    </p:set>
                                    <p:anim calcmode="lin" valueType="num">
                                      <p:cBhvr>
                                        <p:cTn id="22" dur="500" fill="hold"/>
                                        <p:tgtEl>
                                          <p:spTgt spid="33"/>
                                        </p:tgtEl>
                                        <p:attrNameLst>
                                          <p:attrName>ppt_w</p:attrName>
                                        </p:attrNameLst>
                                      </p:cBhvr>
                                      <p:tavLst>
                                        <p:tav tm="0">
                                          <p:val>
                                            <p:fltVal val="0"/>
                                          </p:val>
                                        </p:tav>
                                        <p:tav tm="100000">
                                          <p:val>
                                            <p:strVal val="#ppt_w"/>
                                          </p:val>
                                        </p:tav>
                                      </p:tavLst>
                                    </p:anim>
                                    <p:anim calcmode="lin" valueType="num">
                                      <p:cBhvr>
                                        <p:cTn id="23" dur="500" fill="hold"/>
                                        <p:tgtEl>
                                          <p:spTgt spid="33"/>
                                        </p:tgtEl>
                                        <p:attrNameLst>
                                          <p:attrName>ppt_h</p:attrName>
                                        </p:attrNameLst>
                                      </p:cBhvr>
                                      <p:tavLst>
                                        <p:tav tm="0">
                                          <p:val>
                                            <p:fltVal val="0"/>
                                          </p:val>
                                        </p:tav>
                                        <p:tav tm="100000">
                                          <p:val>
                                            <p:strVal val="#ppt_h"/>
                                          </p:val>
                                        </p:tav>
                                      </p:tavLst>
                                    </p:anim>
                                    <p:animEffect transition="in" filter="fade">
                                      <p:cBhvr>
                                        <p:cTn id="24" dur="500"/>
                                        <p:tgtEl>
                                          <p:spTgt spid="33"/>
                                        </p:tgtEl>
                                      </p:cBhvr>
                                    </p:animEffect>
                                  </p:childTnLst>
                                </p:cTn>
                              </p:par>
                              <p:par>
                                <p:cTn id="25" presetID="53" presetClass="entr" presetSubtype="16" fill="hold" nodeType="withEffect">
                                  <p:stCondLst>
                                    <p:cond delay="75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par>
                                <p:cTn id="30" presetID="53" presetClass="entr" presetSubtype="16" fill="hold" nodeType="withEffect">
                                  <p:stCondLst>
                                    <p:cond delay="100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childTnLst>
                          </p:cTn>
                        </p:par>
                        <p:par>
                          <p:cTn id="35" fill="hold">
                            <p:stCondLst>
                              <p:cond delay="2000"/>
                            </p:stCondLst>
                            <p:childTnLst>
                              <p:par>
                                <p:cTn id="36" presetID="14" presetClass="entr" presetSubtype="1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randombar(horizontal)">
                                      <p:cBhvr>
                                        <p:cTn id="38" dur="500"/>
                                        <p:tgtEl>
                                          <p:spTgt spid="19"/>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randombar(horizontal)">
                                      <p:cBhvr>
                                        <p:cTn id="41" dur="500"/>
                                        <p:tgtEl>
                                          <p:spTgt spid="20"/>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randombar(horizontal)">
                                      <p:cBhvr>
                                        <p:cTn id="44" dur="500"/>
                                        <p:tgtEl>
                                          <p:spTgt spid="21"/>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randombar(horizontal)">
                                      <p:cBhvr>
                                        <p:cTn id="47" dur="500"/>
                                        <p:tgtEl>
                                          <p:spTgt spid="22"/>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randombar(horizontal)">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624C3085-B945-40B6-A825-75A63CCEA4D6}"/>
              </a:ext>
            </a:extLst>
          </p:cNvPr>
          <p:cNvGrpSpPr/>
          <p:nvPr/>
        </p:nvGrpSpPr>
        <p:grpSpPr>
          <a:xfrm>
            <a:off x="1607992" y="987061"/>
            <a:ext cx="6048500" cy="3074557"/>
            <a:chOff x="1306863" y="1000560"/>
            <a:chExt cx="6610350" cy="3360156"/>
          </a:xfrm>
        </p:grpSpPr>
        <p:grpSp>
          <p:nvGrpSpPr>
            <p:cNvPr id="6" name="组合 5">
              <a:extLst>
                <a:ext uri="{FF2B5EF4-FFF2-40B4-BE49-F238E27FC236}">
                  <a16:creationId xmlns:a16="http://schemas.microsoft.com/office/drawing/2014/main" xmlns="" id="{5164D7F5-6A6D-4E8E-B555-4890F3CEA0FE}"/>
                </a:ext>
              </a:extLst>
            </p:cNvPr>
            <p:cNvGrpSpPr/>
            <p:nvPr/>
          </p:nvGrpSpPr>
          <p:grpSpPr>
            <a:xfrm>
              <a:off x="1306863" y="1046598"/>
              <a:ext cx="1809750" cy="1413290"/>
              <a:chOff x="1265238" y="793730"/>
              <a:chExt cx="1809750" cy="1413290"/>
            </a:xfrm>
          </p:grpSpPr>
          <p:sp>
            <p:nvSpPr>
              <p:cNvPr id="31" name="Freeform 116">
                <a:extLst>
                  <a:ext uri="{FF2B5EF4-FFF2-40B4-BE49-F238E27FC236}">
                    <a16:creationId xmlns:a16="http://schemas.microsoft.com/office/drawing/2014/main" xmlns="" id="{0FCC991E-7D6A-4F99-A514-F369AA6E29DE}"/>
                  </a:ext>
                </a:extLst>
              </p:cNvPr>
              <p:cNvSpPr>
                <a:spLocks noEditPoints="1"/>
              </p:cNvSpPr>
              <p:nvPr/>
            </p:nvSpPr>
            <p:spPr bwMode="auto">
              <a:xfrm>
                <a:off x="1930401" y="793730"/>
                <a:ext cx="442912" cy="357187"/>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accent1"/>
              </a:solidFill>
              <a:ln w="9525">
                <a:noFill/>
                <a:round/>
                <a:headEnd/>
                <a:tailEnd/>
              </a:ln>
            </p:spPr>
            <p:txBody>
              <a:bodyPr/>
              <a:lstStyle/>
              <a:p>
                <a:pPr>
                  <a:defRPr/>
                </a:pPr>
                <a:endParaRPr lang="en-US" sz="1500" kern="0">
                  <a:solidFill>
                    <a:srgbClr val="5F5F5F"/>
                  </a:solidFill>
                </a:endParaRPr>
              </a:p>
            </p:txBody>
          </p:sp>
          <p:grpSp>
            <p:nvGrpSpPr>
              <p:cNvPr id="32" name="组合 31">
                <a:extLst>
                  <a:ext uri="{FF2B5EF4-FFF2-40B4-BE49-F238E27FC236}">
                    <a16:creationId xmlns:a16="http://schemas.microsoft.com/office/drawing/2014/main" xmlns="" id="{FB85A3BF-5B2D-4CE9-97F4-0C200C414771}"/>
                  </a:ext>
                </a:extLst>
              </p:cNvPr>
              <p:cNvGrpSpPr/>
              <p:nvPr/>
            </p:nvGrpSpPr>
            <p:grpSpPr>
              <a:xfrm>
                <a:off x="1265238" y="1346180"/>
                <a:ext cx="1809750" cy="860840"/>
                <a:chOff x="1265238" y="1346180"/>
                <a:chExt cx="1809750" cy="860840"/>
              </a:xfrm>
            </p:grpSpPr>
            <p:sp>
              <p:nvSpPr>
                <p:cNvPr id="33" name="Round Same Side Corner Rectangle 154">
                  <a:extLst>
                    <a:ext uri="{FF2B5EF4-FFF2-40B4-BE49-F238E27FC236}">
                      <a16:creationId xmlns:a16="http://schemas.microsoft.com/office/drawing/2014/main" xmlns="" id="{404162F3-1A2A-4975-A38A-0CBB27F8AC52}"/>
                    </a:ext>
                  </a:extLst>
                </p:cNvPr>
                <p:cNvSpPr/>
                <p:nvPr/>
              </p:nvSpPr>
              <p:spPr>
                <a:xfrm>
                  <a:off x="1265238" y="1346180"/>
                  <a:ext cx="1809750" cy="420687"/>
                </a:xfrm>
                <a:prstGeom prst="round2SameRect">
                  <a:avLst/>
                </a:prstGeom>
                <a:solidFill>
                  <a:schemeClr val="accent1"/>
                </a:solidFill>
                <a:ln w="28575" cap="flat" cmpd="sng" algn="ctr">
                  <a:noFill/>
                  <a:prstDash val="solid"/>
                  <a:miter lim="800000"/>
                </a:ln>
                <a:effectLst/>
              </p:spPr>
              <p:txBody>
                <a:bodyPr anchor="ctr"/>
                <a:lstStyle/>
                <a:p>
                  <a:pPr algn="ctr">
                    <a:defRPr/>
                  </a:pPr>
                  <a:r>
                    <a:rPr lang="zh-CN" altLang="en-US" sz="1500" kern="0" dirty="0">
                      <a:solidFill>
                        <a:schemeClr val="bg1"/>
                      </a:solidFill>
                      <a:latin typeface="微软雅黑" pitchFamily="34" charset="-122"/>
                      <a:ea typeface="微软雅黑" pitchFamily="34" charset="-122"/>
                    </a:rPr>
                    <a:t>标题</a:t>
                  </a:r>
                  <a:endParaRPr lang="en-US" sz="1500" kern="0" dirty="0">
                    <a:solidFill>
                      <a:schemeClr val="bg1"/>
                    </a:solidFill>
                    <a:latin typeface="微软雅黑" pitchFamily="34" charset="-122"/>
                    <a:ea typeface="微软雅黑" pitchFamily="34" charset="-122"/>
                  </a:endParaRPr>
                </a:p>
              </p:txBody>
            </p:sp>
            <p:sp>
              <p:nvSpPr>
                <p:cNvPr id="34" name="文本框 61">
                  <a:extLst>
                    <a:ext uri="{FF2B5EF4-FFF2-40B4-BE49-F238E27FC236}">
                      <a16:creationId xmlns:a16="http://schemas.microsoft.com/office/drawing/2014/main" xmlns="" id="{51112CA7-6A4F-4AB9-86C7-09E1D0F52EC1}"/>
                    </a:ext>
                  </a:extLst>
                </p:cNvPr>
                <p:cNvSpPr txBox="1">
                  <a:spLocks noChangeArrowheads="1"/>
                </p:cNvSpPr>
                <p:nvPr/>
              </p:nvSpPr>
              <p:spPr bwMode="auto">
                <a:xfrm>
                  <a:off x="1265238" y="1803380"/>
                  <a:ext cx="1809750" cy="403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900" dirty="0">
                      <a:solidFill>
                        <a:schemeClr val="bg1">
                          <a:lumMod val="50000"/>
                        </a:schemeClr>
                      </a:solidFill>
                      <a:latin typeface="微软雅黑" pitchFamily="34" charset="-122"/>
                      <a:ea typeface="微软雅黑" pitchFamily="34" charset="-122"/>
                    </a:rPr>
                    <a:t>在此处输入您的文本</a:t>
                  </a:r>
                  <a:endParaRPr lang="en-US" altLang="zh-CN" sz="900" dirty="0">
                    <a:solidFill>
                      <a:schemeClr val="bg1">
                        <a:lumMod val="50000"/>
                      </a:schemeClr>
                    </a:solidFill>
                    <a:latin typeface="微软雅黑" pitchFamily="34" charset="-122"/>
                    <a:ea typeface="微软雅黑" pitchFamily="34" charset="-122"/>
                  </a:endParaRPr>
                </a:p>
                <a:p>
                  <a:pPr algn="ctr" eaLnBrk="1" hangingPunct="1"/>
                  <a:r>
                    <a:rPr lang="zh-CN" altLang="en-US" sz="900" dirty="0">
                      <a:solidFill>
                        <a:schemeClr val="bg1">
                          <a:lumMod val="50000"/>
                        </a:schemeClr>
                      </a:solidFill>
                      <a:latin typeface="微软雅黑" pitchFamily="34" charset="-122"/>
                      <a:ea typeface="微软雅黑" pitchFamily="34" charset="-122"/>
                    </a:rPr>
                    <a:t>在此处输入您的文本</a:t>
                  </a:r>
                </a:p>
              </p:txBody>
            </p:sp>
          </p:grpSp>
        </p:grpSp>
        <p:grpSp>
          <p:nvGrpSpPr>
            <p:cNvPr id="8" name="组合 7">
              <a:extLst>
                <a:ext uri="{FF2B5EF4-FFF2-40B4-BE49-F238E27FC236}">
                  <a16:creationId xmlns:a16="http://schemas.microsoft.com/office/drawing/2014/main" xmlns="" id="{C77BB643-9CE9-48C0-BFF0-887B426F8C34}"/>
                </a:ext>
              </a:extLst>
            </p:cNvPr>
            <p:cNvGrpSpPr/>
            <p:nvPr/>
          </p:nvGrpSpPr>
          <p:grpSpPr>
            <a:xfrm>
              <a:off x="3697638" y="1000560"/>
              <a:ext cx="1819275" cy="1459328"/>
              <a:chOff x="3656013" y="747692"/>
              <a:chExt cx="1819275" cy="1459328"/>
            </a:xfrm>
          </p:grpSpPr>
          <p:sp>
            <p:nvSpPr>
              <p:cNvPr id="27" name="Freeform 105">
                <a:extLst>
                  <a:ext uri="{FF2B5EF4-FFF2-40B4-BE49-F238E27FC236}">
                    <a16:creationId xmlns:a16="http://schemas.microsoft.com/office/drawing/2014/main" xmlns="" id="{D905CD14-1D82-4C36-9B54-60191B7B17C1}"/>
                  </a:ext>
                </a:extLst>
              </p:cNvPr>
              <p:cNvSpPr>
                <a:spLocks noEditPoints="1"/>
              </p:cNvSpPr>
              <p:nvPr/>
            </p:nvSpPr>
            <p:spPr bwMode="auto">
              <a:xfrm>
                <a:off x="4335463" y="747692"/>
                <a:ext cx="407988" cy="403225"/>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accent2"/>
              </a:solidFill>
              <a:ln w="9525">
                <a:noFill/>
                <a:round/>
                <a:headEnd/>
                <a:tailEnd/>
              </a:ln>
            </p:spPr>
            <p:txBody>
              <a:bodyPr/>
              <a:lstStyle/>
              <a:p>
                <a:pPr>
                  <a:defRPr/>
                </a:pPr>
                <a:endParaRPr lang="en-US" sz="1500" kern="0" dirty="0">
                  <a:solidFill>
                    <a:srgbClr val="A4C37B">
                      <a:lumMod val="50000"/>
                    </a:srgbClr>
                  </a:solidFill>
                </a:endParaRPr>
              </a:p>
            </p:txBody>
          </p:sp>
          <p:grpSp>
            <p:nvGrpSpPr>
              <p:cNvPr id="28" name="组合 27">
                <a:extLst>
                  <a:ext uri="{FF2B5EF4-FFF2-40B4-BE49-F238E27FC236}">
                    <a16:creationId xmlns:a16="http://schemas.microsoft.com/office/drawing/2014/main" xmlns="" id="{801A94EA-CC8F-4187-A05A-1C564DA01E2E}"/>
                  </a:ext>
                </a:extLst>
              </p:cNvPr>
              <p:cNvGrpSpPr/>
              <p:nvPr/>
            </p:nvGrpSpPr>
            <p:grpSpPr>
              <a:xfrm>
                <a:off x="3656013" y="1346180"/>
                <a:ext cx="1819275" cy="860840"/>
                <a:chOff x="3656013" y="1346180"/>
                <a:chExt cx="1819275" cy="860840"/>
              </a:xfrm>
            </p:grpSpPr>
            <p:sp>
              <p:nvSpPr>
                <p:cNvPr id="29" name="Round Same Side Corner Rectangle 154">
                  <a:extLst>
                    <a:ext uri="{FF2B5EF4-FFF2-40B4-BE49-F238E27FC236}">
                      <a16:creationId xmlns:a16="http://schemas.microsoft.com/office/drawing/2014/main" xmlns="" id="{0EB77B7B-32C7-4F4E-A347-4B19DCF2C730}"/>
                    </a:ext>
                  </a:extLst>
                </p:cNvPr>
                <p:cNvSpPr/>
                <p:nvPr/>
              </p:nvSpPr>
              <p:spPr>
                <a:xfrm>
                  <a:off x="3656013" y="1346180"/>
                  <a:ext cx="1809750" cy="420687"/>
                </a:xfrm>
                <a:prstGeom prst="round2SameRect">
                  <a:avLst/>
                </a:prstGeom>
                <a:solidFill>
                  <a:schemeClr val="accent2"/>
                </a:solidFill>
                <a:ln w="28575" cap="flat" cmpd="sng" algn="ctr">
                  <a:noFill/>
                  <a:prstDash val="solid"/>
                  <a:miter lim="800000"/>
                </a:ln>
                <a:effectLst/>
              </p:spPr>
              <p:txBody>
                <a:bodyPr anchor="ctr"/>
                <a:lstStyle/>
                <a:p>
                  <a:pPr algn="ctr">
                    <a:defRPr/>
                  </a:pPr>
                  <a:r>
                    <a:rPr lang="zh-CN" altLang="en-US" sz="1500" kern="0" dirty="0">
                      <a:solidFill>
                        <a:schemeClr val="bg1"/>
                      </a:solidFill>
                      <a:latin typeface="微软雅黑" pitchFamily="34" charset="-122"/>
                      <a:ea typeface="微软雅黑" pitchFamily="34" charset="-122"/>
                    </a:rPr>
                    <a:t>标题</a:t>
                  </a:r>
                  <a:endParaRPr lang="en-US" altLang="zh-CN" sz="1500" kern="0" dirty="0">
                    <a:solidFill>
                      <a:schemeClr val="bg1"/>
                    </a:solidFill>
                    <a:latin typeface="微软雅黑" pitchFamily="34" charset="-122"/>
                    <a:ea typeface="微软雅黑" pitchFamily="34" charset="-122"/>
                  </a:endParaRPr>
                </a:p>
              </p:txBody>
            </p:sp>
            <p:sp>
              <p:nvSpPr>
                <p:cNvPr id="30" name="文本框 62">
                  <a:extLst>
                    <a:ext uri="{FF2B5EF4-FFF2-40B4-BE49-F238E27FC236}">
                      <a16:creationId xmlns:a16="http://schemas.microsoft.com/office/drawing/2014/main" xmlns="" id="{0A273B33-D147-4C80-A93F-2E232F1114C2}"/>
                    </a:ext>
                  </a:extLst>
                </p:cNvPr>
                <p:cNvSpPr txBox="1">
                  <a:spLocks noChangeArrowheads="1"/>
                </p:cNvSpPr>
                <p:nvPr/>
              </p:nvSpPr>
              <p:spPr bwMode="auto">
                <a:xfrm>
                  <a:off x="3665538" y="1803380"/>
                  <a:ext cx="1809750" cy="403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900">
                      <a:solidFill>
                        <a:schemeClr val="bg1">
                          <a:lumMod val="50000"/>
                        </a:schemeClr>
                      </a:solidFill>
                      <a:latin typeface="微软雅黑" pitchFamily="34" charset="-122"/>
                      <a:ea typeface="微软雅黑" pitchFamily="34" charset="-122"/>
                    </a:rPr>
                    <a:t>在此处输入您的文本</a:t>
                  </a:r>
                  <a:endParaRPr lang="en-US" altLang="zh-CN" sz="900">
                    <a:solidFill>
                      <a:schemeClr val="bg1">
                        <a:lumMod val="50000"/>
                      </a:schemeClr>
                    </a:solidFill>
                    <a:latin typeface="微软雅黑" pitchFamily="34" charset="-122"/>
                    <a:ea typeface="微软雅黑" pitchFamily="34" charset="-122"/>
                  </a:endParaRPr>
                </a:p>
                <a:p>
                  <a:pPr algn="ctr" eaLnBrk="1" hangingPunct="1"/>
                  <a:r>
                    <a:rPr lang="zh-CN" altLang="en-US" sz="900">
                      <a:solidFill>
                        <a:schemeClr val="bg1">
                          <a:lumMod val="50000"/>
                        </a:schemeClr>
                      </a:solidFill>
                      <a:latin typeface="微软雅黑" pitchFamily="34" charset="-122"/>
                      <a:ea typeface="微软雅黑" pitchFamily="34" charset="-122"/>
                    </a:rPr>
                    <a:t>在此处输入您的文本</a:t>
                  </a:r>
                </a:p>
              </p:txBody>
            </p:sp>
          </p:grpSp>
        </p:grpSp>
        <p:grpSp>
          <p:nvGrpSpPr>
            <p:cNvPr id="10" name="组合 9">
              <a:extLst>
                <a:ext uri="{FF2B5EF4-FFF2-40B4-BE49-F238E27FC236}">
                  <a16:creationId xmlns:a16="http://schemas.microsoft.com/office/drawing/2014/main" xmlns="" id="{1BE29A5B-9E2E-4EEE-BA4B-509359811586}"/>
                </a:ext>
              </a:extLst>
            </p:cNvPr>
            <p:cNvGrpSpPr/>
            <p:nvPr/>
          </p:nvGrpSpPr>
          <p:grpSpPr>
            <a:xfrm>
              <a:off x="6088413" y="1075173"/>
              <a:ext cx="1828800" cy="1384715"/>
              <a:chOff x="6046788" y="822305"/>
              <a:chExt cx="1828800" cy="1384715"/>
            </a:xfrm>
          </p:grpSpPr>
          <p:sp>
            <p:nvSpPr>
              <p:cNvPr id="23" name="Freeform 15">
                <a:extLst>
                  <a:ext uri="{FF2B5EF4-FFF2-40B4-BE49-F238E27FC236}">
                    <a16:creationId xmlns:a16="http://schemas.microsoft.com/office/drawing/2014/main" xmlns="" id="{975C792F-9002-48E9-B91B-05D36895914C}"/>
                  </a:ext>
                </a:extLst>
              </p:cNvPr>
              <p:cNvSpPr>
                <a:spLocks noEditPoints="1"/>
              </p:cNvSpPr>
              <p:nvPr/>
            </p:nvSpPr>
            <p:spPr bwMode="auto">
              <a:xfrm>
                <a:off x="6711951" y="822305"/>
                <a:ext cx="436562" cy="328612"/>
              </a:xfrm>
              <a:custGeom>
                <a:avLst/>
                <a:gdLst/>
                <a:ahLst/>
                <a:cxnLst>
                  <a:cxn ang="0">
                    <a:pos x="168" y="126"/>
                  </a:cxn>
                  <a:cxn ang="0">
                    <a:pos x="0" y="126"/>
                  </a:cxn>
                  <a:cxn ang="0">
                    <a:pos x="0" y="0"/>
                  </a:cxn>
                  <a:cxn ang="0">
                    <a:pos x="10" y="0"/>
                  </a:cxn>
                  <a:cxn ang="0">
                    <a:pos x="10" y="115"/>
                  </a:cxn>
                  <a:cxn ang="0">
                    <a:pos x="168" y="115"/>
                  </a:cxn>
                  <a:cxn ang="0">
                    <a:pos x="168" y="126"/>
                  </a:cxn>
                  <a:cxn ang="0">
                    <a:pos x="54" y="104"/>
                  </a:cxn>
                  <a:cxn ang="0">
                    <a:pos x="32" y="104"/>
                  </a:cxn>
                  <a:cxn ang="0">
                    <a:pos x="32" y="63"/>
                  </a:cxn>
                  <a:cxn ang="0">
                    <a:pos x="54" y="63"/>
                  </a:cxn>
                  <a:cxn ang="0">
                    <a:pos x="54" y="104"/>
                  </a:cxn>
                  <a:cxn ang="0">
                    <a:pos x="84" y="104"/>
                  </a:cxn>
                  <a:cxn ang="0">
                    <a:pos x="64" y="104"/>
                  </a:cxn>
                  <a:cxn ang="0">
                    <a:pos x="64" y="19"/>
                  </a:cxn>
                  <a:cxn ang="0">
                    <a:pos x="84" y="19"/>
                  </a:cxn>
                  <a:cxn ang="0">
                    <a:pos x="84" y="104"/>
                  </a:cxn>
                  <a:cxn ang="0">
                    <a:pos x="116" y="104"/>
                  </a:cxn>
                  <a:cxn ang="0">
                    <a:pos x="95" y="104"/>
                  </a:cxn>
                  <a:cxn ang="0">
                    <a:pos x="95" y="41"/>
                  </a:cxn>
                  <a:cxn ang="0">
                    <a:pos x="116" y="41"/>
                  </a:cxn>
                  <a:cxn ang="0">
                    <a:pos x="116" y="104"/>
                  </a:cxn>
                  <a:cxn ang="0">
                    <a:pos x="147" y="104"/>
                  </a:cxn>
                  <a:cxn ang="0">
                    <a:pos x="127" y="104"/>
                  </a:cxn>
                  <a:cxn ang="0">
                    <a:pos x="127" y="9"/>
                  </a:cxn>
                  <a:cxn ang="0">
                    <a:pos x="147" y="9"/>
                  </a:cxn>
                  <a:cxn ang="0">
                    <a:pos x="147" y="104"/>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chemeClr val="accent1"/>
              </a:solidFill>
              <a:ln w="9525">
                <a:noFill/>
                <a:round/>
                <a:headEnd/>
                <a:tailEnd/>
              </a:ln>
            </p:spPr>
            <p:txBody>
              <a:bodyPr/>
              <a:lstStyle/>
              <a:p>
                <a:pPr>
                  <a:defRPr/>
                </a:pPr>
                <a:endParaRPr lang="en-US" sz="1500" kern="0">
                  <a:solidFill>
                    <a:srgbClr val="5F5F5F"/>
                  </a:solidFill>
                </a:endParaRPr>
              </a:p>
            </p:txBody>
          </p:sp>
          <p:grpSp>
            <p:nvGrpSpPr>
              <p:cNvPr id="24" name="组合 23">
                <a:extLst>
                  <a:ext uri="{FF2B5EF4-FFF2-40B4-BE49-F238E27FC236}">
                    <a16:creationId xmlns:a16="http://schemas.microsoft.com/office/drawing/2014/main" xmlns="" id="{E367C1F1-3146-4742-BFA1-EAD7368F1F3F}"/>
                  </a:ext>
                </a:extLst>
              </p:cNvPr>
              <p:cNvGrpSpPr/>
              <p:nvPr/>
            </p:nvGrpSpPr>
            <p:grpSpPr>
              <a:xfrm>
                <a:off x="6046788" y="1346180"/>
                <a:ext cx="1828800" cy="860840"/>
                <a:chOff x="6046788" y="1346180"/>
                <a:chExt cx="1828800" cy="860840"/>
              </a:xfrm>
            </p:grpSpPr>
            <p:sp>
              <p:nvSpPr>
                <p:cNvPr id="25" name="Round Same Side Corner Rectangle 154">
                  <a:extLst>
                    <a:ext uri="{FF2B5EF4-FFF2-40B4-BE49-F238E27FC236}">
                      <a16:creationId xmlns:a16="http://schemas.microsoft.com/office/drawing/2014/main" xmlns="" id="{079E46FA-891B-4D87-A9E9-BF6BE1151975}"/>
                    </a:ext>
                  </a:extLst>
                </p:cNvPr>
                <p:cNvSpPr/>
                <p:nvPr/>
              </p:nvSpPr>
              <p:spPr>
                <a:xfrm>
                  <a:off x="6046788" y="1346180"/>
                  <a:ext cx="1809750" cy="420687"/>
                </a:xfrm>
                <a:prstGeom prst="round2SameRect">
                  <a:avLst/>
                </a:prstGeom>
                <a:solidFill>
                  <a:schemeClr val="accent1"/>
                </a:solidFill>
                <a:ln w="28575" cap="flat" cmpd="sng" algn="ctr">
                  <a:noFill/>
                  <a:prstDash val="solid"/>
                  <a:miter lim="800000"/>
                </a:ln>
                <a:effectLst/>
              </p:spPr>
              <p:txBody>
                <a:bodyPr anchor="ctr"/>
                <a:lstStyle/>
                <a:p>
                  <a:pPr algn="ctr">
                    <a:defRPr/>
                  </a:pPr>
                  <a:r>
                    <a:rPr lang="zh-CN" altLang="en-US" sz="1500" kern="0" dirty="0">
                      <a:solidFill>
                        <a:schemeClr val="bg1"/>
                      </a:solidFill>
                      <a:latin typeface="微软雅黑" pitchFamily="34" charset="-122"/>
                      <a:ea typeface="微软雅黑" pitchFamily="34" charset="-122"/>
                    </a:rPr>
                    <a:t>标题</a:t>
                  </a:r>
                  <a:endParaRPr lang="en-US" altLang="zh-CN" sz="1500" kern="0" dirty="0">
                    <a:solidFill>
                      <a:schemeClr val="bg1"/>
                    </a:solidFill>
                    <a:latin typeface="微软雅黑" pitchFamily="34" charset="-122"/>
                    <a:ea typeface="微软雅黑" pitchFamily="34" charset="-122"/>
                  </a:endParaRPr>
                </a:p>
              </p:txBody>
            </p:sp>
            <p:sp>
              <p:nvSpPr>
                <p:cNvPr id="26" name="文本框 63">
                  <a:extLst>
                    <a:ext uri="{FF2B5EF4-FFF2-40B4-BE49-F238E27FC236}">
                      <a16:creationId xmlns:a16="http://schemas.microsoft.com/office/drawing/2014/main" xmlns="" id="{D0BECA83-41B9-4067-9301-FC60132AA5B6}"/>
                    </a:ext>
                  </a:extLst>
                </p:cNvPr>
                <p:cNvSpPr txBox="1">
                  <a:spLocks noChangeArrowheads="1"/>
                </p:cNvSpPr>
                <p:nvPr/>
              </p:nvSpPr>
              <p:spPr bwMode="auto">
                <a:xfrm>
                  <a:off x="6065838" y="1803380"/>
                  <a:ext cx="1809750" cy="403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900">
                      <a:solidFill>
                        <a:schemeClr val="bg1">
                          <a:lumMod val="50000"/>
                        </a:schemeClr>
                      </a:solidFill>
                      <a:latin typeface="微软雅黑" pitchFamily="34" charset="-122"/>
                      <a:ea typeface="微软雅黑" pitchFamily="34" charset="-122"/>
                    </a:rPr>
                    <a:t>在此处输入您的文本</a:t>
                  </a:r>
                  <a:endParaRPr lang="en-US" altLang="zh-CN" sz="900">
                    <a:solidFill>
                      <a:schemeClr val="bg1">
                        <a:lumMod val="50000"/>
                      </a:schemeClr>
                    </a:solidFill>
                    <a:latin typeface="微软雅黑" pitchFamily="34" charset="-122"/>
                    <a:ea typeface="微软雅黑" pitchFamily="34" charset="-122"/>
                  </a:endParaRPr>
                </a:p>
                <a:p>
                  <a:pPr algn="ctr" eaLnBrk="1" hangingPunct="1"/>
                  <a:r>
                    <a:rPr lang="zh-CN" altLang="en-US" sz="900">
                      <a:solidFill>
                        <a:schemeClr val="bg1">
                          <a:lumMod val="50000"/>
                        </a:schemeClr>
                      </a:solidFill>
                      <a:latin typeface="微软雅黑" pitchFamily="34" charset="-122"/>
                      <a:ea typeface="微软雅黑" pitchFamily="34" charset="-122"/>
                    </a:rPr>
                    <a:t>在此处输入您的文本</a:t>
                  </a:r>
                </a:p>
              </p:txBody>
            </p:sp>
          </p:grpSp>
        </p:grpSp>
        <p:grpSp>
          <p:nvGrpSpPr>
            <p:cNvPr id="11" name="组合 10">
              <a:extLst>
                <a:ext uri="{FF2B5EF4-FFF2-40B4-BE49-F238E27FC236}">
                  <a16:creationId xmlns:a16="http://schemas.microsoft.com/office/drawing/2014/main" xmlns="" id="{6BF9F97F-0741-46EB-BF4E-FFB2BB59BCD2}"/>
                </a:ext>
              </a:extLst>
            </p:cNvPr>
            <p:cNvGrpSpPr/>
            <p:nvPr/>
          </p:nvGrpSpPr>
          <p:grpSpPr>
            <a:xfrm>
              <a:off x="1306863" y="2899801"/>
              <a:ext cx="1809750" cy="1460915"/>
              <a:chOff x="1265238" y="2646933"/>
              <a:chExt cx="1809750" cy="1460915"/>
            </a:xfrm>
          </p:grpSpPr>
          <p:sp>
            <p:nvSpPr>
              <p:cNvPr id="20" name="Round Same Side Corner Rectangle 154">
                <a:extLst>
                  <a:ext uri="{FF2B5EF4-FFF2-40B4-BE49-F238E27FC236}">
                    <a16:creationId xmlns:a16="http://schemas.microsoft.com/office/drawing/2014/main" xmlns="" id="{289434BA-CAE4-4A33-AD17-15975AB0D78D}"/>
                  </a:ext>
                </a:extLst>
              </p:cNvPr>
              <p:cNvSpPr/>
              <p:nvPr/>
            </p:nvSpPr>
            <p:spPr>
              <a:xfrm>
                <a:off x="1265238" y="3245420"/>
                <a:ext cx="1809750" cy="419100"/>
              </a:xfrm>
              <a:prstGeom prst="round2SameRect">
                <a:avLst/>
              </a:prstGeom>
              <a:solidFill>
                <a:schemeClr val="accent2"/>
              </a:solidFill>
              <a:ln w="28575" cap="flat" cmpd="sng" algn="ctr">
                <a:noFill/>
                <a:prstDash val="solid"/>
                <a:miter lim="800000"/>
              </a:ln>
              <a:effectLst/>
            </p:spPr>
            <p:txBody>
              <a:bodyPr anchor="ctr"/>
              <a:lstStyle/>
              <a:p>
                <a:pPr algn="ctr">
                  <a:defRPr/>
                </a:pPr>
                <a:r>
                  <a:rPr lang="zh-CN" altLang="en-US" kern="0" dirty="0">
                    <a:solidFill>
                      <a:schemeClr val="bg1"/>
                    </a:solidFill>
                    <a:latin typeface="微软雅黑" pitchFamily="34" charset="-122"/>
                    <a:ea typeface="微软雅黑" pitchFamily="34" charset="-122"/>
                  </a:rPr>
                  <a:t>标题</a:t>
                </a:r>
                <a:endParaRPr lang="en-US" altLang="zh-CN" kern="0" dirty="0">
                  <a:solidFill>
                    <a:schemeClr val="bg1"/>
                  </a:solidFill>
                  <a:latin typeface="微软雅黑" pitchFamily="34" charset="-122"/>
                  <a:ea typeface="微软雅黑" pitchFamily="34" charset="-122"/>
                </a:endParaRPr>
              </a:p>
            </p:txBody>
          </p:sp>
          <p:sp>
            <p:nvSpPr>
              <p:cNvPr id="21" name="Freeform 57">
                <a:extLst>
                  <a:ext uri="{FF2B5EF4-FFF2-40B4-BE49-F238E27FC236}">
                    <a16:creationId xmlns:a16="http://schemas.microsoft.com/office/drawing/2014/main" xmlns="" id="{1DF19BAC-93F0-4131-9F19-A98221B4FD1E}"/>
                  </a:ext>
                </a:extLst>
              </p:cNvPr>
              <p:cNvSpPr>
                <a:spLocks noEditPoints="1"/>
              </p:cNvSpPr>
              <p:nvPr/>
            </p:nvSpPr>
            <p:spPr bwMode="auto">
              <a:xfrm>
                <a:off x="1966913" y="2646933"/>
                <a:ext cx="406400" cy="406400"/>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chemeClr val="accent2"/>
              </a:solidFill>
              <a:ln w="9525">
                <a:noFill/>
                <a:round/>
                <a:headEnd/>
                <a:tailEnd/>
              </a:ln>
            </p:spPr>
            <p:txBody>
              <a:bodyPr/>
              <a:lstStyle/>
              <a:p>
                <a:pPr>
                  <a:defRPr/>
                </a:pPr>
                <a:endParaRPr lang="en-US" sz="1500" kern="0">
                  <a:solidFill>
                    <a:srgbClr val="5F5F5F"/>
                  </a:solidFill>
                </a:endParaRPr>
              </a:p>
            </p:txBody>
          </p:sp>
          <p:sp>
            <p:nvSpPr>
              <p:cNvPr id="22" name="文本框 64">
                <a:extLst>
                  <a:ext uri="{FF2B5EF4-FFF2-40B4-BE49-F238E27FC236}">
                    <a16:creationId xmlns:a16="http://schemas.microsoft.com/office/drawing/2014/main" xmlns="" id="{A4F8B07F-7B96-4A77-8A6C-BCEECB4F6231}"/>
                  </a:ext>
                </a:extLst>
              </p:cNvPr>
              <p:cNvSpPr txBox="1">
                <a:spLocks noChangeArrowheads="1"/>
              </p:cNvSpPr>
              <p:nvPr/>
            </p:nvSpPr>
            <p:spPr bwMode="auto">
              <a:xfrm>
                <a:off x="1265238" y="3704208"/>
                <a:ext cx="1809750" cy="403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900">
                    <a:solidFill>
                      <a:schemeClr val="bg1">
                        <a:lumMod val="50000"/>
                      </a:schemeClr>
                    </a:solidFill>
                    <a:latin typeface="微软雅黑" pitchFamily="34" charset="-122"/>
                    <a:ea typeface="微软雅黑" pitchFamily="34" charset="-122"/>
                  </a:rPr>
                  <a:t>在此处输入您的文本</a:t>
                </a:r>
                <a:endParaRPr lang="en-US" altLang="zh-CN" sz="900">
                  <a:solidFill>
                    <a:schemeClr val="bg1">
                      <a:lumMod val="50000"/>
                    </a:schemeClr>
                  </a:solidFill>
                  <a:latin typeface="微软雅黑" pitchFamily="34" charset="-122"/>
                  <a:ea typeface="微软雅黑" pitchFamily="34" charset="-122"/>
                </a:endParaRPr>
              </a:p>
              <a:p>
                <a:pPr algn="ctr" eaLnBrk="1" hangingPunct="1"/>
                <a:r>
                  <a:rPr lang="zh-CN" altLang="en-US" sz="900">
                    <a:solidFill>
                      <a:schemeClr val="bg1">
                        <a:lumMod val="50000"/>
                      </a:schemeClr>
                    </a:solidFill>
                    <a:latin typeface="微软雅黑" pitchFamily="34" charset="-122"/>
                    <a:ea typeface="微软雅黑" pitchFamily="34" charset="-122"/>
                  </a:rPr>
                  <a:t>在此处输入您的文本</a:t>
                </a:r>
              </a:p>
            </p:txBody>
          </p:sp>
        </p:grpSp>
        <p:grpSp>
          <p:nvGrpSpPr>
            <p:cNvPr id="12" name="组合 11">
              <a:extLst>
                <a:ext uri="{FF2B5EF4-FFF2-40B4-BE49-F238E27FC236}">
                  <a16:creationId xmlns:a16="http://schemas.microsoft.com/office/drawing/2014/main" xmlns="" id="{78708E25-D83C-4596-982F-F88D23876377}"/>
                </a:ext>
              </a:extLst>
            </p:cNvPr>
            <p:cNvGrpSpPr/>
            <p:nvPr/>
          </p:nvGrpSpPr>
          <p:grpSpPr>
            <a:xfrm>
              <a:off x="3697638" y="2909326"/>
              <a:ext cx="1819275" cy="1451390"/>
              <a:chOff x="3656013" y="2656458"/>
              <a:chExt cx="1819275" cy="1451390"/>
            </a:xfrm>
          </p:grpSpPr>
          <p:sp>
            <p:nvSpPr>
              <p:cNvPr id="17" name="Round Same Side Corner Rectangle 154">
                <a:extLst>
                  <a:ext uri="{FF2B5EF4-FFF2-40B4-BE49-F238E27FC236}">
                    <a16:creationId xmlns:a16="http://schemas.microsoft.com/office/drawing/2014/main" xmlns="" id="{2A67CD25-85B0-4017-B59E-18DEC6515EF1}"/>
                  </a:ext>
                </a:extLst>
              </p:cNvPr>
              <p:cNvSpPr/>
              <p:nvPr/>
            </p:nvSpPr>
            <p:spPr>
              <a:xfrm>
                <a:off x="3656013" y="3245420"/>
                <a:ext cx="1809750" cy="419100"/>
              </a:xfrm>
              <a:prstGeom prst="round2SameRect">
                <a:avLst/>
              </a:prstGeom>
              <a:solidFill>
                <a:schemeClr val="accent1"/>
              </a:solidFill>
              <a:ln w="28575" cap="flat" cmpd="sng" algn="ctr">
                <a:noFill/>
                <a:prstDash val="solid"/>
                <a:miter lim="800000"/>
              </a:ln>
              <a:effectLst/>
            </p:spPr>
            <p:txBody>
              <a:bodyPr anchor="ctr"/>
              <a:lstStyle/>
              <a:p>
                <a:pPr algn="ctr">
                  <a:defRPr/>
                </a:pPr>
                <a:r>
                  <a:rPr lang="zh-CN" altLang="en-US" kern="0" dirty="0">
                    <a:solidFill>
                      <a:schemeClr val="bg1"/>
                    </a:solidFill>
                    <a:latin typeface="微软雅黑" pitchFamily="34" charset="-122"/>
                    <a:ea typeface="微软雅黑" pitchFamily="34" charset="-122"/>
                  </a:rPr>
                  <a:t>标题</a:t>
                </a:r>
                <a:endParaRPr lang="en-US" altLang="zh-CN" kern="0" dirty="0">
                  <a:solidFill>
                    <a:schemeClr val="bg1"/>
                  </a:solidFill>
                  <a:latin typeface="微软雅黑" pitchFamily="34" charset="-122"/>
                  <a:ea typeface="微软雅黑" pitchFamily="34" charset="-122"/>
                </a:endParaRPr>
              </a:p>
            </p:txBody>
          </p:sp>
          <p:sp>
            <p:nvSpPr>
              <p:cNvPr id="18" name="Freeform 52">
                <a:extLst>
                  <a:ext uri="{FF2B5EF4-FFF2-40B4-BE49-F238E27FC236}">
                    <a16:creationId xmlns:a16="http://schemas.microsoft.com/office/drawing/2014/main" xmlns="" id="{62246707-F28E-44EF-A9AD-F504B6268C12}"/>
                  </a:ext>
                </a:extLst>
              </p:cNvPr>
              <p:cNvSpPr>
                <a:spLocks noEditPoints="1"/>
              </p:cNvSpPr>
              <p:nvPr/>
            </p:nvSpPr>
            <p:spPr bwMode="auto">
              <a:xfrm>
                <a:off x="4376738" y="2656458"/>
                <a:ext cx="387350" cy="388937"/>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accent1"/>
              </a:solidFill>
              <a:ln w="9525">
                <a:noFill/>
                <a:round/>
                <a:headEnd/>
                <a:tailEnd/>
              </a:ln>
            </p:spPr>
            <p:txBody>
              <a:bodyPr/>
              <a:lstStyle/>
              <a:p>
                <a:pPr>
                  <a:defRPr/>
                </a:pPr>
                <a:endParaRPr lang="en-US" sz="1500" kern="0">
                  <a:solidFill>
                    <a:srgbClr val="5F5F5F"/>
                  </a:solidFill>
                </a:endParaRPr>
              </a:p>
            </p:txBody>
          </p:sp>
          <p:sp>
            <p:nvSpPr>
              <p:cNvPr id="19" name="文本框 65">
                <a:extLst>
                  <a:ext uri="{FF2B5EF4-FFF2-40B4-BE49-F238E27FC236}">
                    <a16:creationId xmlns:a16="http://schemas.microsoft.com/office/drawing/2014/main" xmlns="" id="{FDD5DDF5-4B84-4280-A50E-E25881F0CD81}"/>
                  </a:ext>
                </a:extLst>
              </p:cNvPr>
              <p:cNvSpPr txBox="1">
                <a:spLocks noChangeArrowheads="1"/>
              </p:cNvSpPr>
              <p:nvPr/>
            </p:nvSpPr>
            <p:spPr bwMode="auto">
              <a:xfrm>
                <a:off x="3665538" y="3704208"/>
                <a:ext cx="1809750" cy="403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900">
                    <a:solidFill>
                      <a:schemeClr val="bg1">
                        <a:lumMod val="50000"/>
                      </a:schemeClr>
                    </a:solidFill>
                    <a:latin typeface="微软雅黑" pitchFamily="34" charset="-122"/>
                    <a:ea typeface="微软雅黑" pitchFamily="34" charset="-122"/>
                  </a:rPr>
                  <a:t>在此处输入您的文本</a:t>
                </a:r>
                <a:endParaRPr lang="en-US" altLang="zh-CN" sz="900">
                  <a:solidFill>
                    <a:schemeClr val="bg1">
                      <a:lumMod val="50000"/>
                    </a:schemeClr>
                  </a:solidFill>
                  <a:latin typeface="微软雅黑" pitchFamily="34" charset="-122"/>
                  <a:ea typeface="微软雅黑" pitchFamily="34" charset="-122"/>
                </a:endParaRPr>
              </a:p>
              <a:p>
                <a:pPr algn="ctr" eaLnBrk="1" hangingPunct="1"/>
                <a:r>
                  <a:rPr lang="zh-CN" altLang="en-US" sz="900">
                    <a:solidFill>
                      <a:schemeClr val="bg1">
                        <a:lumMod val="50000"/>
                      </a:schemeClr>
                    </a:solidFill>
                    <a:latin typeface="微软雅黑" pitchFamily="34" charset="-122"/>
                    <a:ea typeface="微软雅黑" pitchFamily="34" charset="-122"/>
                  </a:rPr>
                  <a:t>在此处输入您的文本</a:t>
                </a:r>
              </a:p>
            </p:txBody>
          </p:sp>
        </p:grpSp>
        <p:grpSp>
          <p:nvGrpSpPr>
            <p:cNvPr id="13" name="组合 12">
              <a:extLst>
                <a:ext uri="{FF2B5EF4-FFF2-40B4-BE49-F238E27FC236}">
                  <a16:creationId xmlns:a16="http://schemas.microsoft.com/office/drawing/2014/main" xmlns="" id="{2AC51C9B-57D1-42C5-ACDD-F16961630B21}"/>
                </a:ext>
              </a:extLst>
            </p:cNvPr>
            <p:cNvGrpSpPr/>
            <p:nvPr/>
          </p:nvGrpSpPr>
          <p:grpSpPr>
            <a:xfrm>
              <a:off x="6088413" y="2896626"/>
              <a:ext cx="1828800" cy="1464090"/>
              <a:chOff x="6046788" y="2643758"/>
              <a:chExt cx="1828800" cy="1464090"/>
            </a:xfrm>
          </p:grpSpPr>
          <p:sp>
            <p:nvSpPr>
              <p:cNvPr id="14" name="Round Same Side Corner Rectangle 154">
                <a:extLst>
                  <a:ext uri="{FF2B5EF4-FFF2-40B4-BE49-F238E27FC236}">
                    <a16:creationId xmlns:a16="http://schemas.microsoft.com/office/drawing/2014/main" xmlns="" id="{A12CA46F-364A-4462-A17F-FF2845994F7A}"/>
                  </a:ext>
                </a:extLst>
              </p:cNvPr>
              <p:cNvSpPr/>
              <p:nvPr/>
            </p:nvSpPr>
            <p:spPr>
              <a:xfrm>
                <a:off x="6046788" y="3245420"/>
                <a:ext cx="1809750" cy="419100"/>
              </a:xfrm>
              <a:prstGeom prst="round2SameRect">
                <a:avLst/>
              </a:prstGeom>
              <a:solidFill>
                <a:schemeClr val="accent2"/>
              </a:solidFill>
              <a:ln w="28575" cap="flat" cmpd="sng" algn="ctr">
                <a:noFill/>
                <a:prstDash val="solid"/>
                <a:miter lim="800000"/>
              </a:ln>
              <a:effectLst/>
            </p:spPr>
            <p:txBody>
              <a:bodyPr anchor="ctr"/>
              <a:lstStyle/>
              <a:p>
                <a:pPr algn="ctr">
                  <a:defRPr/>
                </a:pPr>
                <a:r>
                  <a:rPr lang="zh-CN" altLang="en-US" kern="0" dirty="0">
                    <a:solidFill>
                      <a:schemeClr val="bg1"/>
                    </a:solidFill>
                    <a:latin typeface="微软雅黑" pitchFamily="34" charset="-122"/>
                    <a:ea typeface="微软雅黑" pitchFamily="34" charset="-122"/>
                  </a:rPr>
                  <a:t>标题</a:t>
                </a:r>
                <a:endParaRPr lang="en-US" altLang="zh-CN" kern="0" dirty="0">
                  <a:solidFill>
                    <a:schemeClr val="bg1"/>
                  </a:solidFill>
                  <a:latin typeface="微软雅黑" pitchFamily="34" charset="-122"/>
                  <a:ea typeface="微软雅黑" pitchFamily="34" charset="-122"/>
                </a:endParaRPr>
              </a:p>
            </p:txBody>
          </p:sp>
          <p:sp>
            <p:nvSpPr>
              <p:cNvPr id="15" name="Freeform 245">
                <a:extLst>
                  <a:ext uri="{FF2B5EF4-FFF2-40B4-BE49-F238E27FC236}">
                    <a16:creationId xmlns:a16="http://schemas.microsoft.com/office/drawing/2014/main" xmlns="" id="{4BDA89EC-DB76-4AF1-B22F-87FC791F4677}"/>
                  </a:ext>
                </a:extLst>
              </p:cNvPr>
              <p:cNvSpPr>
                <a:spLocks/>
              </p:cNvSpPr>
              <p:nvPr/>
            </p:nvSpPr>
            <p:spPr bwMode="auto">
              <a:xfrm>
                <a:off x="6711951" y="2643758"/>
                <a:ext cx="414337" cy="414337"/>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accent2"/>
              </a:solidFill>
              <a:ln w="9525">
                <a:noFill/>
                <a:round/>
                <a:headEnd/>
                <a:tailEnd/>
              </a:ln>
            </p:spPr>
            <p:txBody>
              <a:bodyPr/>
              <a:lstStyle/>
              <a:p>
                <a:pPr>
                  <a:defRPr/>
                </a:pPr>
                <a:endParaRPr lang="en-US" sz="1500" kern="0">
                  <a:solidFill>
                    <a:srgbClr val="5F5F5F"/>
                  </a:solidFill>
                </a:endParaRPr>
              </a:p>
            </p:txBody>
          </p:sp>
          <p:sp>
            <p:nvSpPr>
              <p:cNvPr id="16" name="文本框 66">
                <a:extLst>
                  <a:ext uri="{FF2B5EF4-FFF2-40B4-BE49-F238E27FC236}">
                    <a16:creationId xmlns:a16="http://schemas.microsoft.com/office/drawing/2014/main" xmlns="" id="{7EA19C54-00DB-4D65-A710-64E246062D1F}"/>
                  </a:ext>
                </a:extLst>
              </p:cNvPr>
              <p:cNvSpPr txBox="1">
                <a:spLocks noChangeArrowheads="1"/>
              </p:cNvSpPr>
              <p:nvPr/>
            </p:nvSpPr>
            <p:spPr bwMode="auto">
              <a:xfrm>
                <a:off x="6065838" y="3704208"/>
                <a:ext cx="1809750" cy="403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900">
                    <a:solidFill>
                      <a:schemeClr val="bg1">
                        <a:lumMod val="50000"/>
                      </a:schemeClr>
                    </a:solidFill>
                    <a:latin typeface="微软雅黑" pitchFamily="34" charset="-122"/>
                    <a:ea typeface="微软雅黑" pitchFamily="34" charset="-122"/>
                  </a:rPr>
                  <a:t>在此处输入您的文本</a:t>
                </a:r>
                <a:endParaRPr lang="en-US" altLang="zh-CN" sz="900">
                  <a:solidFill>
                    <a:schemeClr val="bg1">
                      <a:lumMod val="50000"/>
                    </a:schemeClr>
                  </a:solidFill>
                  <a:latin typeface="微软雅黑" pitchFamily="34" charset="-122"/>
                  <a:ea typeface="微软雅黑" pitchFamily="34" charset="-122"/>
                </a:endParaRPr>
              </a:p>
              <a:p>
                <a:pPr algn="ctr" eaLnBrk="1" hangingPunct="1"/>
                <a:r>
                  <a:rPr lang="zh-CN" altLang="en-US" sz="900">
                    <a:solidFill>
                      <a:schemeClr val="bg1">
                        <a:lumMod val="50000"/>
                      </a:schemeClr>
                    </a:solidFill>
                    <a:latin typeface="微软雅黑" pitchFamily="34" charset="-122"/>
                    <a:ea typeface="微软雅黑" pitchFamily="34" charset="-122"/>
                  </a:rPr>
                  <a:t>在此处输入您的文本</a:t>
                </a:r>
              </a:p>
            </p:txBody>
          </p:sp>
        </p:grpSp>
      </p:grpSp>
    </p:spTree>
    <p:extLst>
      <p:ext uri="{BB962C8B-B14F-4D97-AF65-F5344CB8AC3E}">
        <p14:creationId xmlns:p14="http://schemas.microsoft.com/office/powerpoint/2010/main" val="77713548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6438408" y="895350"/>
            <a:ext cx="1676397" cy="2100518"/>
          </a:xfrm>
          <a:prstGeom prst="rect">
            <a:avLst/>
          </a:prstGeom>
          <a:blipFill dpi="0" rotWithShape="1">
            <a:blip r:embed="rId3"/>
            <a:srcRect/>
            <a:stretch>
              <a:fillRect r="-5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2" name="矩形 1"/>
          <p:cNvSpPr/>
          <p:nvPr/>
        </p:nvSpPr>
        <p:spPr>
          <a:xfrm>
            <a:off x="1256806" y="895350"/>
            <a:ext cx="3363688" cy="2100518"/>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 name="矩形 2"/>
          <p:cNvSpPr/>
          <p:nvPr/>
        </p:nvSpPr>
        <p:spPr>
          <a:xfrm>
            <a:off x="4664036" y="895350"/>
            <a:ext cx="1728000" cy="2100518"/>
          </a:xfrm>
          <a:prstGeom prst="rect">
            <a:avLst/>
          </a:prstGeom>
          <a:blipFill dpi="0" rotWithShape="1">
            <a:blip r:embed="rId5"/>
            <a:srcRect/>
            <a:stretch>
              <a:fillRect r="-5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9" name="矩形 8"/>
          <p:cNvSpPr/>
          <p:nvPr/>
        </p:nvSpPr>
        <p:spPr>
          <a:xfrm>
            <a:off x="3963096" y="2630940"/>
            <a:ext cx="4162995" cy="90725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prstClr val="white"/>
              </a:solidFill>
            </a:endParaRPr>
          </a:p>
        </p:txBody>
      </p:sp>
      <p:sp>
        <p:nvSpPr>
          <p:cNvPr id="11" name="矩形 10"/>
          <p:cNvSpPr/>
          <p:nvPr/>
        </p:nvSpPr>
        <p:spPr bwMode="auto">
          <a:xfrm>
            <a:off x="2011663" y="2630940"/>
            <a:ext cx="908447" cy="907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prstClr val="white"/>
              </a:solidFill>
            </a:endParaRPr>
          </a:p>
        </p:txBody>
      </p:sp>
      <p:grpSp>
        <p:nvGrpSpPr>
          <p:cNvPr id="9230" name="组合 11"/>
          <p:cNvGrpSpPr>
            <a:grpSpLocks/>
          </p:cNvGrpSpPr>
          <p:nvPr/>
        </p:nvGrpSpPr>
        <p:grpSpPr bwMode="auto">
          <a:xfrm>
            <a:off x="2312084" y="2891270"/>
            <a:ext cx="313932" cy="386597"/>
            <a:chOff x="1876426" y="3554414"/>
            <a:chExt cx="211137" cy="260350"/>
          </a:xfrm>
        </p:grpSpPr>
        <p:sp>
          <p:nvSpPr>
            <p:cNvPr id="13" name="Freeform 174"/>
            <p:cNvSpPr>
              <a:spLocks/>
            </p:cNvSpPr>
            <p:nvPr/>
          </p:nvSpPr>
          <p:spPr bwMode="auto">
            <a:xfrm>
              <a:off x="1876167" y="3655723"/>
              <a:ext cx="43241" cy="136308"/>
            </a:xfrm>
            <a:custGeom>
              <a:avLst/>
              <a:gdLst>
                <a:gd name="T0" fmla="*/ 38 w 47"/>
                <a:gd name="T1" fmla="*/ 36 h 151"/>
                <a:gd name="T2" fmla="*/ 46 w 47"/>
                <a:gd name="T3" fmla="*/ 0 h 151"/>
                <a:gd name="T4" fmla="*/ 17 w 47"/>
                <a:gd name="T5" fmla="*/ 0 h 151"/>
                <a:gd name="T6" fmla="*/ 0 w 47"/>
                <a:gd name="T7" fmla="*/ 53 h 151"/>
                <a:gd name="T8" fmla="*/ 0 w 47"/>
                <a:gd name="T9" fmla="*/ 98 h 151"/>
                <a:gd name="T10" fmla="*/ 17 w 47"/>
                <a:gd name="T11" fmla="*/ 151 h 151"/>
                <a:gd name="T12" fmla="*/ 47 w 47"/>
                <a:gd name="T13" fmla="*/ 151 h 151"/>
                <a:gd name="T14" fmla="*/ 38 w 47"/>
                <a:gd name="T15" fmla="*/ 114 h 151"/>
                <a:gd name="T16" fmla="*/ 38 w 47"/>
                <a:gd name="T17" fmla="*/ 3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1">
                  <a:moveTo>
                    <a:pt x="38" y="36"/>
                  </a:moveTo>
                  <a:cubicBezTo>
                    <a:pt x="38" y="27"/>
                    <a:pt x="41" y="13"/>
                    <a:pt x="46" y="0"/>
                  </a:cubicBezTo>
                  <a:cubicBezTo>
                    <a:pt x="17" y="0"/>
                    <a:pt x="17" y="0"/>
                    <a:pt x="17" y="0"/>
                  </a:cubicBezTo>
                  <a:cubicBezTo>
                    <a:pt x="8" y="0"/>
                    <a:pt x="0" y="39"/>
                    <a:pt x="0" y="53"/>
                  </a:cubicBezTo>
                  <a:cubicBezTo>
                    <a:pt x="0" y="98"/>
                    <a:pt x="0" y="98"/>
                    <a:pt x="0" y="98"/>
                  </a:cubicBezTo>
                  <a:cubicBezTo>
                    <a:pt x="0" y="112"/>
                    <a:pt x="8" y="151"/>
                    <a:pt x="17" y="151"/>
                  </a:cubicBezTo>
                  <a:cubicBezTo>
                    <a:pt x="47" y="151"/>
                    <a:pt x="47" y="151"/>
                    <a:pt x="47" y="151"/>
                  </a:cubicBezTo>
                  <a:cubicBezTo>
                    <a:pt x="41" y="137"/>
                    <a:pt x="38" y="123"/>
                    <a:pt x="38" y="114"/>
                  </a:cubicBezTo>
                  <a:lnTo>
                    <a:pt x="38"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a:defRPr/>
              </a:pPr>
              <a:endParaRPr lang="zh-CN" altLang="en-US" sz="1013">
                <a:solidFill>
                  <a:prstClr val="black"/>
                </a:solidFill>
              </a:endParaRPr>
            </a:p>
          </p:txBody>
        </p:sp>
        <p:sp>
          <p:nvSpPr>
            <p:cNvPr id="14" name="Freeform 175"/>
            <p:cNvSpPr>
              <a:spLocks/>
            </p:cNvSpPr>
            <p:nvPr/>
          </p:nvSpPr>
          <p:spPr bwMode="auto">
            <a:xfrm>
              <a:off x="1925815" y="3554695"/>
              <a:ext cx="161754" cy="259788"/>
            </a:xfrm>
            <a:custGeom>
              <a:avLst/>
              <a:gdLst>
                <a:gd name="T0" fmla="*/ 17 w 180"/>
                <a:gd name="T1" fmla="*/ 100 h 289"/>
                <a:gd name="T2" fmla="*/ 0 w 180"/>
                <a:gd name="T3" fmla="*/ 149 h 289"/>
                <a:gd name="T4" fmla="*/ 0 w 180"/>
                <a:gd name="T5" fmla="*/ 227 h 289"/>
                <a:gd name="T6" fmla="*/ 36 w 180"/>
                <a:gd name="T7" fmla="*/ 289 h 289"/>
                <a:gd name="T8" fmla="*/ 131 w 180"/>
                <a:gd name="T9" fmla="*/ 289 h 289"/>
                <a:gd name="T10" fmla="*/ 166 w 180"/>
                <a:gd name="T11" fmla="*/ 255 h 289"/>
                <a:gd name="T12" fmla="*/ 167 w 180"/>
                <a:gd name="T13" fmla="*/ 253 h 289"/>
                <a:gd name="T14" fmla="*/ 94 w 180"/>
                <a:gd name="T15" fmla="*/ 253 h 289"/>
                <a:gd name="T16" fmla="*/ 82 w 180"/>
                <a:gd name="T17" fmla="*/ 241 h 289"/>
                <a:gd name="T18" fmla="*/ 94 w 180"/>
                <a:gd name="T19" fmla="*/ 230 h 289"/>
                <a:gd name="T20" fmla="*/ 169 w 180"/>
                <a:gd name="T21" fmla="*/ 230 h 289"/>
                <a:gd name="T22" fmla="*/ 172 w 180"/>
                <a:gd name="T23" fmla="*/ 199 h 289"/>
                <a:gd name="T24" fmla="*/ 94 w 180"/>
                <a:gd name="T25" fmla="*/ 199 h 289"/>
                <a:gd name="T26" fmla="*/ 82 w 180"/>
                <a:gd name="T27" fmla="*/ 188 h 289"/>
                <a:gd name="T28" fmla="*/ 94 w 180"/>
                <a:gd name="T29" fmla="*/ 177 h 289"/>
                <a:gd name="T30" fmla="*/ 175 w 180"/>
                <a:gd name="T31" fmla="*/ 177 h 289"/>
                <a:gd name="T32" fmla="*/ 178 w 180"/>
                <a:gd name="T33" fmla="*/ 146 h 289"/>
                <a:gd name="T34" fmla="*/ 94 w 180"/>
                <a:gd name="T35" fmla="*/ 146 h 289"/>
                <a:gd name="T36" fmla="*/ 82 w 180"/>
                <a:gd name="T37" fmla="*/ 135 h 289"/>
                <a:gd name="T38" fmla="*/ 94 w 180"/>
                <a:gd name="T39" fmla="*/ 124 h 289"/>
                <a:gd name="T40" fmla="*/ 180 w 180"/>
                <a:gd name="T41" fmla="*/ 124 h 289"/>
                <a:gd name="T42" fmla="*/ 180 w 180"/>
                <a:gd name="T43" fmla="*/ 121 h 289"/>
                <a:gd name="T44" fmla="*/ 145 w 180"/>
                <a:gd name="T45" fmla="*/ 87 h 289"/>
                <a:gd name="T46" fmla="*/ 82 w 180"/>
                <a:gd name="T47" fmla="*/ 87 h 289"/>
                <a:gd name="T48" fmla="*/ 84 w 180"/>
                <a:gd name="T49" fmla="*/ 71 h 289"/>
                <a:gd name="T50" fmla="*/ 90 w 180"/>
                <a:gd name="T51" fmla="*/ 38 h 289"/>
                <a:gd name="T52" fmla="*/ 64 w 180"/>
                <a:gd name="T53" fmla="*/ 2 h 289"/>
                <a:gd name="T54" fmla="*/ 29 w 180"/>
                <a:gd name="T55" fmla="*/ 28 h 289"/>
                <a:gd name="T56" fmla="*/ 21 w 180"/>
                <a:gd name="T57" fmla="*/ 74 h 289"/>
                <a:gd name="T58" fmla="*/ 17 w 180"/>
                <a:gd name="T59" fmla="*/ 10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0" h="289">
                  <a:moveTo>
                    <a:pt x="17" y="100"/>
                  </a:moveTo>
                  <a:cubicBezTo>
                    <a:pt x="7" y="114"/>
                    <a:pt x="0" y="137"/>
                    <a:pt x="0" y="149"/>
                  </a:cubicBezTo>
                  <a:cubicBezTo>
                    <a:pt x="0" y="227"/>
                    <a:pt x="0" y="227"/>
                    <a:pt x="0" y="227"/>
                  </a:cubicBezTo>
                  <a:cubicBezTo>
                    <a:pt x="0" y="246"/>
                    <a:pt x="16" y="289"/>
                    <a:pt x="36" y="289"/>
                  </a:cubicBezTo>
                  <a:cubicBezTo>
                    <a:pt x="131" y="289"/>
                    <a:pt x="131" y="289"/>
                    <a:pt x="131" y="289"/>
                  </a:cubicBezTo>
                  <a:cubicBezTo>
                    <a:pt x="150" y="289"/>
                    <a:pt x="166" y="274"/>
                    <a:pt x="166" y="255"/>
                  </a:cubicBezTo>
                  <a:cubicBezTo>
                    <a:pt x="167" y="253"/>
                    <a:pt x="167" y="253"/>
                    <a:pt x="167" y="253"/>
                  </a:cubicBezTo>
                  <a:cubicBezTo>
                    <a:pt x="94" y="253"/>
                    <a:pt x="94" y="253"/>
                    <a:pt x="94" y="253"/>
                  </a:cubicBezTo>
                  <a:cubicBezTo>
                    <a:pt x="87" y="253"/>
                    <a:pt x="82" y="248"/>
                    <a:pt x="82" y="241"/>
                  </a:cubicBezTo>
                  <a:cubicBezTo>
                    <a:pt x="82" y="235"/>
                    <a:pt x="87" y="230"/>
                    <a:pt x="94" y="230"/>
                  </a:cubicBezTo>
                  <a:cubicBezTo>
                    <a:pt x="169" y="230"/>
                    <a:pt x="169" y="230"/>
                    <a:pt x="169" y="230"/>
                  </a:cubicBezTo>
                  <a:cubicBezTo>
                    <a:pt x="172" y="199"/>
                    <a:pt x="172" y="199"/>
                    <a:pt x="172" y="199"/>
                  </a:cubicBezTo>
                  <a:cubicBezTo>
                    <a:pt x="94" y="199"/>
                    <a:pt x="94" y="199"/>
                    <a:pt x="94" y="199"/>
                  </a:cubicBezTo>
                  <a:cubicBezTo>
                    <a:pt x="87" y="199"/>
                    <a:pt x="82" y="194"/>
                    <a:pt x="82" y="188"/>
                  </a:cubicBezTo>
                  <a:cubicBezTo>
                    <a:pt x="82" y="182"/>
                    <a:pt x="87" y="177"/>
                    <a:pt x="94" y="177"/>
                  </a:cubicBezTo>
                  <a:cubicBezTo>
                    <a:pt x="175" y="177"/>
                    <a:pt x="175" y="177"/>
                    <a:pt x="175" y="177"/>
                  </a:cubicBezTo>
                  <a:cubicBezTo>
                    <a:pt x="178" y="146"/>
                    <a:pt x="178" y="146"/>
                    <a:pt x="178" y="146"/>
                  </a:cubicBezTo>
                  <a:cubicBezTo>
                    <a:pt x="94" y="146"/>
                    <a:pt x="94" y="146"/>
                    <a:pt x="94" y="146"/>
                  </a:cubicBezTo>
                  <a:cubicBezTo>
                    <a:pt x="87" y="146"/>
                    <a:pt x="82" y="141"/>
                    <a:pt x="82" y="135"/>
                  </a:cubicBezTo>
                  <a:cubicBezTo>
                    <a:pt x="82" y="129"/>
                    <a:pt x="87" y="124"/>
                    <a:pt x="94" y="124"/>
                  </a:cubicBezTo>
                  <a:cubicBezTo>
                    <a:pt x="180" y="124"/>
                    <a:pt x="180" y="124"/>
                    <a:pt x="180" y="124"/>
                  </a:cubicBezTo>
                  <a:cubicBezTo>
                    <a:pt x="180" y="121"/>
                    <a:pt x="180" y="121"/>
                    <a:pt x="180" y="121"/>
                  </a:cubicBezTo>
                  <a:cubicBezTo>
                    <a:pt x="180" y="102"/>
                    <a:pt x="164" y="87"/>
                    <a:pt x="145" y="87"/>
                  </a:cubicBezTo>
                  <a:cubicBezTo>
                    <a:pt x="82" y="87"/>
                    <a:pt x="82" y="87"/>
                    <a:pt x="82" y="87"/>
                  </a:cubicBezTo>
                  <a:cubicBezTo>
                    <a:pt x="84" y="71"/>
                    <a:pt x="84" y="71"/>
                    <a:pt x="84" y="71"/>
                  </a:cubicBezTo>
                  <a:cubicBezTo>
                    <a:pt x="90" y="38"/>
                    <a:pt x="90" y="38"/>
                    <a:pt x="90" y="38"/>
                  </a:cubicBezTo>
                  <a:cubicBezTo>
                    <a:pt x="92" y="21"/>
                    <a:pt x="81" y="5"/>
                    <a:pt x="64" y="2"/>
                  </a:cubicBezTo>
                  <a:cubicBezTo>
                    <a:pt x="47" y="0"/>
                    <a:pt x="32" y="11"/>
                    <a:pt x="29" y="28"/>
                  </a:cubicBezTo>
                  <a:cubicBezTo>
                    <a:pt x="21" y="74"/>
                    <a:pt x="21" y="74"/>
                    <a:pt x="21" y="74"/>
                  </a:cubicBezTo>
                  <a:lnTo>
                    <a:pt x="17" y="1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a:defRPr/>
              </a:pPr>
              <a:endParaRPr lang="zh-CN" altLang="en-US" sz="1013">
                <a:solidFill>
                  <a:prstClr val="black"/>
                </a:solidFill>
              </a:endParaRPr>
            </a:p>
          </p:txBody>
        </p:sp>
      </p:grpSp>
      <p:sp>
        <p:nvSpPr>
          <p:cNvPr id="16" name="矩形 15"/>
          <p:cNvSpPr/>
          <p:nvPr/>
        </p:nvSpPr>
        <p:spPr bwMode="auto">
          <a:xfrm>
            <a:off x="2987975" y="2630940"/>
            <a:ext cx="908447" cy="90725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prstClr val="white"/>
              </a:solidFill>
            </a:endParaRPr>
          </a:p>
        </p:txBody>
      </p:sp>
      <p:grpSp>
        <p:nvGrpSpPr>
          <p:cNvPr id="17" name="组合 16"/>
          <p:cNvGrpSpPr/>
          <p:nvPr/>
        </p:nvGrpSpPr>
        <p:grpSpPr bwMode="auto">
          <a:xfrm>
            <a:off x="3296972" y="2911194"/>
            <a:ext cx="290451" cy="357680"/>
            <a:chOff x="2395538" y="3556001"/>
            <a:chExt cx="211138" cy="260350"/>
          </a:xfrm>
          <a:solidFill>
            <a:schemeClr val="bg1"/>
          </a:solidFill>
        </p:grpSpPr>
        <p:sp>
          <p:nvSpPr>
            <p:cNvPr id="18" name="Freeform 176"/>
            <p:cNvSpPr>
              <a:spLocks/>
            </p:cNvSpPr>
            <p:nvPr/>
          </p:nvSpPr>
          <p:spPr bwMode="auto">
            <a:xfrm>
              <a:off x="2563813" y="3578226"/>
              <a:ext cx="42863" cy="136525"/>
            </a:xfrm>
            <a:custGeom>
              <a:avLst/>
              <a:gdLst>
                <a:gd name="T0" fmla="*/ 9 w 47"/>
                <a:gd name="T1" fmla="*/ 115 h 151"/>
                <a:gd name="T2" fmla="*/ 1 w 47"/>
                <a:gd name="T3" fmla="*/ 151 h 151"/>
                <a:gd name="T4" fmla="*/ 30 w 47"/>
                <a:gd name="T5" fmla="*/ 151 h 151"/>
                <a:gd name="T6" fmla="*/ 47 w 47"/>
                <a:gd name="T7" fmla="*/ 98 h 151"/>
                <a:gd name="T8" fmla="*/ 47 w 47"/>
                <a:gd name="T9" fmla="*/ 53 h 151"/>
                <a:gd name="T10" fmla="*/ 30 w 47"/>
                <a:gd name="T11" fmla="*/ 0 h 151"/>
                <a:gd name="T12" fmla="*/ 0 w 47"/>
                <a:gd name="T13" fmla="*/ 0 h 151"/>
                <a:gd name="T14" fmla="*/ 9 w 47"/>
                <a:gd name="T15" fmla="*/ 36 h 151"/>
                <a:gd name="T16" fmla="*/ 9 w 47"/>
                <a:gd name="T17" fmla="*/ 11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1">
                  <a:moveTo>
                    <a:pt x="9" y="115"/>
                  </a:moveTo>
                  <a:cubicBezTo>
                    <a:pt x="9" y="124"/>
                    <a:pt x="6" y="137"/>
                    <a:pt x="1" y="151"/>
                  </a:cubicBezTo>
                  <a:cubicBezTo>
                    <a:pt x="30" y="151"/>
                    <a:pt x="30" y="151"/>
                    <a:pt x="30" y="151"/>
                  </a:cubicBezTo>
                  <a:cubicBezTo>
                    <a:pt x="39" y="151"/>
                    <a:pt x="47" y="112"/>
                    <a:pt x="47" y="98"/>
                  </a:cubicBezTo>
                  <a:cubicBezTo>
                    <a:pt x="47" y="53"/>
                    <a:pt x="47" y="53"/>
                    <a:pt x="47" y="53"/>
                  </a:cubicBezTo>
                  <a:cubicBezTo>
                    <a:pt x="47" y="39"/>
                    <a:pt x="39" y="0"/>
                    <a:pt x="30" y="0"/>
                  </a:cubicBezTo>
                  <a:cubicBezTo>
                    <a:pt x="0" y="0"/>
                    <a:pt x="0" y="0"/>
                    <a:pt x="0" y="0"/>
                  </a:cubicBezTo>
                  <a:cubicBezTo>
                    <a:pt x="6" y="14"/>
                    <a:pt x="9" y="28"/>
                    <a:pt x="9" y="36"/>
                  </a:cubicBezTo>
                  <a:lnTo>
                    <a:pt x="9"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a:defRPr/>
              </a:pPr>
              <a:endParaRPr lang="zh-CN" altLang="en-US" sz="1013">
                <a:solidFill>
                  <a:prstClr val="black"/>
                </a:solidFill>
              </a:endParaRPr>
            </a:p>
          </p:txBody>
        </p:sp>
        <p:sp>
          <p:nvSpPr>
            <p:cNvPr id="19" name="Freeform 177"/>
            <p:cNvSpPr>
              <a:spLocks/>
            </p:cNvSpPr>
            <p:nvPr/>
          </p:nvSpPr>
          <p:spPr bwMode="auto">
            <a:xfrm>
              <a:off x="2395538" y="3556001"/>
              <a:ext cx="161925" cy="260350"/>
            </a:xfrm>
            <a:custGeom>
              <a:avLst/>
              <a:gdLst>
                <a:gd name="T0" fmla="*/ 163 w 180"/>
                <a:gd name="T1" fmla="*/ 189 h 289"/>
                <a:gd name="T2" fmla="*/ 180 w 180"/>
                <a:gd name="T3" fmla="*/ 140 h 289"/>
                <a:gd name="T4" fmla="*/ 180 w 180"/>
                <a:gd name="T5" fmla="*/ 61 h 289"/>
                <a:gd name="T6" fmla="*/ 144 w 180"/>
                <a:gd name="T7" fmla="*/ 0 h 289"/>
                <a:gd name="T8" fmla="*/ 49 w 180"/>
                <a:gd name="T9" fmla="*/ 0 h 289"/>
                <a:gd name="T10" fmla="*/ 14 w 180"/>
                <a:gd name="T11" fmla="*/ 33 h 289"/>
                <a:gd name="T12" fmla="*/ 13 w 180"/>
                <a:gd name="T13" fmla="*/ 36 h 289"/>
                <a:gd name="T14" fmla="*/ 86 w 180"/>
                <a:gd name="T15" fmla="*/ 36 h 289"/>
                <a:gd name="T16" fmla="*/ 98 w 180"/>
                <a:gd name="T17" fmla="*/ 47 h 289"/>
                <a:gd name="T18" fmla="*/ 86 w 180"/>
                <a:gd name="T19" fmla="*/ 59 h 289"/>
                <a:gd name="T20" fmla="*/ 11 w 180"/>
                <a:gd name="T21" fmla="*/ 59 h 289"/>
                <a:gd name="T22" fmla="*/ 8 w 180"/>
                <a:gd name="T23" fmla="*/ 89 h 289"/>
                <a:gd name="T24" fmla="*/ 86 w 180"/>
                <a:gd name="T25" fmla="*/ 89 h 289"/>
                <a:gd name="T26" fmla="*/ 98 w 180"/>
                <a:gd name="T27" fmla="*/ 101 h 289"/>
                <a:gd name="T28" fmla="*/ 86 w 180"/>
                <a:gd name="T29" fmla="*/ 112 h 289"/>
                <a:gd name="T30" fmla="*/ 5 w 180"/>
                <a:gd name="T31" fmla="*/ 112 h 289"/>
                <a:gd name="T32" fmla="*/ 2 w 180"/>
                <a:gd name="T33" fmla="*/ 143 h 289"/>
                <a:gd name="T34" fmla="*/ 86 w 180"/>
                <a:gd name="T35" fmla="*/ 143 h 289"/>
                <a:gd name="T36" fmla="*/ 98 w 180"/>
                <a:gd name="T37" fmla="*/ 154 h 289"/>
                <a:gd name="T38" fmla="*/ 86 w 180"/>
                <a:gd name="T39" fmla="*/ 165 h 289"/>
                <a:gd name="T40" fmla="*/ 0 w 180"/>
                <a:gd name="T41" fmla="*/ 165 h 289"/>
                <a:gd name="T42" fmla="*/ 0 w 180"/>
                <a:gd name="T43" fmla="*/ 168 h 289"/>
                <a:gd name="T44" fmla="*/ 35 w 180"/>
                <a:gd name="T45" fmla="*/ 201 h 289"/>
                <a:gd name="T46" fmla="*/ 98 w 180"/>
                <a:gd name="T47" fmla="*/ 201 h 289"/>
                <a:gd name="T48" fmla="*/ 96 w 180"/>
                <a:gd name="T49" fmla="*/ 218 h 289"/>
                <a:gd name="T50" fmla="*/ 90 w 180"/>
                <a:gd name="T51" fmla="*/ 251 h 289"/>
                <a:gd name="T52" fmla="*/ 116 w 180"/>
                <a:gd name="T53" fmla="*/ 287 h 289"/>
                <a:gd name="T54" fmla="*/ 151 w 180"/>
                <a:gd name="T55" fmla="*/ 261 h 289"/>
                <a:gd name="T56" fmla="*/ 159 w 180"/>
                <a:gd name="T57" fmla="*/ 215 h 289"/>
                <a:gd name="T58" fmla="*/ 163 w 180"/>
                <a:gd name="T59" fmla="*/ 18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0" h="289">
                  <a:moveTo>
                    <a:pt x="163" y="189"/>
                  </a:moveTo>
                  <a:cubicBezTo>
                    <a:pt x="173" y="175"/>
                    <a:pt x="180" y="152"/>
                    <a:pt x="180" y="140"/>
                  </a:cubicBezTo>
                  <a:cubicBezTo>
                    <a:pt x="180" y="61"/>
                    <a:pt x="180" y="61"/>
                    <a:pt x="180" y="61"/>
                  </a:cubicBezTo>
                  <a:cubicBezTo>
                    <a:pt x="180" y="43"/>
                    <a:pt x="164" y="0"/>
                    <a:pt x="144" y="0"/>
                  </a:cubicBezTo>
                  <a:cubicBezTo>
                    <a:pt x="49" y="0"/>
                    <a:pt x="49" y="0"/>
                    <a:pt x="49" y="0"/>
                  </a:cubicBezTo>
                  <a:cubicBezTo>
                    <a:pt x="30" y="0"/>
                    <a:pt x="14" y="15"/>
                    <a:pt x="14" y="33"/>
                  </a:cubicBezTo>
                  <a:cubicBezTo>
                    <a:pt x="13" y="36"/>
                    <a:pt x="13" y="36"/>
                    <a:pt x="13" y="36"/>
                  </a:cubicBezTo>
                  <a:cubicBezTo>
                    <a:pt x="86" y="36"/>
                    <a:pt x="86" y="36"/>
                    <a:pt x="86" y="36"/>
                  </a:cubicBezTo>
                  <a:cubicBezTo>
                    <a:pt x="93" y="36"/>
                    <a:pt x="98" y="41"/>
                    <a:pt x="98" y="47"/>
                  </a:cubicBezTo>
                  <a:cubicBezTo>
                    <a:pt x="98" y="54"/>
                    <a:pt x="93" y="59"/>
                    <a:pt x="86" y="59"/>
                  </a:cubicBezTo>
                  <a:cubicBezTo>
                    <a:pt x="11" y="59"/>
                    <a:pt x="11" y="59"/>
                    <a:pt x="11" y="59"/>
                  </a:cubicBezTo>
                  <a:cubicBezTo>
                    <a:pt x="8" y="89"/>
                    <a:pt x="8" y="89"/>
                    <a:pt x="8" y="89"/>
                  </a:cubicBezTo>
                  <a:cubicBezTo>
                    <a:pt x="86" y="89"/>
                    <a:pt x="86" y="89"/>
                    <a:pt x="86" y="89"/>
                  </a:cubicBezTo>
                  <a:cubicBezTo>
                    <a:pt x="93" y="89"/>
                    <a:pt x="98" y="94"/>
                    <a:pt x="98" y="101"/>
                  </a:cubicBezTo>
                  <a:cubicBezTo>
                    <a:pt x="98" y="107"/>
                    <a:pt x="93" y="112"/>
                    <a:pt x="86" y="112"/>
                  </a:cubicBezTo>
                  <a:cubicBezTo>
                    <a:pt x="5" y="112"/>
                    <a:pt x="5" y="112"/>
                    <a:pt x="5" y="112"/>
                  </a:cubicBezTo>
                  <a:cubicBezTo>
                    <a:pt x="2" y="143"/>
                    <a:pt x="2" y="143"/>
                    <a:pt x="2" y="143"/>
                  </a:cubicBezTo>
                  <a:cubicBezTo>
                    <a:pt x="86" y="143"/>
                    <a:pt x="86" y="143"/>
                    <a:pt x="86" y="143"/>
                  </a:cubicBezTo>
                  <a:cubicBezTo>
                    <a:pt x="93" y="143"/>
                    <a:pt x="98" y="148"/>
                    <a:pt x="98" y="154"/>
                  </a:cubicBezTo>
                  <a:cubicBezTo>
                    <a:pt x="98" y="160"/>
                    <a:pt x="93" y="165"/>
                    <a:pt x="86" y="165"/>
                  </a:cubicBezTo>
                  <a:cubicBezTo>
                    <a:pt x="0" y="165"/>
                    <a:pt x="0" y="165"/>
                    <a:pt x="0" y="165"/>
                  </a:cubicBezTo>
                  <a:cubicBezTo>
                    <a:pt x="0" y="168"/>
                    <a:pt x="0" y="168"/>
                    <a:pt x="0" y="168"/>
                  </a:cubicBezTo>
                  <a:cubicBezTo>
                    <a:pt x="0" y="186"/>
                    <a:pt x="16" y="201"/>
                    <a:pt x="35" y="201"/>
                  </a:cubicBezTo>
                  <a:cubicBezTo>
                    <a:pt x="98" y="201"/>
                    <a:pt x="98" y="201"/>
                    <a:pt x="98" y="201"/>
                  </a:cubicBezTo>
                  <a:cubicBezTo>
                    <a:pt x="96" y="218"/>
                    <a:pt x="96" y="218"/>
                    <a:pt x="96" y="218"/>
                  </a:cubicBezTo>
                  <a:cubicBezTo>
                    <a:pt x="90" y="251"/>
                    <a:pt x="90" y="251"/>
                    <a:pt x="90" y="251"/>
                  </a:cubicBezTo>
                  <a:cubicBezTo>
                    <a:pt x="88" y="268"/>
                    <a:pt x="99" y="284"/>
                    <a:pt x="116" y="287"/>
                  </a:cubicBezTo>
                  <a:cubicBezTo>
                    <a:pt x="132" y="289"/>
                    <a:pt x="148" y="278"/>
                    <a:pt x="151" y="261"/>
                  </a:cubicBezTo>
                  <a:cubicBezTo>
                    <a:pt x="159" y="215"/>
                    <a:pt x="159" y="215"/>
                    <a:pt x="159" y="215"/>
                  </a:cubicBezTo>
                  <a:lnTo>
                    <a:pt x="163" y="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a:defRPr/>
              </a:pPr>
              <a:endParaRPr lang="zh-CN" altLang="en-US" sz="1013">
                <a:solidFill>
                  <a:prstClr val="black"/>
                </a:solidFill>
              </a:endParaRPr>
            </a:p>
          </p:txBody>
        </p:sp>
      </p:grpSp>
      <p:sp>
        <p:nvSpPr>
          <p:cNvPr id="20" name="矩形 19"/>
          <p:cNvSpPr/>
          <p:nvPr/>
        </p:nvSpPr>
        <p:spPr>
          <a:xfrm>
            <a:off x="4204794" y="2762737"/>
            <a:ext cx="3721894" cy="646331"/>
          </a:xfrm>
          <a:prstGeom prst="rect">
            <a:avLst/>
          </a:prstGeom>
        </p:spPr>
        <p:txBody>
          <a:bodyPr>
            <a:spAutoFit/>
          </a:bodyPr>
          <a:lstStyle/>
          <a:p>
            <a:pPr>
              <a:defRPr/>
            </a:pPr>
            <a:r>
              <a:rPr lang="zh-CN" altLang="en-US" sz="1200" dirty="0">
                <a:solidFill>
                  <a:prstClr val="white"/>
                </a:solidFill>
                <a:latin typeface="微软雅黑" panose="020B0503020204020204" pitchFamily="34" charset="-122"/>
                <a:ea typeface="微软雅黑" panose="020B0503020204020204" pitchFamily="34" charset="-122"/>
              </a:rPr>
              <a:t>添加文字内容添加文字内容添加文字内容添加文字内容添加文字内容添加文字内容添加文字内容添加文字内容添加文字内容添加文字内容添加文字</a:t>
            </a:r>
          </a:p>
        </p:txBody>
      </p:sp>
      <p:sp>
        <p:nvSpPr>
          <p:cNvPr id="9226" name="矩形 20"/>
          <p:cNvSpPr>
            <a:spLocks noChangeArrowheads="1"/>
          </p:cNvSpPr>
          <p:nvPr/>
        </p:nvSpPr>
        <p:spPr bwMode="auto">
          <a:xfrm>
            <a:off x="1066800" y="3521705"/>
            <a:ext cx="7214260"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000000"/>
                </a:solidFill>
                <a:latin typeface="微软雅黑" pitchFamily="34" charset="-122"/>
                <a:ea typeface="微软雅黑" pitchFamily="34" charset="-122"/>
              </a:rPr>
              <a:t>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a:t>
            </a:r>
          </a:p>
        </p:txBody>
      </p:sp>
    </p:spTree>
    <p:extLst>
      <p:ext uri="{BB962C8B-B14F-4D97-AF65-F5344CB8AC3E}">
        <p14:creationId xmlns:p14="http://schemas.microsoft.com/office/powerpoint/2010/main" val="136903759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750"/>
                                        <p:tgtEl>
                                          <p:spTgt spid="3"/>
                                        </p:tgtEl>
                                      </p:cBhvr>
                                    </p:animEffect>
                                    <p:anim calcmode="lin" valueType="num">
                                      <p:cBhvr>
                                        <p:cTn id="12" dur="750" fill="hold"/>
                                        <p:tgtEl>
                                          <p:spTgt spid="3"/>
                                        </p:tgtEl>
                                        <p:attrNameLst>
                                          <p:attrName>ppt_x</p:attrName>
                                        </p:attrNameLst>
                                      </p:cBhvr>
                                      <p:tavLst>
                                        <p:tav tm="0">
                                          <p:val>
                                            <p:strVal val="#ppt_x"/>
                                          </p:val>
                                        </p:tav>
                                        <p:tav tm="100000">
                                          <p:val>
                                            <p:strVal val="#ppt_x"/>
                                          </p:val>
                                        </p:tav>
                                      </p:tavLst>
                                    </p:anim>
                                    <p:anim calcmode="lin" valueType="num">
                                      <p:cBhvr>
                                        <p:cTn id="13" dur="75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750"/>
                                        <p:tgtEl>
                                          <p:spTgt spid="25"/>
                                        </p:tgtEl>
                                      </p:cBhvr>
                                    </p:animEffect>
                                    <p:anim calcmode="lin" valueType="num">
                                      <p:cBhvr>
                                        <p:cTn id="17" dur="750" fill="hold"/>
                                        <p:tgtEl>
                                          <p:spTgt spid="25"/>
                                        </p:tgtEl>
                                        <p:attrNameLst>
                                          <p:attrName>ppt_x</p:attrName>
                                        </p:attrNameLst>
                                      </p:cBhvr>
                                      <p:tavLst>
                                        <p:tav tm="0">
                                          <p:val>
                                            <p:strVal val="#ppt_x"/>
                                          </p:val>
                                        </p:tav>
                                        <p:tav tm="100000">
                                          <p:val>
                                            <p:strVal val="#ppt_x"/>
                                          </p:val>
                                        </p:tav>
                                      </p:tavLst>
                                    </p:anim>
                                    <p:anim calcmode="lin" valueType="num">
                                      <p:cBhvr>
                                        <p:cTn id="18" dur="750" fill="hold"/>
                                        <p:tgtEl>
                                          <p:spTgt spid="25"/>
                                        </p:tgtEl>
                                        <p:attrNameLst>
                                          <p:attrName>ppt_y</p:attrName>
                                        </p:attrNameLst>
                                      </p:cBhvr>
                                      <p:tavLst>
                                        <p:tav tm="0">
                                          <p:val>
                                            <p:strVal val="#ppt_y+.1"/>
                                          </p:val>
                                        </p:tav>
                                        <p:tav tm="100000">
                                          <p:val>
                                            <p:strVal val="#ppt_y"/>
                                          </p:val>
                                        </p:tav>
                                      </p:tavLst>
                                    </p:anim>
                                  </p:childTnLst>
                                </p:cTn>
                              </p:par>
                            </p:childTnLst>
                          </p:cTn>
                        </p:par>
                        <p:par>
                          <p:cTn id="19" fill="hold">
                            <p:stCondLst>
                              <p:cond delay="1250"/>
                            </p:stCondLst>
                            <p:childTnLst>
                              <p:par>
                                <p:cTn id="20" presetID="16" presetClass="entr" presetSubtype="21"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par>
                                <p:cTn id="23" presetID="2" presetClass="entr" presetSubtype="2"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1+#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1+#ppt_w/2"/>
                                          </p:val>
                                        </p:tav>
                                        <p:tav tm="100000">
                                          <p:val>
                                            <p:strVal val="#ppt_x"/>
                                          </p:val>
                                        </p:tav>
                                      </p:tavLst>
                                    </p:anim>
                                    <p:anim calcmode="lin" valueType="num">
                                      <p:cBhvr additive="base">
                                        <p:cTn id="30" dur="500" fill="hold"/>
                                        <p:tgtEl>
                                          <p:spTgt spid="16"/>
                                        </p:tgtEl>
                                        <p:attrNameLst>
                                          <p:attrName>ppt_y</p:attrName>
                                        </p:attrNameLst>
                                      </p:cBhvr>
                                      <p:tavLst>
                                        <p:tav tm="0">
                                          <p:val>
                                            <p:strVal val="#ppt_y"/>
                                          </p:val>
                                        </p:tav>
                                        <p:tav tm="100000">
                                          <p:val>
                                            <p:strVal val="#ppt_y"/>
                                          </p:val>
                                        </p:tav>
                                      </p:tavLst>
                                    </p:anim>
                                  </p:childTnLst>
                                </p:cTn>
                              </p:par>
                            </p:childTnLst>
                          </p:cTn>
                        </p:par>
                        <p:par>
                          <p:cTn id="31" fill="hold">
                            <p:stCondLst>
                              <p:cond delay="1750"/>
                            </p:stCondLst>
                            <p:childTnLst>
                              <p:par>
                                <p:cTn id="32" presetID="10" presetClass="entr" presetSubtype="0" fill="hold" nodeType="afterEffect">
                                  <p:stCondLst>
                                    <p:cond delay="0"/>
                                  </p:stCondLst>
                                  <p:childTnLst>
                                    <p:set>
                                      <p:cBhvr>
                                        <p:cTn id="33" dur="1" fill="hold">
                                          <p:stCondLst>
                                            <p:cond delay="0"/>
                                          </p:stCondLst>
                                        </p:cTn>
                                        <p:tgtEl>
                                          <p:spTgt spid="9230"/>
                                        </p:tgtEl>
                                        <p:attrNameLst>
                                          <p:attrName>style.visibility</p:attrName>
                                        </p:attrNameLst>
                                      </p:cBhvr>
                                      <p:to>
                                        <p:strVal val="visible"/>
                                      </p:to>
                                    </p:set>
                                    <p:animEffect transition="in" filter="fade">
                                      <p:cBhvr>
                                        <p:cTn id="34" dur="500"/>
                                        <p:tgtEl>
                                          <p:spTgt spid="9230"/>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par>
                          <p:cTn id="38" fill="hold">
                            <p:stCondLst>
                              <p:cond delay="2250"/>
                            </p:stCondLst>
                            <p:childTnLst>
                              <p:par>
                                <p:cTn id="39" presetID="14" presetClass="entr" presetSubtype="10"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randombar(horizontal)">
                                      <p:cBhvr>
                                        <p:cTn id="41" dur="500"/>
                                        <p:tgtEl>
                                          <p:spTgt spid="20"/>
                                        </p:tgtEl>
                                      </p:cBhvr>
                                    </p:animEffect>
                                  </p:childTnLst>
                                </p:cTn>
                              </p:par>
                            </p:childTnLst>
                          </p:cTn>
                        </p:par>
                        <p:par>
                          <p:cTn id="42" fill="hold">
                            <p:stCondLst>
                              <p:cond delay="2750"/>
                            </p:stCondLst>
                            <p:childTnLst>
                              <p:par>
                                <p:cTn id="43" presetID="22" presetClass="entr" presetSubtype="1" fill="hold" grpId="0" nodeType="afterEffect">
                                  <p:stCondLst>
                                    <p:cond delay="0"/>
                                  </p:stCondLst>
                                  <p:childTnLst>
                                    <p:set>
                                      <p:cBhvr>
                                        <p:cTn id="44" dur="1" fill="hold">
                                          <p:stCondLst>
                                            <p:cond delay="0"/>
                                          </p:stCondLst>
                                        </p:cTn>
                                        <p:tgtEl>
                                          <p:spTgt spid="9226"/>
                                        </p:tgtEl>
                                        <p:attrNameLst>
                                          <p:attrName>style.visibility</p:attrName>
                                        </p:attrNameLst>
                                      </p:cBhvr>
                                      <p:to>
                                        <p:strVal val="visible"/>
                                      </p:to>
                                    </p:set>
                                    <p:animEffect transition="in" filter="wipe(up)">
                                      <p:cBhvr>
                                        <p:cTn id="45" dur="1250"/>
                                        <p:tgtEl>
                                          <p:spTgt spid="9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3" grpId="0" animBg="1"/>
      <p:bldP spid="9" grpId="0" animBg="1"/>
      <p:bldP spid="11" grpId="0" animBg="1"/>
      <p:bldP spid="16" grpId="0" animBg="1"/>
      <p:bldP spid="20" grpId="0"/>
      <p:bldP spid="92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a:extLst>
              <a:ext uri="{FF2B5EF4-FFF2-40B4-BE49-F238E27FC236}">
                <a16:creationId xmlns:a16="http://schemas.microsoft.com/office/drawing/2014/main" xmlns="" id="{18153373-87D3-4AAC-ABD9-55A3BBC4516E}"/>
              </a:ext>
            </a:extLst>
          </p:cNvPr>
          <p:cNvGrpSpPr/>
          <p:nvPr/>
        </p:nvGrpSpPr>
        <p:grpSpPr>
          <a:xfrm>
            <a:off x="1219200" y="1200150"/>
            <a:ext cx="2100173" cy="2850235"/>
            <a:chOff x="1435102" y="1903702"/>
            <a:chExt cx="2800231" cy="3800313"/>
          </a:xfrm>
        </p:grpSpPr>
        <p:sp>
          <p:nvSpPr>
            <p:cNvPr id="5" name="Arrow: Pentagon 2">
              <a:extLst>
                <a:ext uri="{FF2B5EF4-FFF2-40B4-BE49-F238E27FC236}">
                  <a16:creationId xmlns:a16="http://schemas.microsoft.com/office/drawing/2014/main" xmlns="" id="{AE426E97-A5B1-4BC0-9C74-456C72D49A28}"/>
                </a:ext>
              </a:extLst>
            </p:cNvPr>
            <p:cNvSpPr/>
            <p:nvPr/>
          </p:nvSpPr>
          <p:spPr>
            <a:xfrm rot="5400000">
              <a:off x="1755128" y="1583677"/>
              <a:ext cx="2160180" cy="2800231"/>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162000" anchor="t" anchorCtr="1">
              <a:normAutofit/>
            </a:bodyPr>
            <a:lstStyle/>
            <a:p>
              <a:pPr algn="ctr"/>
              <a:endParaRPr lang="zh-CN" altLang="en-US" sz="1350" dirty="0"/>
            </a:p>
          </p:txBody>
        </p:sp>
        <p:sp>
          <p:nvSpPr>
            <p:cNvPr id="11" name="Freeform: Shape 20">
              <a:extLst>
                <a:ext uri="{FF2B5EF4-FFF2-40B4-BE49-F238E27FC236}">
                  <a16:creationId xmlns:a16="http://schemas.microsoft.com/office/drawing/2014/main" xmlns="" id="{03D5D0C2-C553-45A4-9437-74F06E21B0BB}"/>
                </a:ext>
              </a:extLst>
            </p:cNvPr>
            <p:cNvSpPr>
              <a:spLocks/>
            </p:cNvSpPr>
            <p:nvPr/>
          </p:nvSpPr>
          <p:spPr bwMode="auto">
            <a:xfrm>
              <a:off x="2552702" y="2869693"/>
              <a:ext cx="565032" cy="565032"/>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sz="1350"/>
            </a:p>
          </p:txBody>
        </p:sp>
        <p:sp>
          <p:nvSpPr>
            <p:cNvPr id="4" name="Rectangle 1">
              <a:extLst>
                <a:ext uri="{FF2B5EF4-FFF2-40B4-BE49-F238E27FC236}">
                  <a16:creationId xmlns:a16="http://schemas.microsoft.com/office/drawing/2014/main" xmlns="" id="{5BE7DF97-3FC6-4C3B-9AB2-A194A8EA83E8}"/>
                </a:ext>
              </a:extLst>
            </p:cNvPr>
            <p:cNvSpPr/>
            <p:nvPr/>
          </p:nvSpPr>
          <p:spPr>
            <a:xfrm>
              <a:off x="1435102" y="1903702"/>
              <a:ext cx="2800231" cy="3800313"/>
            </a:xfrm>
            <a:prstGeom prst="rect">
              <a:avLst/>
            </a:prstGeom>
            <a:ln w="3175">
              <a:solidFill>
                <a:schemeClr val="accent1"/>
              </a:solidFill>
              <a:prstDash val="sysDash"/>
            </a:ln>
          </p:spPr>
          <p:style>
            <a:lnRef idx="1">
              <a:schemeClr val="accent1"/>
            </a:lnRef>
            <a:fillRef idx="0">
              <a:schemeClr val="accent1"/>
            </a:fillRef>
            <a:effectRef idx="0">
              <a:schemeClr val="accent1"/>
            </a:effectRef>
            <a:fontRef idx="minor">
              <a:schemeClr val="tx1"/>
            </a:fontRef>
          </p:style>
          <p:txBody>
            <a:bodyPr wrap="square" tIns="1620000" anchor="t" anchorCtr="1">
              <a:normAutofit/>
            </a:bodyPr>
            <a:lstStyle/>
            <a:p>
              <a:pPr algn="ctr">
                <a:lnSpc>
                  <a:spcPct val="120000"/>
                </a:lnSpc>
              </a:pPr>
              <a:endParaRPr lang="zh-CN" altLang="en-US" sz="825" dirty="0"/>
            </a:p>
          </p:txBody>
        </p:sp>
        <p:sp>
          <p:nvSpPr>
            <p:cNvPr id="26" name="矩形 25">
              <a:extLst>
                <a:ext uri="{FF2B5EF4-FFF2-40B4-BE49-F238E27FC236}">
                  <a16:creationId xmlns:a16="http://schemas.microsoft.com/office/drawing/2014/main" xmlns="" id="{F1F983FB-011F-467D-A1E1-DE3EDF19C057}"/>
                </a:ext>
              </a:extLst>
            </p:cNvPr>
            <p:cNvSpPr/>
            <p:nvPr/>
          </p:nvSpPr>
          <p:spPr>
            <a:xfrm>
              <a:off x="1713183" y="4372199"/>
              <a:ext cx="2243022" cy="8987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50" dirty="0">
                  <a:solidFill>
                    <a:schemeClr val="tx1">
                      <a:lumMod val="65000"/>
                      <a:lumOff val="35000"/>
                    </a:schemeClr>
                  </a:solidFill>
                </a:rPr>
                <a:t>用户可以在投影仪或者计算机上进行演示也可以将演示文稿打印出来</a:t>
              </a:r>
            </a:p>
          </p:txBody>
        </p:sp>
        <p:sp>
          <p:nvSpPr>
            <p:cNvPr id="27" name="矩形 26">
              <a:extLst>
                <a:ext uri="{FF2B5EF4-FFF2-40B4-BE49-F238E27FC236}">
                  <a16:creationId xmlns:a16="http://schemas.microsoft.com/office/drawing/2014/main" xmlns="" id="{2C4F63C9-B35F-4AF7-A419-E6895264FB5C}"/>
                </a:ext>
              </a:extLst>
            </p:cNvPr>
            <p:cNvSpPr/>
            <p:nvPr/>
          </p:nvSpPr>
          <p:spPr>
            <a:xfrm>
              <a:off x="1714230" y="2121897"/>
              <a:ext cx="2241974" cy="45550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350" b="1" dirty="0">
                  <a:solidFill>
                    <a:schemeClr val="bg1"/>
                  </a:solidFill>
                </a:rPr>
                <a:t>标题文字添加</a:t>
              </a:r>
            </a:p>
          </p:txBody>
        </p:sp>
      </p:grpSp>
      <p:grpSp>
        <p:nvGrpSpPr>
          <p:cNvPr id="33" name="组合 32">
            <a:extLst>
              <a:ext uri="{FF2B5EF4-FFF2-40B4-BE49-F238E27FC236}">
                <a16:creationId xmlns:a16="http://schemas.microsoft.com/office/drawing/2014/main" xmlns="" id="{C7DFE3CA-E1CA-4064-B762-7230B90584D6}"/>
              </a:ext>
            </a:extLst>
          </p:cNvPr>
          <p:cNvGrpSpPr/>
          <p:nvPr/>
        </p:nvGrpSpPr>
        <p:grpSpPr>
          <a:xfrm>
            <a:off x="3664787" y="1200150"/>
            <a:ext cx="2100173" cy="2850235"/>
            <a:chOff x="4695885" y="1903702"/>
            <a:chExt cx="2800231" cy="3800313"/>
          </a:xfrm>
        </p:grpSpPr>
        <p:sp>
          <p:nvSpPr>
            <p:cNvPr id="7" name="Arrow: Pentagon 7">
              <a:extLst>
                <a:ext uri="{FF2B5EF4-FFF2-40B4-BE49-F238E27FC236}">
                  <a16:creationId xmlns:a16="http://schemas.microsoft.com/office/drawing/2014/main" xmlns="" id="{D744D063-D6D8-499A-95FF-1AAF15761078}"/>
                </a:ext>
              </a:extLst>
            </p:cNvPr>
            <p:cNvSpPr/>
            <p:nvPr/>
          </p:nvSpPr>
          <p:spPr>
            <a:xfrm rot="5400000">
              <a:off x="5015911" y="1583677"/>
              <a:ext cx="2160180" cy="2800231"/>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162000" anchor="t" anchorCtr="1">
              <a:normAutofit/>
            </a:bodyPr>
            <a:lstStyle/>
            <a:p>
              <a:pPr algn="ctr"/>
              <a:endParaRPr lang="zh-CN" altLang="en-US" sz="1350" dirty="0"/>
            </a:p>
          </p:txBody>
        </p:sp>
        <p:sp>
          <p:nvSpPr>
            <p:cNvPr id="12" name="Freeform: Shape 21">
              <a:extLst>
                <a:ext uri="{FF2B5EF4-FFF2-40B4-BE49-F238E27FC236}">
                  <a16:creationId xmlns:a16="http://schemas.microsoft.com/office/drawing/2014/main" xmlns="" id="{FB60DD4A-D5A5-48E0-A5F0-AE128A707C77}"/>
                </a:ext>
              </a:extLst>
            </p:cNvPr>
            <p:cNvSpPr>
              <a:spLocks/>
            </p:cNvSpPr>
            <p:nvPr/>
          </p:nvSpPr>
          <p:spPr bwMode="auto">
            <a:xfrm>
              <a:off x="5825730" y="2869901"/>
              <a:ext cx="565032" cy="565032"/>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sz="1350"/>
            </a:p>
          </p:txBody>
        </p:sp>
        <p:sp>
          <p:nvSpPr>
            <p:cNvPr id="6" name="Rectangle 6">
              <a:extLst>
                <a:ext uri="{FF2B5EF4-FFF2-40B4-BE49-F238E27FC236}">
                  <a16:creationId xmlns:a16="http://schemas.microsoft.com/office/drawing/2014/main" xmlns="" id="{EC091D1B-0D6C-4942-AF29-080F18FE4969}"/>
                </a:ext>
              </a:extLst>
            </p:cNvPr>
            <p:cNvSpPr/>
            <p:nvPr/>
          </p:nvSpPr>
          <p:spPr>
            <a:xfrm>
              <a:off x="4695885" y="1903702"/>
              <a:ext cx="2800231" cy="3800313"/>
            </a:xfrm>
            <a:prstGeom prst="rect">
              <a:avLst/>
            </a:prstGeom>
            <a:ln w="3175">
              <a:solidFill>
                <a:schemeClr val="accent2"/>
              </a:solidFill>
              <a:prstDash val="sysDash"/>
            </a:ln>
          </p:spPr>
          <p:style>
            <a:lnRef idx="1">
              <a:schemeClr val="accent1"/>
            </a:lnRef>
            <a:fillRef idx="0">
              <a:schemeClr val="accent1"/>
            </a:fillRef>
            <a:effectRef idx="0">
              <a:schemeClr val="accent1"/>
            </a:effectRef>
            <a:fontRef idx="minor">
              <a:schemeClr val="tx1"/>
            </a:fontRef>
          </p:style>
          <p:txBody>
            <a:bodyPr wrap="square" tIns="1620000" anchor="t" anchorCtr="1">
              <a:normAutofit/>
            </a:bodyPr>
            <a:lstStyle/>
            <a:p>
              <a:pPr algn="ctr">
                <a:lnSpc>
                  <a:spcPct val="120000"/>
                </a:lnSpc>
              </a:pPr>
              <a:endParaRPr lang="zh-CN" altLang="en-US" sz="825" dirty="0"/>
            </a:p>
          </p:txBody>
        </p:sp>
        <p:sp>
          <p:nvSpPr>
            <p:cNvPr id="28" name="矩形 27">
              <a:extLst>
                <a:ext uri="{FF2B5EF4-FFF2-40B4-BE49-F238E27FC236}">
                  <a16:creationId xmlns:a16="http://schemas.microsoft.com/office/drawing/2014/main" xmlns="" id="{78FAE88E-3B1E-4B72-8FE2-CC2C520627F0}"/>
                </a:ext>
              </a:extLst>
            </p:cNvPr>
            <p:cNvSpPr/>
            <p:nvPr/>
          </p:nvSpPr>
          <p:spPr>
            <a:xfrm>
              <a:off x="4975010" y="2121897"/>
              <a:ext cx="2241974" cy="45550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350" b="1" dirty="0">
                  <a:solidFill>
                    <a:schemeClr val="bg1"/>
                  </a:solidFill>
                </a:rPr>
                <a:t>标题文字添加</a:t>
              </a:r>
            </a:p>
          </p:txBody>
        </p:sp>
        <p:sp>
          <p:nvSpPr>
            <p:cNvPr id="30" name="矩形 29">
              <a:extLst>
                <a:ext uri="{FF2B5EF4-FFF2-40B4-BE49-F238E27FC236}">
                  <a16:creationId xmlns:a16="http://schemas.microsoft.com/office/drawing/2014/main" xmlns="" id="{D3EABEEF-A8D8-4C3B-9F82-D177013FCDF9}"/>
                </a:ext>
              </a:extLst>
            </p:cNvPr>
            <p:cNvSpPr/>
            <p:nvPr/>
          </p:nvSpPr>
          <p:spPr>
            <a:xfrm>
              <a:off x="4975010" y="4372199"/>
              <a:ext cx="2243022" cy="8987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50" dirty="0">
                  <a:solidFill>
                    <a:schemeClr val="tx1">
                      <a:lumMod val="65000"/>
                      <a:lumOff val="35000"/>
                    </a:schemeClr>
                  </a:solidFill>
                </a:rPr>
                <a:t>用户可以在投影仪或者计算机上进行演示也可以将演示文稿打印出来</a:t>
              </a:r>
            </a:p>
          </p:txBody>
        </p:sp>
      </p:grpSp>
      <p:grpSp>
        <p:nvGrpSpPr>
          <p:cNvPr id="34" name="组合 33">
            <a:extLst>
              <a:ext uri="{FF2B5EF4-FFF2-40B4-BE49-F238E27FC236}">
                <a16:creationId xmlns:a16="http://schemas.microsoft.com/office/drawing/2014/main" xmlns="" id="{7571B6D6-9464-4CF3-AF68-B66693C8F4FF}"/>
              </a:ext>
            </a:extLst>
          </p:cNvPr>
          <p:cNvGrpSpPr/>
          <p:nvPr/>
        </p:nvGrpSpPr>
        <p:grpSpPr>
          <a:xfrm>
            <a:off x="6110375" y="1200150"/>
            <a:ext cx="2100173" cy="2850235"/>
            <a:chOff x="7956669" y="1903702"/>
            <a:chExt cx="2800231" cy="3800313"/>
          </a:xfrm>
        </p:grpSpPr>
        <p:sp>
          <p:nvSpPr>
            <p:cNvPr id="9" name="Arrow: Pentagon 12">
              <a:extLst>
                <a:ext uri="{FF2B5EF4-FFF2-40B4-BE49-F238E27FC236}">
                  <a16:creationId xmlns:a16="http://schemas.microsoft.com/office/drawing/2014/main" xmlns="" id="{17000868-7A02-40DD-BE03-503F264DB466}"/>
                </a:ext>
              </a:extLst>
            </p:cNvPr>
            <p:cNvSpPr/>
            <p:nvPr/>
          </p:nvSpPr>
          <p:spPr>
            <a:xfrm rot="5400000">
              <a:off x="8276695" y="1583677"/>
              <a:ext cx="2160180" cy="2800231"/>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162000" tIns="0" anchor="t" anchorCtr="1">
              <a:normAutofit/>
            </a:bodyPr>
            <a:lstStyle/>
            <a:p>
              <a:pPr algn="ctr"/>
              <a:endParaRPr lang="zh-CN" altLang="en-US" sz="1350" dirty="0"/>
            </a:p>
          </p:txBody>
        </p:sp>
        <p:sp>
          <p:nvSpPr>
            <p:cNvPr id="10" name="Freeform: Shape 19">
              <a:extLst>
                <a:ext uri="{FF2B5EF4-FFF2-40B4-BE49-F238E27FC236}">
                  <a16:creationId xmlns:a16="http://schemas.microsoft.com/office/drawing/2014/main" xmlns="" id="{12CF8B9F-FABF-4B86-992D-B6446D17B3D0}"/>
                </a:ext>
              </a:extLst>
            </p:cNvPr>
            <p:cNvSpPr>
              <a:spLocks/>
            </p:cNvSpPr>
            <p:nvPr/>
          </p:nvSpPr>
          <p:spPr bwMode="auto">
            <a:xfrm>
              <a:off x="9074268" y="2869693"/>
              <a:ext cx="565032" cy="565032"/>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sz="1350"/>
            </a:p>
          </p:txBody>
        </p:sp>
        <p:sp>
          <p:nvSpPr>
            <p:cNvPr id="8" name="Rectangle 11">
              <a:extLst>
                <a:ext uri="{FF2B5EF4-FFF2-40B4-BE49-F238E27FC236}">
                  <a16:creationId xmlns:a16="http://schemas.microsoft.com/office/drawing/2014/main" xmlns="" id="{7DD5FC04-B4DA-4E5A-987F-A7E3574D3211}"/>
                </a:ext>
              </a:extLst>
            </p:cNvPr>
            <p:cNvSpPr/>
            <p:nvPr/>
          </p:nvSpPr>
          <p:spPr>
            <a:xfrm>
              <a:off x="7956669" y="1903702"/>
              <a:ext cx="2800231" cy="3800313"/>
            </a:xfrm>
            <a:prstGeom prst="rect">
              <a:avLst/>
            </a:prstGeom>
            <a:ln w="3175">
              <a:solidFill>
                <a:schemeClr val="accent3"/>
              </a:solidFill>
              <a:prstDash val="sysDash"/>
            </a:ln>
          </p:spPr>
          <p:style>
            <a:lnRef idx="1">
              <a:schemeClr val="accent1"/>
            </a:lnRef>
            <a:fillRef idx="0">
              <a:schemeClr val="accent1"/>
            </a:fillRef>
            <a:effectRef idx="0">
              <a:schemeClr val="accent1"/>
            </a:effectRef>
            <a:fontRef idx="minor">
              <a:schemeClr val="tx1"/>
            </a:fontRef>
          </p:style>
          <p:txBody>
            <a:bodyPr wrap="square" tIns="1620000" anchor="t" anchorCtr="1">
              <a:normAutofit/>
            </a:bodyPr>
            <a:lstStyle/>
            <a:p>
              <a:pPr algn="ctr">
                <a:lnSpc>
                  <a:spcPct val="120000"/>
                </a:lnSpc>
              </a:pPr>
              <a:endParaRPr lang="zh-CN" altLang="en-US" sz="825" dirty="0"/>
            </a:p>
          </p:txBody>
        </p:sp>
        <p:sp>
          <p:nvSpPr>
            <p:cNvPr id="29" name="矩形 28">
              <a:extLst>
                <a:ext uri="{FF2B5EF4-FFF2-40B4-BE49-F238E27FC236}">
                  <a16:creationId xmlns:a16="http://schemas.microsoft.com/office/drawing/2014/main" xmlns="" id="{B1ED2202-D6FE-4CEA-BE4D-D9882D60F5B4}"/>
                </a:ext>
              </a:extLst>
            </p:cNvPr>
            <p:cNvSpPr/>
            <p:nvPr/>
          </p:nvSpPr>
          <p:spPr>
            <a:xfrm>
              <a:off x="8235797" y="2121897"/>
              <a:ext cx="2241974" cy="45550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350" b="1" dirty="0">
                  <a:solidFill>
                    <a:schemeClr val="bg1"/>
                  </a:solidFill>
                </a:rPr>
                <a:t>标题文字添加</a:t>
              </a:r>
            </a:p>
          </p:txBody>
        </p:sp>
        <p:sp>
          <p:nvSpPr>
            <p:cNvPr id="31" name="矩形 30">
              <a:extLst>
                <a:ext uri="{FF2B5EF4-FFF2-40B4-BE49-F238E27FC236}">
                  <a16:creationId xmlns:a16="http://schemas.microsoft.com/office/drawing/2014/main" xmlns="" id="{EF667F3E-2A39-477E-AD88-6442E38DACF2}"/>
                </a:ext>
              </a:extLst>
            </p:cNvPr>
            <p:cNvSpPr/>
            <p:nvPr/>
          </p:nvSpPr>
          <p:spPr>
            <a:xfrm>
              <a:off x="8273761" y="4372199"/>
              <a:ext cx="2243022" cy="8987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50" dirty="0">
                  <a:solidFill>
                    <a:schemeClr val="tx1">
                      <a:lumMod val="65000"/>
                      <a:lumOff val="35000"/>
                    </a:schemeClr>
                  </a:solidFill>
                </a:rPr>
                <a:t>用户可以在投影仪或者计算机上进行演示也可以将演示文稿打印出来</a:t>
              </a:r>
            </a:p>
          </p:txBody>
        </p:sp>
      </p:grpSp>
    </p:spTree>
    <p:extLst>
      <p:ext uri="{BB962C8B-B14F-4D97-AF65-F5344CB8AC3E}">
        <p14:creationId xmlns:p14="http://schemas.microsoft.com/office/powerpoint/2010/main" val="155595976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100000">
                                          <p:val>
                                            <p:strVal val="#ppt_x"/>
                                          </p:val>
                                        </p:tav>
                                      </p:tavLst>
                                    </p:anim>
                                    <p:anim calcmode="lin" valueType="num">
                                      <p:cBhvr>
                                        <p:cTn id="8" dur="500" fill="hold"/>
                                        <p:tgtEl>
                                          <p:spTgt spid="32"/>
                                        </p:tgtEl>
                                        <p:attrNameLst>
                                          <p:attrName>ppt_y</p:attrName>
                                        </p:attrNameLst>
                                      </p:cBhvr>
                                      <p:tavLst>
                                        <p:tav tm="0">
                                          <p:val>
                                            <p:strVal val="#ppt_y-#ppt_h/2"/>
                                          </p:val>
                                        </p:tav>
                                        <p:tav tm="100000">
                                          <p:val>
                                            <p:strVal val="#ppt_y"/>
                                          </p:val>
                                        </p:tav>
                                      </p:tavLst>
                                    </p:anim>
                                    <p:anim calcmode="lin" valueType="num">
                                      <p:cBhvr>
                                        <p:cTn id="9" dur="500" fill="hold"/>
                                        <p:tgtEl>
                                          <p:spTgt spid="32"/>
                                        </p:tgtEl>
                                        <p:attrNameLst>
                                          <p:attrName>ppt_w</p:attrName>
                                        </p:attrNameLst>
                                      </p:cBhvr>
                                      <p:tavLst>
                                        <p:tav tm="0">
                                          <p:val>
                                            <p:strVal val="#ppt_w"/>
                                          </p:val>
                                        </p:tav>
                                        <p:tav tm="100000">
                                          <p:val>
                                            <p:strVal val="#ppt_w"/>
                                          </p:val>
                                        </p:tav>
                                      </p:tavLst>
                                    </p:anim>
                                    <p:anim calcmode="lin" valueType="num">
                                      <p:cBhvr>
                                        <p:cTn id="10" dur="500" fill="hold"/>
                                        <p:tgtEl>
                                          <p:spTgt spid="32"/>
                                        </p:tgtEl>
                                        <p:attrNameLst>
                                          <p:attrName>ppt_h</p:attrName>
                                        </p:attrNameLst>
                                      </p:cBhvr>
                                      <p:tavLst>
                                        <p:tav tm="0">
                                          <p:val>
                                            <p:fltVal val="0"/>
                                          </p:val>
                                        </p:tav>
                                        <p:tav tm="100000">
                                          <p:val>
                                            <p:strVal val="#ppt_h"/>
                                          </p:val>
                                        </p:tav>
                                      </p:tavLst>
                                    </p:anim>
                                  </p:childTnLst>
                                </p:cTn>
                              </p:par>
                            </p:childTnLst>
                          </p:cTn>
                        </p:par>
                        <p:par>
                          <p:cTn id="11" fill="hold">
                            <p:stCondLst>
                              <p:cond delay="500"/>
                            </p:stCondLst>
                            <p:childTnLst>
                              <p:par>
                                <p:cTn id="12" presetID="17" presetClass="entr" presetSubtype="1"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ppt_x</p:attrName>
                                        </p:attrNameLst>
                                      </p:cBhvr>
                                      <p:tavLst>
                                        <p:tav tm="0">
                                          <p:val>
                                            <p:strVal val="#ppt_x"/>
                                          </p:val>
                                        </p:tav>
                                        <p:tav tm="100000">
                                          <p:val>
                                            <p:strVal val="#ppt_x"/>
                                          </p:val>
                                        </p:tav>
                                      </p:tavLst>
                                    </p:anim>
                                    <p:anim calcmode="lin" valueType="num">
                                      <p:cBhvr>
                                        <p:cTn id="15" dur="500" fill="hold"/>
                                        <p:tgtEl>
                                          <p:spTgt spid="33"/>
                                        </p:tgtEl>
                                        <p:attrNameLst>
                                          <p:attrName>ppt_y</p:attrName>
                                        </p:attrNameLst>
                                      </p:cBhvr>
                                      <p:tavLst>
                                        <p:tav tm="0">
                                          <p:val>
                                            <p:strVal val="#ppt_y-#ppt_h/2"/>
                                          </p:val>
                                        </p:tav>
                                        <p:tav tm="100000">
                                          <p:val>
                                            <p:strVal val="#ppt_y"/>
                                          </p:val>
                                        </p:tav>
                                      </p:tavLst>
                                    </p:anim>
                                    <p:anim calcmode="lin" valueType="num">
                                      <p:cBhvr>
                                        <p:cTn id="16" dur="500" fill="hold"/>
                                        <p:tgtEl>
                                          <p:spTgt spid="33"/>
                                        </p:tgtEl>
                                        <p:attrNameLst>
                                          <p:attrName>ppt_w</p:attrName>
                                        </p:attrNameLst>
                                      </p:cBhvr>
                                      <p:tavLst>
                                        <p:tav tm="0">
                                          <p:val>
                                            <p:strVal val="#ppt_w"/>
                                          </p:val>
                                        </p:tav>
                                        <p:tav tm="100000">
                                          <p:val>
                                            <p:strVal val="#ppt_w"/>
                                          </p:val>
                                        </p:tav>
                                      </p:tavLst>
                                    </p:anim>
                                    <p:anim calcmode="lin" valueType="num">
                                      <p:cBhvr>
                                        <p:cTn id="17" dur="500" fill="hold"/>
                                        <p:tgtEl>
                                          <p:spTgt spid="33"/>
                                        </p:tgtEl>
                                        <p:attrNameLst>
                                          <p:attrName>ppt_h</p:attrName>
                                        </p:attrNameLst>
                                      </p:cBhvr>
                                      <p:tavLst>
                                        <p:tav tm="0">
                                          <p:val>
                                            <p:fltVal val="0"/>
                                          </p:val>
                                        </p:tav>
                                        <p:tav tm="100000">
                                          <p:val>
                                            <p:strVal val="#ppt_h"/>
                                          </p:val>
                                        </p:tav>
                                      </p:tavLst>
                                    </p:anim>
                                  </p:childTnLst>
                                </p:cTn>
                              </p:par>
                            </p:childTnLst>
                          </p:cTn>
                        </p:par>
                        <p:par>
                          <p:cTn id="18" fill="hold">
                            <p:stCondLst>
                              <p:cond delay="1000"/>
                            </p:stCondLst>
                            <p:childTnLst>
                              <p:par>
                                <p:cTn id="19" presetID="17" presetClass="entr" presetSubtype="1"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ppt_x</p:attrName>
                                        </p:attrNameLst>
                                      </p:cBhvr>
                                      <p:tavLst>
                                        <p:tav tm="0">
                                          <p:val>
                                            <p:strVal val="#ppt_x"/>
                                          </p:val>
                                        </p:tav>
                                        <p:tav tm="100000">
                                          <p:val>
                                            <p:strVal val="#ppt_x"/>
                                          </p:val>
                                        </p:tav>
                                      </p:tavLst>
                                    </p:anim>
                                    <p:anim calcmode="lin" valueType="num">
                                      <p:cBhvr>
                                        <p:cTn id="22" dur="500" fill="hold"/>
                                        <p:tgtEl>
                                          <p:spTgt spid="34"/>
                                        </p:tgtEl>
                                        <p:attrNameLst>
                                          <p:attrName>ppt_y</p:attrName>
                                        </p:attrNameLst>
                                      </p:cBhvr>
                                      <p:tavLst>
                                        <p:tav tm="0">
                                          <p:val>
                                            <p:strVal val="#ppt_y-#ppt_h/2"/>
                                          </p:val>
                                        </p:tav>
                                        <p:tav tm="100000">
                                          <p:val>
                                            <p:strVal val="#ppt_y"/>
                                          </p:val>
                                        </p:tav>
                                      </p:tavLst>
                                    </p:anim>
                                    <p:anim calcmode="lin" valueType="num">
                                      <p:cBhvr>
                                        <p:cTn id="23" dur="500" fill="hold"/>
                                        <p:tgtEl>
                                          <p:spTgt spid="34"/>
                                        </p:tgtEl>
                                        <p:attrNameLst>
                                          <p:attrName>ppt_w</p:attrName>
                                        </p:attrNameLst>
                                      </p:cBhvr>
                                      <p:tavLst>
                                        <p:tav tm="0">
                                          <p:val>
                                            <p:strVal val="#ppt_w"/>
                                          </p:val>
                                        </p:tav>
                                        <p:tav tm="100000">
                                          <p:val>
                                            <p:strVal val="#ppt_w"/>
                                          </p:val>
                                        </p:tav>
                                      </p:tavLst>
                                    </p:anim>
                                    <p:anim calcmode="lin" valueType="num">
                                      <p:cBhvr>
                                        <p:cTn id="24" dur="500" fill="hold"/>
                                        <p:tgtEl>
                                          <p:spTgt spid="3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254000" y="387757"/>
            <a:ext cx="8712200" cy="4755743"/>
          </a:xfrm>
          <a:prstGeom prst="rect">
            <a:avLst/>
          </a:prstGeom>
        </p:spPr>
      </p:pic>
      <p:sp>
        <p:nvSpPr>
          <p:cNvPr id="11" name="矩形 10"/>
          <p:cNvSpPr/>
          <p:nvPr/>
        </p:nvSpPr>
        <p:spPr>
          <a:xfrm>
            <a:off x="2032000" y="1253068"/>
            <a:ext cx="5698067" cy="2497666"/>
          </a:xfrm>
          <a:prstGeom prst="rect">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259"/>
          <p:cNvSpPr>
            <a:spLocks noChangeArrowheads="1"/>
          </p:cNvSpPr>
          <p:nvPr/>
        </p:nvSpPr>
        <p:spPr bwMode="auto">
          <a:xfrm>
            <a:off x="2590800" y="2185380"/>
            <a:ext cx="4800600"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400" cap="all" spc="300" dirty="0" smtClean="0">
                <a:solidFill>
                  <a:schemeClr val="accent1"/>
                </a:solidFill>
                <a:latin typeface="站酷快乐体2016修订版" panose="02010600030101010101" pitchFamily="2" charset="-122"/>
                <a:ea typeface="站酷快乐体2016修订版" panose="02010600030101010101" pitchFamily="2" charset="-122"/>
                <a:cs typeface="Arial" panose="020B0604020202020204" pitchFamily="34" charset="0"/>
              </a:rPr>
              <a:t>演示完毕感谢观看</a:t>
            </a:r>
            <a:endParaRPr lang="zh-CN" altLang="en-US" sz="4400" cap="all" spc="300" dirty="0">
              <a:solidFill>
                <a:schemeClr val="accent1"/>
              </a:solidFill>
              <a:latin typeface="站酷快乐体2016修订版" panose="02010600030101010101" pitchFamily="2" charset="-122"/>
              <a:ea typeface="站酷快乐体2016修订版" panose="02010600030101010101" pitchFamily="2" charset="-122"/>
              <a:cs typeface="Arial" panose="020B0604020202020204" pitchFamily="34" charset="0"/>
            </a:endParaRPr>
          </a:p>
        </p:txBody>
      </p:sp>
      <p:sp>
        <p:nvSpPr>
          <p:cNvPr id="28" name="文本框 27"/>
          <p:cNvSpPr txBox="1"/>
          <p:nvPr/>
        </p:nvSpPr>
        <p:spPr>
          <a:xfrm>
            <a:off x="3228137" y="2873573"/>
            <a:ext cx="3172663" cy="307777"/>
          </a:xfrm>
          <a:prstGeom prst="rect">
            <a:avLst/>
          </a:prstGeom>
          <a:noFill/>
        </p:spPr>
        <p:txBody>
          <a:bodyPr vert="horz" wrap="none" rtlCol="0">
            <a:spAutoFit/>
          </a:bodyPr>
          <a:lstStyle/>
          <a:p>
            <a:r>
              <a:rPr lang="zh-CN" altLang="en-US" sz="1400" spc="-300" dirty="0" smtClean="0">
                <a:solidFill>
                  <a:schemeClr val="accent1"/>
                </a:solidFill>
                <a:latin typeface="站酷快乐体2016修订版" panose="02010600030101010101" pitchFamily="2" charset="-122"/>
                <a:ea typeface="站酷快乐体2016修订版" panose="02010600030101010101" pitchFamily="2" charset="-122"/>
              </a:rPr>
              <a:t>说课宣讲 </a:t>
            </a:r>
            <a:r>
              <a:rPr lang="en-US" altLang="zh-CN" sz="1400" spc="-300" dirty="0" smtClean="0">
                <a:solidFill>
                  <a:schemeClr val="accent1"/>
                </a:solidFill>
                <a:latin typeface="站酷快乐体2016修订版" panose="02010600030101010101" pitchFamily="2" charset="-122"/>
                <a:ea typeface="站酷快乐体2016修订版" panose="02010600030101010101" pitchFamily="2" charset="-122"/>
              </a:rPr>
              <a:t>· </a:t>
            </a:r>
            <a:r>
              <a:rPr lang="zh-CN" altLang="en-US" sz="1400" spc="-300" dirty="0" smtClean="0">
                <a:solidFill>
                  <a:schemeClr val="accent1"/>
                </a:solidFill>
                <a:latin typeface="站酷快乐体2016修订版" panose="02010600030101010101" pitchFamily="2" charset="-122"/>
                <a:ea typeface="站酷快乐体2016修订版" panose="02010600030101010101" pitchFamily="2" charset="-122"/>
              </a:rPr>
              <a:t>教育培训 </a:t>
            </a:r>
            <a:r>
              <a:rPr lang="en-US" altLang="zh-CN" sz="1400" spc="-300" dirty="0" smtClean="0">
                <a:solidFill>
                  <a:schemeClr val="accent1"/>
                </a:solidFill>
                <a:latin typeface="站酷快乐体2016修订版" panose="02010600030101010101" pitchFamily="2" charset="-122"/>
                <a:ea typeface="站酷快乐体2016修订版" panose="02010600030101010101" pitchFamily="2" charset="-122"/>
              </a:rPr>
              <a:t>· </a:t>
            </a:r>
            <a:r>
              <a:rPr lang="zh-CN" altLang="en-US" sz="1400" spc="-300" dirty="0" smtClean="0">
                <a:solidFill>
                  <a:schemeClr val="accent1"/>
                </a:solidFill>
                <a:latin typeface="站酷快乐体2016修订版" panose="02010600030101010101" pitchFamily="2" charset="-122"/>
                <a:ea typeface="站酷快乐体2016修订版" panose="02010600030101010101" pitchFamily="2" charset="-122"/>
              </a:rPr>
              <a:t>教学课件 </a:t>
            </a:r>
            <a:r>
              <a:rPr lang="en-US" altLang="zh-CN" sz="1400" spc="-300" dirty="0" smtClean="0">
                <a:solidFill>
                  <a:schemeClr val="accent1"/>
                </a:solidFill>
                <a:latin typeface="站酷快乐体2016修订版" panose="02010600030101010101" pitchFamily="2" charset="-122"/>
                <a:ea typeface="站酷快乐体2016修订版" panose="02010600030101010101" pitchFamily="2" charset="-122"/>
              </a:rPr>
              <a:t>· </a:t>
            </a:r>
            <a:r>
              <a:rPr lang="zh-CN" altLang="en-US" sz="1400" spc="-300" dirty="0" smtClean="0">
                <a:solidFill>
                  <a:schemeClr val="accent1"/>
                </a:solidFill>
                <a:latin typeface="站酷快乐体2016修订版" panose="02010600030101010101" pitchFamily="2" charset="-122"/>
                <a:ea typeface="站酷快乐体2016修订版" panose="02010600030101010101" pitchFamily="2" charset="-122"/>
              </a:rPr>
              <a:t>动态模版</a:t>
            </a:r>
            <a:endParaRPr lang="zh-CN" altLang="en-US" sz="1400" spc="-300" dirty="0">
              <a:solidFill>
                <a:schemeClr val="accent1"/>
              </a:solidFill>
              <a:latin typeface="站酷快乐体2016修订版" panose="02010600030101010101" pitchFamily="2" charset="-122"/>
              <a:ea typeface="站酷快乐体2016修订版" panose="02010600030101010101" pitchFamily="2" charset="-122"/>
            </a:endParaRPr>
          </a:p>
        </p:txBody>
      </p:sp>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07018" y="0"/>
            <a:ext cx="1140594" cy="5143500"/>
          </a:xfrm>
          <a:prstGeom prst="rect">
            <a:avLst/>
          </a:prstGeom>
        </p:spPr>
      </p:pic>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39715" y="3022997"/>
            <a:ext cx="1638570" cy="1188140"/>
          </a:xfrm>
          <a:prstGeom prst="rect">
            <a:avLst/>
          </a:prstGeom>
        </p:spPr>
      </p:pic>
      <p:pic>
        <p:nvPicPr>
          <p:cNvPr id="10" name="图片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68560" y="373347"/>
            <a:ext cx="872879" cy="924706"/>
          </a:xfrm>
          <a:prstGeom prst="rect">
            <a:avLst/>
          </a:prstGeom>
        </p:spPr>
      </p:pic>
      <p:sp>
        <p:nvSpPr>
          <p:cNvPr id="15" name="矩形 14"/>
          <p:cNvSpPr/>
          <p:nvPr/>
        </p:nvSpPr>
        <p:spPr>
          <a:xfrm>
            <a:off x="3610010" y="1649695"/>
            <a:ext cx="2265364" cy="523220"/>
          </a:xfrm>
          <a:prstGeom prst="rect">
            <a:avLst/>
          </a:prstGeom>
        </p:spPr>
        <p:txBody>
          <a:bodyPr wrap="none">
            <a:spAutoFit/>
          </a:bodyPr>
          <a:lstStyle/>
          <a:p>
            <a:r>
              <a:rPr lang="zh-CN" altLang="en-US" sz="2800" dirty="0" smtClean="0">
                <a:solidFill>
                  <a:schemeClr val="accent2"/>
                </a:solidFill>
                <a:latin typeface="站酷快乐体2016修订版" panose="02010600030101010101" pitchFamily="2" charset="-122"/>
                <a:ea typeface="站酷快乐体2016修订版" panose="02010600030101010101" pitchFamily="2" charset="-122"/>
              </a:rPr>
              <a:t>EDUCATION</a:t>
            </a:r>
            <a:endParaRPr lang="zh-CN" altLang="en-US" sz="2800" dirty="0">
              <a:solidFill>
                <a:schemeClr val="accent2"/>
              </a:solidFill>
              <a:latin typeface="站酷快乐体2016修订版" panose="02010600030101010101" pitchFamily="2" charset="-122"/>
              <a:ea typeface="站酷快乐体2016修订版" panose="02010600030101010101" pitchFamily="2" charset="-122"/>
            </a:endParaRPr>
          </a:p>
        </p:txBody>
      </p:sp>
      <p:grpSp>
        <p:nvGrpSpPr>
          <p:cNvPr id="25" name="组合 24"/>
          <p:cNvGrpSpPr/>
          <p:nvPr/>
        </p:nvGrpSpPr>
        <p:grpSpPr>
          <a:xfrm>
            <a:off x="3677743" y="1631693"/>
            <a:ext cx="2646857" cy="632280"/>
            <a:chOff x="3649078" y="1556771"/>
            <a:chExt cx="2646857" cy="632280"/>
          </a:xfrm>
        </p:grpSpPr>
        <p:sp>
          <p:nvSpPr>
            <p:cNvPr id="24" name="任意多边形 23"/>
            <p:cNvSpPr/>
            <p:nvPr/>
          </p:nvSpPr>
          <p:spPr>
            <a:xfrm>
              <a:off x="3649078" y="2014752"/>
              <a:ext cx="2161381" cy="153653"/>
            </a:xfrm>
            <a:custGeom>
              <a:avLst/>
              <a:gdLst>
                <a:gd name="connsiteX0" fmla="*/ 0 w 2937934"/>
                <a:gd name="connsiteY0" fmla="*/ 23946 h 178330"/>
                <a:gd name="connsiteX1" fmla="*/ 1938867 w 2937934"/>
                <a:gd name="connsiteY1" fmla="*/ 100146 h 178330"/>
                <a:gd name="connsiteX2" fmla="*/ 1540934 w 2937934"/>
                <a:gd name="connsiteY2" fmla="*/ 176346 h 178330"/>
                <a:gd name="connsiteX3" fmla="*/ 1828800 w 2937934"/>
                <a:gd name="connsiteY3" fmla="*/ 15479 h 178330"/>
                <a:gd name="connsiteX4" fmla="*/ 2937934 w 2937934"/>
                <a:gd name="connsiteY4" fmla="*/ 15479 h 1783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7934" h="178330">
                  <a:moveTo>
                    <a:pt x="0" y="23946"/>
                  </a:moveTo>
                  <a:lnTo>
                    <a:pt x="1938867" y="100146"/>
                  </a:lnTo>
                  <a:cubicBezTo>
                    <a:pt x="2195689" y="125546"/>
                    <a:pt x="1559278" y="190457"/>
                    <a:pt x="1540934" y="176346"/>
                  </a:cubicBezTo>
                  <a:cubicBezTo>
                    <a:pt x="1522590" y="162235"/>
                    <a:pt x="1595967" y="42290"/>
                    <a:pt x="1828800" y="15479"/>
                  </a:cubicBezTo>
                  <a:cubicBezTo>
                    <a:pt x="2061633" y="-11332"/>
                    <a:pt x="2499783" y="2073"/>
                    <a:pt x="2937934" y="15479"/>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555024">
              <a:off x="5769367" y="1556771"/>
              <a:ext cx="526568" cy="632280"/>
            </a:xfrm>
            <a:prstGeom prst="rect">
              <a:avLst/>
            </a:prstGeom>
          </p:spPr>
        </p:pic>
      </p:grpSp>
    </p:spTree>
    <p:extLst>
      <p:ext uri="{BB962C8B-B14F-4D97-AF65-F5344CB8AC3E}">
        <p14:creationId xmlns:p14="http://schemas.microsoft.com/office/powerpoint/2010/main" val="258305700"/>
      </p:ext>
    </p:extLst>
  </p:cSld>
  <p:clrMapOvr>
    <a:masterClrMapping/>
  </p:clrMapOvr>
  <mc:AlternateContent xmlns:mc="http://schemas.openxmlformats.org/markup-compatibility/2006" xmlns:p14="http://schemas.microsoft.com/office/powerpoint/2010/main">
    <mc:Choice Requires="p14">
      <p:transition spd="slow" p14:dur="1250" advTm="9000">
        <p14:switch dir="r"/>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1+#ppt_w/2"/>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par>
                                <p:cTn id="22" presetID="53" presetClass="entr" presetSubtype="16"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1500"/>
                            </p:stCondLst>
                            <p:childTnLst>
                              <p:par>
                                <p:cTn id="28" presetID="22" presetClass="entr" presetSubtype="8"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par>
                                <p:cTn id="31" presetID="56" presetClass="entr" presetSubtype="0" fill="hold" grpId="0" nodeType="withEffect">
                                  <p:stCondLst>
                                    <p:cond delay="0"/>
                                  </p:stCondLst>
                                  <p:iterate type="lt">
                                    <p:tmPct val="10000"/>
                                  </p:iterate>
                                  <p:childTnLst>
                                    <p:set>
                                      <p:cBhvr>
                                        <p:cTn id="32" dur="1" fill="hold">
                                          <p:stCondLst>
                                            <p:cond delay="0"/>
                                          </p:stCondLst>
                                        </p:cTn>
                                        <p:tgtEl>
                                          <p:spTgt spid="15"/>
                                        </p:tgtEl>
                                        <p:attrNameLst>
                                          <p:attrName>style.visibility</p:attrName>
                                        </p:attrNameLst>
                                      </p:cBhvr>
                                      <p:to>
                                        <p:strVal val="visible"/>
                                      </p:to>
                                    </p:set>
                                    <p:anim by="(-#ppt_w*2)" calcmode="lin" valueType="num">
                                      <p:cBhvr rctx="PPT">
                                        <p:cTn id="33" dur="250" autoRev="1" fill="hold">
                                          <p:stCondLst>
                                            <p:cond delay="0"/>
                                          </p:stCondLst>
                                        </p:cTn>
                                        <p:tgtEl>
                                          <p:spTgt spid="15"/>
                                        </p:tgtEl>
                                        <p:attrNameLst>
                                          <p:attrName>ppt_w</p:attrName>
                                        </p:attrNameLst>
                                      </p:cBhvr>
                                    </p:anim>
                                    <p:anim by="(#ppt_w*0.50)" calcmode="lin" valueType="num">
                                      <p:cBhvr>
                                        <p:cTn id="34" dur="250" decel="50000" autoRev="1" fill="hold">
                                          <p:stCondLst>
                                            <p:cond delay="0"/>
                                          </p:stCondLst>
                                        </p:cTn>
                                        <p:tgtEl>
                                          <p:spTgt spid="15"/>
                                        </p:tgtEl>
                                        <p:attrNameLst>
                                          <p:attrName>ppt_x</p:attrName>
                                        </p:attrNameLst>
                                      </p:cBhvr>
                                    </p:anim>
                                    <p:anim from="(-#ppt_h/2)" to="(#ppt_y)" calcmode="lin" valueType="num">
                                      <p:cBhvr>
                                        <p:cTn id="35" dur="500" fill="hold">
                                          <p:stCondLst>
                                            <p:cond delay="0"/>
                                          </p:stCondLst>
                                        </p:cTn>
                                        <p:tgtEl>
                                          <p:spTgt spid="15"/>
                                        </p:tgtEl>
                                        <p:attrNameLst>
                                          <p:attrName>ppt_y</p:attrName>
                                        </p:attrNameLst>
                                      </p:cBhvr>
                                    </p:anim>
                                    <p:animRot by="21600000">
                                      <p:cBhvr>
                                        <p:cTn id="36" dur="500" fill="hold">
                                          <p:stCondLst>
                                            <p:cond delay="0"/>
                                          </p:stCondLst>
                                        </p:cTn>
                                        <p:tgtEl>
                                          <p:spTgt spid="15"/>
                                        </p:tgtEl>
                                        <p:attrNameLst>
                                          <p:attrName>r</p:attrName>
                                        </p:attrNameLst>
                                      </p:cBhvr>
                                    </p:animRot>
                                  </p:childTnLst>
                                </p:cTn>
                              </p:par>
                            </p:childTnLst>
                          </p:cTn>
                        </p:par>
                        <p:par>
                          <p:cTn id="37" fill="hold">
                            <p:stCondLst>
                              <p:cond delay="2400"/>
                            </p:stCondLst>
                            <p:childTnLst>
                              <p:par>
                                <p:cTn id="38" presetID="52" presetClass="entr" presetSubtype="0" fill="hold" grpId="0" nodeType="afterEffect">
                                  <p:stCondLst>
                                    <p:cond delay="0"/>
                                  </p:stCondLst>
                                  <p:iterate type="lt">
                                    <p:tmPct val="10000"/>
                                  </p:iterate>
                                  <p:childTnLst>
                                    <p:set>
                                      <p:cBhvr>
                                        <p:cTn id="39" dur="1" fill="hold">
                                          <p:stCondLst>
                                            <p:cond delay="0"/>
                                          </p:stCondLst>
                                        </p:cTn>
                                        <p:tgtEl>
                                          <p:spTgt spid="9"/>
                                        </p:tgtEl>
                                        <p:attrNameLst>
                                          <p:attrName>style.visibility</p:attrName>
                                        </p:attrNameLst>
                                      </p:cBhvr>
                                      <p:to>
                                        <p:strVal val="visible"/>
                                      </p:to>
                                    </p:set>
                                    <p:animScale>
                                      <p:cBhvr>
                                        <p:cTn id="40"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9"/>
                                        </p:tgtEl>
                                        <p:attrNameLst>
                                          <p:attrName>ppt_x</p:attrName>
                                          <p:attrName>ppt_y</p:attrName>
                                        </p:attrNameLst>
                                      </p:cBhvr>
                                    </p:animMotion>
                                    <p:animEffect transition="in" filter="fade">
                                      <p:cBhvr>
                                        <p:cTn id="42" dur="1000"/>
                                        <p:tgtEl>
                                          <p:spTgt spid="9"/>
                                        </p:tgtEl>
                                      </p:cBhvr>
                                    </p:animEffect>
                                  </p:childTnLst>
                                </p:cTn>
                              </p:par>
                            </p:childTnLst>
                          </p:cTn>
                        </p:par>
                        <p:par>
                          <p:cTn id="43" fill="hold">
                            <p:stCondLst>
                              <p:cond delay="4100"/>
                            </p:stCondLst>
                            <p:childTnLst>
                              <p:par>
                                <p:cTn id="44" presetID="22" presetClass="entr" presetSubtype="1"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up)">
                                      <p:cBhvr>
                                        <p:cTn id="46"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p:bldP spid="28" grpId="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033450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4264344" y="1504950"/>
            <a:ext cx="1313727" cy="923330"/>
          </a:xfrm>
          <a:prstGeom prst="rect">
            <a:avLst/>
          </a:prstGeom>
        </p:spPr>
        <p:txBody>
          <a:bodyPr wrap="square">
            <a:spAutoFit/>
          </a:bodyPr>
          <a:lstStyle/>
          <a:p>
            <a:r>
              <a:rPr lang="en-US" altLang="zh-CN" sz="5400" dirty="0" smtClean="0">
                <a:solidFill>
                  <a:schemeClr val="accent2"/>
                </a:solidFill>
                <a:latin typeface="站酷快乐体2016修订版" panose="02010600030101010101" pitchFamily="2" charset="-122"/>
                <a:ea typeface="站酷快乐体2016修订版" panose="02010600030101010101" pitchFamily="2" charset="-122"/>
              </a:rPr>
              <a:t>01</a:t>
            </a:r>
            <a:endParaRPr lang="zh-CN" altLang="en-US" sz="5400" dirty="0">
              <a:solidFill>
                <a:schemeClr val="accent2"/>
              </a:solidFill>
              <a:latin typeface="站酷快乐体2016修订版" panose="02010600030101010101" pitchFamily="2" charset="-122"/>
              <a:ea typeface="站酷快乐体2016修订版" panose="02010600030101010101" pitchFamily="2" charset="-122"/>
            </a:endParaRPr>
          </a:p>
        </p:txBody>
      </p:sp>
      <p:sp>
        <p:nvSpPr>
          <p:cNvPr id="29" name="文本框 32"/>
          <p:cNvSpPr txBox="1"/>
          <p:nvPr/>
        </p:nvSpPr>
        <p:spPr>
          <a:xfrm>
            <a:off x="3200400" y="2168664"/>
            <a:ext cx="3429000" cy="707886"/>
          </a:xfrm>
          <a:prstGeom prst="rect">
            <a:avLst/>
          </a:prstGeom>
          <a:noFill/>
        </p:spPr>
        <p:txBody>
          <a:bodyPr wrap="squar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4148">
              <a:defRPr/>
            </a:pPr>
            <a:r>
              <a:rPr lang="zh-CN" altLang="en-US" sz="4000" kern="0" dirty="0">
                <a:solidFill>
                  <a:schemeClr val="accent1"/>
                </a:solidFill>
                <a:latin typeface="站酷快乐体2016修订版" panose="02010600030101010101" pitchFamily="2" charset="-122"/>
                <a:ea typeface="站酷快乐体2016修订版" panose="02010600030101010101" pitchFamily="2" charset="-122"/>
              </a:rPr>
              <a:t>教育教学分析</a:t>
            </a:r>
          </a:p>
        </p:txBody>
      </p:sp>
      <p:sp>
        <p:nvSpPr>
          <p:cNvPr id="34" name="TextBox 49"/>
          <p:cNvSpPr txBox="1"/>
          <p:nvPr/>
        </p:nvSpPr>
        <p:spPr>
          <a:xfrm>
            <a:off x="3276599" y="2798862"/>
            <a:ext cx="3200400" cy="153888"/>
          </a:xfrm>
          <a:prstGeom prst="rect">
            <a:avLst/>
          </a:prstGeom>
          <a:noFill/>
        </p:spPr>
        <p:txBody>
          <a:bodyPr wrap="square" lIns="0" tIns="0" rIns="0" bIns="0" rtlCol="0">
            <a:spAutoFit/>
          </a:bodyPr>
          <a:lstStyle/>
          <a:p>
            <a:pPr eaLnBrk="0" hangingPunct="0"/>
            <a:r>
              <a:rPr lang="zh-CN" altLang="en-US" sz="1000" dirty="0">
                <a:solidFill>
                  <a:schemeClr val="accent1"/>
                </a:solidFill>
                <a:latin typeface="站酷快乐体2016修订版" panose="02010600030101010101" pitchFamily="2" charset="-122"/>
                <a:ea typeface="站酷快乐体2016修订版" panose="02010600030101010101" pitchFamily="2" charset="-122"/>
                <a:cs typeface="+mn-ea"/>
                <a:sym typeface="+mn-lt"/>
              </a:rPr>
              <a:t>请替换文字内容，点击添加相关标题</a:t>
            </a:r>
            <a:r>
              <a:rPr lang="zh-CN" altLang="en-US" sz="1000" dirty="0" smtClean="0">
                <a:solidFill>
                  <a:schemeClr val="accent1"/>
                </a:solidFill>
                <a:latin typeface="站酷快乐体2016修订版" panose="02010600030101010101" pitchFamily="2" charset="-122"/>
                <a:ea typeface="站酷快乐体2016修订版" panose="02010600030101010101" pitchFamily="2" charset="-122"/>
                <a:cs typeface="+mn-ea"/>
                <a:sym typeface="+mn-lt"/>
              </a:rPr>
              <a:t>文字也</a:t>
            </a:r>
            <a:r>
              <a:rPr lang="zh-CN" altLang="en-US" sz="1000" dirty="0">
                <a:solidFill>
                  <a:schemeClr val="accent1"/>
                </a:solidFill>
                <a:latin typeface="站酷快乐体2016修订版" panose="02010600030101010101" pitchFamily="2" charset="-122"/>
                <a:ea typeface="站酷快乐体2016修订版" panose="02010600030101010101" pitchFamily="2" charset="-122"/>
                <a:cs typeface="+mn-ea"/>
                <a:sym typeface="+mn-lt"/>
              </a:rPr>
              <a:t>可以直接</a:t>
            </a:r>
            <a:r>
              <a:rPr lang="zh-CN" altLang="en-US" sz="1000" dirty="0" smtClean="0">
                <a:solidFill>
                  <a:schemeClr val="accent1"/>
                </a:solidFill>
                <a:latin typeface="站酷快乐体2016修订版" panose="02010600030101010101" pitchFamily="2" charset="-122"/>
                <a:ea typeface="站酷快乐体2016修订版" panose="02010600030101010101" pitchFamily="2" charset="-122"/>
                <a:cs typeface="+mn-ea"/>
                <a:sym typeface="+mn-lt"/>
              </a:rPr>
              <a:t>复</a:t>
            </a:r>
            <a:endParaRPr lang="zh-CN" altLang="en-US" sz="1000" dirty="0">
              <a:solidFill>
                <a:schemeClr val="accent1"/>
              </a:solidFill>
              <a:latin typeface="站酷快乐体2016修订版" panose="02010600030101010101" pitchFamily="2" charset="-122"/>
              <a:ea typeface="站酷快乐体2016修订版" panose="02010600030101010101" pitchFamily="2" charset="-122"/>
              <a:cs typeface="+mn-ea"/>
              <a:sym typeface="+mn-lt"/>
            </a:endParaRPr>
          </a:p>
        </p:txBody>
      </p:sp>
    </p:spTree>
    <p:custDataLst>
      <p:tags r:id="rId1"/>
    </p:custDataLst>
    <p:extLst>
      <p:ext uri="{BB962C8B-B14F-4D97-AF65-F5344CB8AC3E}">
        <p14:creationId xmlns:p14="http://schemas.microsoft.com/office/powerpoint/2010/main" val="28782574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randombar(horizontal)">
                                      <p:cBhvr>
                                        <p:cTn id="7" dur="500"/>
                                        <p:tgtEl>
                                          <p:spTgt spid="41"/>
                                        </p:tgtEl>
                                      </p:cBhvr>
                                    </p:animEffect>
                                  </p:childTnLst>
                                </p:cTn>
                              </p:par>
                            </p:childTnLst>
                          </p:cTn>
                        </p:par>
                        <p:par>
                          <p:cTn id="8" fill="hold">
                            <p:stCondLst>
                              <p:cond delay="500"/>
                            </p:stCondLst>
                            <p:childTnLst>
                              <p:par>
                                <p:cTn id="9" presetID="14" presetClass="entr" presetSubtype="10" fill="hold" grpId="0" nodeType="after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Effect transition="in" filter="randombar(horizontal)">
                                      <p:cBhvr>
                                        <p:cTn id="11" dur="500"/>
                                        <p:tgtEl>
                                          <p:spTgt spid="29"/>
                                        </p:tgtEl>
                                      </p:cBhvr>
                                    </p:animEffect>
                                  </p:childTnLst>
                                </p:cTn>
                              </p:par>
                            </p:childTnLst>
                          </p:cTn>
                        </p:par>
                        <p:par>
                          <p:cTn id="12" fill="hold">
                            <p:stCondLst>
                              <p:cond delay="1250"/>
                            </p:stCondLst>
                            <p:childTnLst>
                              <p:par>
                                <p:cTn id="13" presetID="14" presetClass="entr" presetSubtype="1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randombar(horizontal)">
                                      <p:cBhvr>
                                        <p:cTn id="1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29" grpId="0"/>
      <p:bldP spid="3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Straight Connector 65"/>
          <p:cNvCxnSpPr/>
          <p:nvPr/>
        </p:nvCxnSpPr>
        <p:spPr>
          <a:xfrm>
            <a:off x="3079532" y="3989032"/>
            <a:ext cx="1282302"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3528578" y="3194374"/>
            <a:ext cx="1538764"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3150460" y="2413671"/>
            <a:ext cx="1282302"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2707361" y="1561891"/>
            <a:ext cx="1282302"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2579395" y="3664661"/>
            <a:ext cx="849647" cy="799698"/>
            <a:chOff x="6139503" y="4871969"/>
            <a:chExt cx="1192668" cy="1122553"/>
          </a:xfrm>
          <a:effectLst/>
        </p:grpSpPr>
        <p:sp>
          <p:nvSpPr>
            <p:cNvPr id="6" name="Rounded Rectangle 5"/>
            <p:cNvSpPr>
              <a:spLocks noChangeArrowheads="1"/>
            </p:cNvSpPr>
            <p:nvPr/>
          </p:nvSpPr>
          <p:spPr bwMode="auto">
            <a:xfrm>
              <a:off x="6139503" y="4871969"/>
              <a:ext cx="1192668" cy="1122553"/>
            </a:xfrm>
            <a:prstGeom prst="roundRect">
              <a:avLst>
                <a:gd name="adj" fmla="val 9375"/>
              </a:avLst>
            </a:prstGeom>
            <a:solidFill>
              <a:schemeClr val="accent2"/>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1976">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21"/>
            <p:cNvSpPr txBox="1">
              <a:spLocks noChangeArrowheads="1"/>
            </p:cNvSpPr>
            <p:nvPr/>
          </p:nvSpPr>
          <p:spPr bwMode="auto">
            <a:xfrm>
              <a:off x="6356737" y="5179787"/>
              <a:ext cx="771727" cy="641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19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p>
          </p:txBody>
        </p:sp>
      </p:grpSp>
      <p:grpSp>
        <p:nvGrpSpPr>
          <p:cNvPr id="8" name="Group 7"/>
          <p:cNvGrpSpPr/>
          <p:nvPr/>
        </p:nvGrpSpPr>
        <p:grpSpPr>
          <a:xfrm>
            <a:off x="2779311" y="2864967"/>
            <a:ext cx="849647" cy="799699"/>
            <a:chOff x="6420131" y="3749417"/>
            <a:chExt cx="1192668" cy="1122553"/>
          </a:xfrm>
          <a:effectLst/>
        </p:grpSpPr>
        <p:sp>
          <p:nvSpPr>
            <p:cNvPr id="9" name="Rounded Rectangle 8"/>
            <p:cNvSpPr>
              <a:spLocks noChangeArrowheads="1"/>
            </p:cNvSpPr>
            <p:nvPr/>
          </p:nvSpPr>
          <p:spPr bwMode="auto">
            <a:xfrm>
              <a:off x="6420131" y="3749417"/>
              <a:ext cx="1192668" cy="1122553"/>
            </a:xfrm>
            <a:prstGeom prst="roundRect">
              <a:avLst>
                <a:gd name="adj" fmla="val 9375"/>
              </a:avLst>
            </a:prstGeom>
            <a:solidFill>
              <a:schemeClr val="accent1"/>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1976">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22"/>
            <p:cNvSpPr txBox="1">
              <a:spLocks noChangeArrowheads="1"/>
            </p:cNvSpPr>
            <p:nvPr/>
          </p:nvSpPr>
          <p:spPr bwMode="auto">
            <a:xfrm>
              <a:off x="6672042" y="4034884"/>
              <a:ext cx="771727" cy="64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19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p>
          </p:txBody>
        </p:sp>
      </p:grpSp>
      <p:grpSp>
        <p:nvGrpSpPr>
          <p:cNvPr id="11" name="Group 10"/>
          <p:cNvGrpSpPr/>
          <p:nvPr/>
        </p:nvGrpSpPr>
        <p:grpSpPr>
          <a:xfrm>
            <a:off x="2479437" y="2065279"/>
            <a:ext cx="849647" cy="799697"/>
            <a:chOff x="5999190" y="2626865"/>
            <a:chExt cx="1192668" cy="1122553"/>
          </a:xfrm>
          <a:effectLst/>
        </p:grpSpPr>
        <p:sp>
          <p:nvSpPr>
            <p:cNvPr id="12" name="Rounded Rectangle 11"/>
            <p:cNvSpPr>
              <a:spLocks noChangeArrowheads="1"/>
            </p:cNvSpPr>
            <p:nvPr/>
          </p:nvSpPr>
          <p:spPr bwMode="auto">
            <a:xfrm>
              <a:off x="5999190" y="2626865"/>
              <a:ext cx="1192668" cy="1122553"/>
            </a:xfrm>
            <a:prstGeom prst="roundRect">
              <a:avLst>
                <a:gd name="adj" fmla="val 9375"/>
              </a:avLst>
            </a:prstGeom>
            <a:solidFill>
              <a:schemeClr val="accent2"/>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1976">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23"/>
            <p:cNvSpPr txBox="1">
              <a:spLocks noChangeArrowheads="1"/>
            </p:cNvSpPr>
            <p:nvPr/>
          </p:nvSpPr>
          <p:spPr bwMode="auto">
            <a:xfrm>
              <a:off x="6231728" y="2895662"/>
              <a:ext cx="771727" cy="641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19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p>
          </p:txBody>
        </p:sp>
      </p:grpSp>
      <p:grpSp>
        <p:nvGrpSpPr>
          <p:cNvPr id="14" name="Group 13"/>
          <p:cNvGrpSpPr/>
          <p:nvPr/>
        </p:nvGrpSpPr>
        <p:grpSpPr>
          <a:xfrm>
            <a:off x="2054618" y="1310145"/>
            <a:ext cx="849647" cy="799698"/>
            <a:chOff x="5402860" y="1566869"/>
            <a:chExt cx="1192668" cy="1122553"/>
          </a:xfrm>
          <a:effectLst/>
        </p:grpSpPr>
        <p:sp>
          <p:nvSpPr>
            <p:cNvPr id="15" name="Rounded Rectangle 14"/>
            <p:cNvSpPr>
              <a:spLocks noChangeArrowheads="1"/>
            </p:cNvSpPr>
            <p:nvPr/>
          </p:nvSpPr>
          <p:spPr bwMode="auto">
            <a:xfrm rot="20684149">
              <a:off x="5402860" y="1566869"/>
              <a:ext cx="1192668" cy="1122553"/>
            </a:xfrm>
            <a:prstGeom prst="roundRect">
              <a:avLst>
                <a:gd name="adj" fmla="val 9375"/>
              </a:avLst>
            </a:prstGeom>
            <a:solidFill>
              <a:schemeClr val="accent1"/>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1976">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4"/>
            <p:cNvSpPr txBox="1">
              <a:spLocks noChangeArrowheads="1"/>
            </p:cNvSpPr>
            <p:nvPr/>
          </p:nvSpPr>
          <p:spPr bwMode="auto">
            <a:xfrm rot="20681241">
              <a:off x="5613324" y="1760107"/>
              <a:ext cx="771727" cy="641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19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p>
          </p:txBody>
        </p:sp>
      </p:grpSp>
      <p:grpSp>
        <p:nvGrpSpPr>
          <p:cNvPr id="27" name="Group 26"/>
          <p:cNvGrpSpPr>
            <a:grpSpLocks noChangeAspect="1"/>
          </p:cNvGrpSpPr>
          <p:nvPr/>
        </p:nvGrpSpPr>
        <p:grpSpPr>
          <a:xfrm>
            <a:off x="3577118" y="1281991"/>
            <a:ext cx="641152" cy="641152"/>
            <a:chOff x="5385173" y="1917525"/>
            <a:chExt cx="1440000" cy="1440000"/>
          </a:xfrm>
        </p:grpSpPr>
        <p:sp>
          <p:nvSpPr>
            <p:cNvPr id="28" name="Oval 27"/>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Oval 28"/>
            <p:cNvSpPr/>
            <p:nvPr/>
          </p:nvSpPr>
          <p:spPr>
            <a:xfrm>
              <a:off x="5475173" y="2007525"/>
              <a:ext cx="1260000" cy="12600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a:grpSpLocks noChangeAspect="1"/>
          </p:cNvGrpSpPr>
          <p:nvPr/>
        </p:nvGrpSpPr>
        <p:grpSpPr>
          <a:xfrm>
            <a:off x="4274675" y="3655437"/>
            <a:ext cx="641151" cy="641152"/>
            <a:chOff x="5385173" y="1917525"/>
            <a:chExt cx="1440000" cy="1440000"/>
          </a:xfrm>
        </p:grpSpPr>
        <p:sp>
          <p:nvSpPr>
            <p:cNvPr id="31" name="Oval 30"/>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31"/>
            <p:cNvSpPr/>
            <p:nvPr/>
          </p:nvSpPr>
          <p:spPr>
            <a:xfrm>
              <a:off x="5475175" y="2007525"/>
              <a:ext cx="1260001"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a:grpSpLocks noChangeAspect="1"/>
          </p:cNvGrpSpPr>
          <p:nvPr/>
        </p:nvGrpSpPr>
        <p:grpSpPr>
          <a:xfrm>
            <a:off x="4915332" y="2872478"/>
            <a:ext cx="641152" cy="641152"/>
            <a:chOff x="5385173" y="1917525"/>
            <a:chExt cx="1440000" cy="1440000"/>
          </a:xfrm>
        </p:grpSpPr>
        <p:sp>
          <p:nvSpPr>
            <p:cNvPr id="34" name="Oval 33"/>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Oval 34"/>
            <p:cNvSpPr/>
            <p:nvPr/>
          </p:nvSpPr>
          <p:spPr>
            <a:xfrm>
              <a:off x="5475173" y="2007525"/>
              <a:ext cx="1260000" cy="12600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a:grpSpLocks noChangeAspect="1"/>
          </p:cNvGrpSpPr>
          <p:nvPr/>
        </p:nvGrpSpPr>
        <p:grpSpPr>
          <a:xfrm>
            <a:off x="4143301" y="2043614"/>
            <a:ext cx="641152" cy="641152"/>
            <a:chOff x="5385173" y="1917525"/>
            <a:chExt cx="1440000" cy="1440000"/>
          </a:xfrm>
        </p:grpSpPr>
        <p:sp>
          <p:nvSpPr>
            <p:cNvPr id="37" name="Oval 36"/>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37"/>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a:grpSpLocks noChangeAspect="1"/>
          </p:cNvGrpSpPr>
          <p:nvPr/>
        </p:nvGrpSpPr>
        <p:grpSpPr>
          <a:xfrm>
            <a:off x="3720944" y="1422243"/>
            <a:ext cx="347292" cy="347292"/>
            <a:chOff x="-2771775" y="66675"/>
            <a:chExt cx="827087" cy="827088"/>
          </a:xfrm>
          <a:solidFill>
            <a:schemeClr val="bg1"/>
          </a:solidFill>
        </p:grpSpPr>
        <p:sp>
          <p:nvSpPr>
            <p:cNvPr id="40"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5142" tIns="32570" rIns="65142" bIns="32570" numCol="1" anchor="t" anchorCtr="0" compatLnSpc="1">
              <a:prstTxWarp prst="textNoShape">
                <a:avLst/>
              </a:prstTxWarp>
            </a:bodyP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5142" tIns="32570" rIns="65142" bIns="32570" numCol="1" anchor="t" anchorCtr="0" compatLnSpc="1">
              <a:prstTxWarp prst="textNoShape">
                <a:avLst/>
              </a:prstTxWarp>
            </a:bodyP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5142" tIns="32570" rIns="65142" bIns="32570" numCol="1" anchor="t" anchorCtr="0" compatLnSpc="1">
              <a:prstTxWarp prst="textNoShape">
                <a:avLst/>
              </a:prstTxWarp>
            </a:bodyP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4438770" y="3856394"/>
            <a:ext cx="308014" cy="235415"/>
            <a:chOff x="5516563" y="84138"/>
            <a:chExt cx="1414463" cy="1081087"/>
          </a:xfrm>
          <a:solidFill>
            <a:schemeClr val="bg1"/>
          </a:solidFill>
        </p:grpSpPr>
        <p:sp>
          <p:nvSpPr>
            <p:cNvPr id="44"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5142" tIns="32570" rIns="65142" bIns="32570" numCol="1" anchor="t" anchorCtr="0" compatLnSpc="1">
              <a:prstTxWarp prst="textNoShape">
                <a:avLst/>
              </a:prstTxWarp>
            </a:bodyP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5142" tIns="32570" rIns="65142" bIns="32570" numCol="1" anchor="t" anchorCtr="0" compatLnSpc="1">
              <a:prstTxWarp prst="textNoShape">
                <a:avLst/>
              </a:prstTxWarp>
            </a:bodyP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5142" tIns="32570" rIns="65142" bIns="32570" numCol="1" anchor="t" anchorCtr="0" compatLnSpc="1">
              <a:prstTxWarp prst="textNoShape">
                <a:avLst/>
              </a:prstTxWarp>
            </a:bodyP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5142" tIns="32570" rIns="65142" bIns="32570" numCol="1" anchor="t" anchorCtr="0" compatLnSpc="1">
              <a:prstTxWarp prst="textNoShape">
                <a:avLst/>
              </a:prstTxWarp>
            </a:bodyP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5142" tIns="32570" rIns="65142" bIns="32570" numCol="1" anchor="t" anchorCtr="0" compatLnSpc="1">
              <a:prstTxWarp prst="textNoShape">
                <a:avLst/>
              </a:prstTxWarp>
            </a:bodyP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5142" tIns="32570" rIns="65142" bIns="32570" numCol="1" anchor="t" anchorCtr="0" compatLnSpc="1">
              <a:prstTxWarp prst="textNoShape">
                <a:avLst/>
              </a:prstTxWarp>
            </a:bodyP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5142" tIns="32570" rIns="65142" bIns="32570" numCol="1" anchor="t" anchorCtr="0" compatLnSpc="1">
              <a:prstTxWarp prst="textNoShape">
                <a:avLst/>
              </a:prstTxWarp>
            </a:bodyP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5070024" y="3053408"/>
            <a:ext cx="318727" cy="274479"/>
            <a:chOff x="2727325" y="-39687"/>
            <a:chExt cx="1463675" cy="1260475"/>
          </a:xfrm>
          <a:solidFill>
            <a:schemeClr val="bg1"/>
          </a:solidFill>
        </p:grpSpPr>
        <p:sp>
          <p:nvSpPr>
            <p:cNvPr id="52"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5142" tIns="32570" rIns="65142" bIns="32570" numCol="1" anchor="t" anchorCtr="0" compatLnSpc="1">
              <a:prstTxWarp prst="textNoShape">
                <a:avLst/>
              </a:prstTxWarp>
            </a:bodyP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21"/>
            <p:cNvSpPr>
              <a:spLocks/>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5142" tIns="32570" rIns="65142" bIns="32570" numCol="1" anchor="t" anchorCtr="0" compatLnSpc="1">
              <a:prstTxWarp prst="textNoShape">
                <a:avLst/>
              </a:prstTxWarp>
            </a:bodyP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Freeform 13"/>
          <p:cNvSpPr>
            <a:spLocks noChangeAspect="1" noEditPoints="1"/>
          </p:cNvSpPr>
          <p:nvPr/>
        </p:nvSpPr>
        <p:spPr bwMode="auto">
          <a:xfrm>
            <a:off x="4323405" y="2204001"/>
            <a:ext cx="301612" cy="293719"/>
          </a:xfrm>
          <a:custGeom>
            <a:avLst/>
            <a:gdLst>
              <a:gd name="T0" fmla="*/ 161 w 226"/>
              <a:gd name="T1" fmla="*/ 0 h 220"/>
              <a:gd name="T2" fmla="*/ 96 w 226"/>
              <a:gd name="T3" fmla="*/ 47 h 220"/>
              <a:gd name="T4" fmla="*/ 95 w 226"/>
              <a:gd name="T5" fmla="*/ 47 h 220"/>
              <a:gd name="T6" fmla="*/ 24 w 226"/>
              <a:gd name="T7" fmla="*/ 119 h 220"/>
              <a:gd name="T8" fmla="*/ 1 w 226"/>
              <a:gd name="T9" fmla="*/ 189 h 220"/>
              <a:gd name="T10" fmla="*/ 24 w 226"/>
              <a:gd name="T11" fmla="*/ 220 h 220"/>
              <a:gd name="T12" fmla="*/ 90 w 226"/>
              <a:gd name="T13" fmla="*/ 203 h 220"/>
              <a:gd name="T14" fmla="*/ 207 w 226"/>
              <a:gd name="T15" fmla="*/ 91 h 220"/>
              <a:gd name="T16" fmla="*/ 110 w 226"/>
              <a:gd name="T17" fmla="*/ 164 h 220"/>
              <a:gd name="T18" fmla="*/ 170 w 226"/>
              <a:gd name="T19" fmla="*/ 81 h 220"/>
              <a:gd name="T20" fmla="*/ 163 w 226"/>
              <a:gd name="T21" fmla="*/ 115 h 220"/>
              <a:gd name="T22" fmla="*/ 110 w 226"/>
              <a:gd name="T23" fmla="*/ 169 h 220"/>
              <a:gd name="T24" fmla="*/ 102 w 226"/>
              <a:gd name="T25" fmla="*/ 139 h 220"/>
              <a:gd name="T26" fmla="*/ 79 w 226"/>
              <a:gd name="T27" fmla="*/ 117 h 220"/>
              <a:gd name="T28" fmla="*/ 159 w 226"/>
              <a:gd name="T29" fmla="*/ 61 h 220"/>
              <a:gd name="T30" fmla="*/ 102 w 226"/>
              <a:gd name="T31" fmla="*/ 139 h 220"/>
              <a:gd name="T32" fmla="*/ 52 w 226"/>
              <a:gd name="T33" fmla="*/ 110 h 220"/>
              <a:gd name="T34" fmla="*/ 137 w 226"/>
              <a:gd name="T35" fmla="*/ 49 h 220"/>
              <a:gd name="T36" fmla="*/ 29 w 226"/>
              <a:gd name="T37" fmla="*/ 205 h 220"/>
              <a:gd name="T38" fmla="*/ 14 w 226"/>
              <a:gd name="T39" fmla="*/ 196 h 220"/>
              <a:gd name="T40" fmla="*/ 22 w 226"/>
              <a:gd name="T41" fmla="*/ 166 h 220"/>
              <a:gd name="T42" fmla="*/ 54 w 226"/>
              <a:gd name="T43" fmla="*/ 199 h 220"/>
              <a:gd name="T44" fmla="*/ 61 w 226"/>
              <a:gd name="T45" fmla="*/ 197 h 220"/>
              <a:gd name="T46" fmla="*/ 24 w 226"/>
              <a:gd name="T47" fmla="*/ 159 h 220"/>
              <a:gd name="T48" fmla="*/ 33 w 226"/>
              <a:gd name="T49" fmla="*/ 129 h 220"/>
              <a:gd name="T50" fmla="*/ 89 w 226"/>
              <a:gd name="T51" fmla="*/ 189 h 220"/>
              <a:gd name="T52" fmla="*/ 61 w 226"/>
              <a:gd name="T53" fmla="*/ 197 h 220"/>
              <a:gd name="T54" fmla="*/ 186 w 226"/>
              <a:gd name="T55" fmla="*/ 93 h 220"/>
              <a:gd name="T56" fmla="*/ 168 w 226"/>
              <a:gd name="T57" fmla="*/ 52 h 220"/>
              <a:gd name="T58" fmla="*/ 139 w 226"/>
              <a:gd name="T59" fmla="*/ 23 h 220"/>
              <a:gd name="T60" fmla="*/ 192 w 226"/>
              <a:gd name="T61" fmla="*/ 27 h 220"/>
              <a:gd name="T62" fmla="*/ 197 w 226"/>
              <a:gd name="T63" fmla="*/ 8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220">
                <a:moveTo>
                  <a:pt x="202" y="18"/>
                </a:moveTo>
                <a:cubicBezTo>
                  <a:pt x="191" y="6"/>
                  <a:pt x="176" y="0"/>
                  <a:pt x="161" y="0"/>
                </a:cubicBezTo>
                <a:cubicBezTo>
                  <a:pt x="149" y="0"/>
                  <a:pt x="137" y="5"/>
                  <a:pt x="129" y="13"/>
                </a:cubicBezTo>
                <a:cubicBezTo>
                  <a:pt x="96" y="47"/>
                  <a:pt x="96" y="47"/>
                  <a:pt x="96" y="47"/>
                </a:cubicBezTo>
                <a:cubicBezTo>
                  <a:pt x="96" y="47"/>
                  <a:pt x="95" y="47"/>
                  <a:pt x="95" y="47"/>
                </a:cubicBezTo>
                <a:cubicBezTo>
                  <a:pt x="95" y="47"/>
                  <a:pt x="95" y="47"/>
                  <a:pt x="95" y="47"/>
                </a:cubicBezTo>
                <a:cubicBezTo>
                  <a:pt x="95" y="47"/>
                  <a:pt x="95" y="47"/>
                  <a:pt x="95" y="47"/>
                </a:cubicBezTo>
                <a:cubicBezTo>
                  <a:pt x="24" y="119"/>
                  <a:pt x="24" y="119"/>
                  <a:pt x="24" y="119"/>
                </a:cubicBezTo>
                <a:cubicBezTo>
                  <a:pt x="21" y="122"/>
                  <a:pt x="19" y="126"/>
                  <a:pt x="17" y="130"/>
                </a:cubicBezTo>
                <a:cubicBezTo>
                  <a:pt x="1" y="189"/>
                  <a:pt x="1" y="189"/>
                  <a:pt x="1" y="189"/>
                </a:cubicBezTo>
                <a:cubicBezTo>
                  <a:pt x="1" y="189"/>
                  <a:pt x="0" y="194"/>
                  <a:pt x="0" y="196"/>
                </a:cubicBezTo>
                <a:cubicBezTo>
                  <a:pt x="0" y="209"/>
                  <a:pt x="11" y="220"/>
                  <a:pt x="24" y="220"/>
                </a:cubicBezTo>
                <a:cubicBezTo>
                  <a:pt x="27" y="220"/>
                  <a:pt x="32" y="219"/>
                  <a:pt x="32" y="219"/>
                </a:cubicBezTo>
                <a:cubicBezTo>
                  <a:pt x="90" y="203"/>
                  <a:pt x="90" y="203"/>
                  <a:pt x="90" y="203"/>
                </a:cubicBezTo>
                <a:cubicBezTo>
                  <a:pt x="95" y="202"/>
                  <a:pt x="99" y="200"/>
                  <a:pt x="102" y="196"/>
                </a:cubicBezTo>
                <a:cubicBezTo>
                  <a:pt x="207" y="91"/>
                  <a:pt x="207" y="91"/>
                  <a:pt x="207" y="91"/>
                </a:cubicBezTo>
                <a:cubicBezTo>
                  <a:pt x="226" y="72"/>
                  <a:pt x="224" y="40"/>
                  <a:pt x="202" y="18"/>
                </a:cubicBezTo>
                <a:close/>
                <a:moveTo>
                  <a:pt x="110" y="164"/>
                </a:moveTo>
                <a:cubicBezTo>
                  <a:pt x="110" y="157"/>
                  <a:pt x="108" y="151"/>
                  <a:pt x="105" y="146"/>
                </a:cubicBezTo>
                <a:cubicBezTo>
                  <a:pt x="170" y="81"/>
                  <a:pt x="170" y="81"/>
                  <a:pt x="170" y="81"/>
                </a:cubicBezTo>
                <a:cubicBezTo>
                  <a:pt x="174" y="93"/>
                  <a:pt x="172" y="106"/>
                  <a:pt x="163" y="115"/>
                </a:cubicBezTo>
                <a:cubicBezTo>
                  <a:pt x="163" y="115"/>
                  <a:pt x="163" y="115"/>
                  <a:pt x="163" y="115"/>
                </a:cubicBezTo>
                <a:cubicBezTo>
                  <a:pt x="163" y="115"/>
                  <a:pt x="163" y="115"/>
                  <a:pt x="163" y="115"/>
                </a:cubicBezTo>
                <a:cubicBezTo>
                  <a:pt x="110" y="169"/>
                  <a:pt x="110" y="169"/>
                  <a:pt x="110" y="169"/>
                </a:cubicBezTo>
                <a:cubicBezTo>
                  <a:pt x="110" y="167"/>
                  <a:pt x="110" y="165"/>
                  <a:pt x="110" y="164"/>
                </a:cubicBezTo>
                <a:close/>
                <a:moveTo>
                  <a:pt x="102" y="139"/>
                </a:moveTo>
                <a:cubicBezTo>
                  <a:pt x="99" y="135"/>
                  <a:pt x="96" y="131"/>
                  <a:pt x="93" y="127"/>
                </a:cubicBezTo>
                <a:cubicBezTo>
                  <a:pt x="88" y="123"/>
                  <a:pt x="84" y="120"/>
                  <a:pt x="79" y="117"/>
                </a:cubicBezTo>
                <a:cubicBezTo>
                  <a:pt x="144" y="52"/>
                  <a:pt x="144" y="52"/>
                  <a:pt x="144" y="52"/>
                </a:cubicBezTo>
                <a:cubicBezTo>
                  <a:pt x="149" y="54"/>
                  <a:pt x="154" y="57"/>
                  <a:pt x="159" y="61"/>
                </a:cubicBezTo>
                <a:cubicBezTo>
                  <a:pt x="162" y="65"/>
                  <a:pt x="165" y="69"/>
                  <a:pt x="167" y="74"/>
                </a:cubicBezTo>
                <a:lnTo>
                  <a:pt x="102" y="139"/>
                </a:lnTo>
                <a:close/>
                <a:moveTo>
                  <a:pt x="72" y="114"/>
                </a:moveTo>
                <a:cubicBezTo>
                  <a:pt x="66" y="111"/>
                  <a:pt x="59" y="110"/>
                  <a:pt x="52" y="110"/>
                </a:cubicBezTo>
                <a:cubicBezTo>
                  <a:pt x="105" y="56"/>
                  <a:pt x="105" y="56"/>
                  <a:pt x="105" y="56"/>
                </a:cubicBezTo>
                <a:cubicBezTo>
                  <a:pt x="113" y="48"/>
                  <a:pt x="125" y="46"/>
                  <a:pt x="137" y="49"/>
                </a:cubicBezTo>
                <a:lnTo>
                  <a:pt x="72" y="114"/>
                </a:lnTo>
                <a:close/>
                <a:moveTo>
                  <a:pt x="29" y="205"/>
                </a:moveTo>
                <a:cubicBezTo>
                  <a:pt x="28" y="206"/>
                  <a:pt x="26" y="206"/>
                  <a:pt x="24" y="206"/>
                </a:cubicBezTo>
                <a:cubicBezTo>
                  <a:pt x="18" y="206"/>
                  <a:pt x="14" y="202"/>
                  <a:pt x="14" y="196"/>
                </a:cubicBezTo>
                <a:cubicBezTo>
                  <a:pt x="14" y="195"/>
                  <a:pt x="14" y="193"/>
                  <a:pt x="14" y="192"/>
                </a:cubicBezTo>
                <a:cubicBezTo>
                  <a:pt x="22" y="166"/>
                  <a:pt x="22" y="166"/>
                  <a:pt x="22" y="166"/>
                </a:cubicBezTo>
                <a:cubicBezTo>
                  <a:pt x="30" y="166"/>
                  <a:pt x="38" y="169"/>
                  <a:pt x="45" y="175"/>
                </a:cubicBezTo>
                <a:cubicBezTo>
                  <a:pt x="51" y="182"/>
                  <a:pt x="55" y="191"/>
                  <a:pt x="54" y="199"/>
                </a:cubicBezTo>
                <a:lnTo>
                  <a:pt x="29" y="205"/>
                </a:lnTo>
                <a:close/>
                <a:moveTo>
                  <a:pt x="61" y="197"/>
                </a:moveTo>
                <a:cubicBezTo>
                  <a:pt x="61" y="188"/>
                  <a:pt x="57" y="178"/>
                  <a:pt x="50" y="170"/>
                </a:cubicBezTo>
                <a:cubicBezTo>
                  <a:pt x="42" y="163"/>
                  <a:pt x="33" y="159"/>
                  <a:pt x="24" y="159"/>
                </a:cubicBezTo>
                <a:cubicBezTo>
                  <a:pt x="30" y="134"/>
                  <a:pt x="30" y="134"/>
                  <a:pt x="30" y="134"/>
                </a:cubicBezTo>
                <a:cubicBezTo>
                  <a:pt x="31" y="132"/>
                  <a:pt x="32" y="131"/>
                  <a:pt x="33" y="129"/>
                </a:cubicBezTo>
                <a:cubicBezTo>
                  <a:pt x="47" y="119"/>
                  <a:pt x="68" y="122"/>
                  <a:pt x="83" y="137"/>
                </a:cubicBezTo>
                <a:cubicBezTo>
                  <a:pt x="98" y="153"/>
                  <a:pt x="101" y="175"/>
                  <a:pt x="89" y="189"/>
                </a:cubicBezTo>
                <a:cubicBezTo>
                  <a:pt x="88" y="190"/>
                  <a:pt x="87" y="190"/>
                  <a:pt x="86" y="190"/>
                </a:cubicBezTo>
                <a:lnTo>
                  <a:pt x="61" y="197"/>
                </a:lnTo>
                <a:close/>
                <a:moveTo>
                  <a:pt x="197" y="81"/>
                </a:moveTo>
                <a:cubicBezTo>
                  <a:pt x="186" y="93"/>
                  <a:pt x="186" y="93"/>
                  <a:pt x="186" y="93"/>
                </a:cubicBezTo>
                <a:cubicBezTo>
                  <a:pt x="186" y="91"/>
                  <a:pt x="186" y="90"/>
                  <a:pt x="186" y="88"/>
                </a:cubicBezTo>
                <a:cubicBezTo>
                  <a:pt x="185" y="75"/>
                  <a:pt x="178" y="62"/>
                  <a:pt x="168" y="52"/>
                </a:cubicBezTo>
                <a:cubicBezTo>
                  <a:pt x="157" y="41"/>
                  <a:pt x="142" y="34"/>
                  <a:pt x="127" y="34"/>
                </a:cubicBezTo>
                <a:cubicBezTo>
                  <a:pt x="139" y="23"/>
                  <a:pt x="139" y="23"/>
                  <a:pt x="139" y="23"/>
                </a:cubicBezTo>
                <a:cubicBezTo>
                  <a:pt x="145" y="17"/>
                  <a:pt x="153" y="14"/>
                  <a:pt x="161" y="14"/>
                </a:cubicBezTo>
                <a:cubicBezTo>
                  <a:pt x="172" y="14"/>
                  <a:pt x="184" y="19"/>
                  <a:pt x="192" y="27"/>
                </a:cubicBezTo>
                <a:cubicBezTo>
                  <a:pt x="201" y="36"/>
                  <a:pt x="205" y="46"/>
                  <a:pt x="206" y="56"/>
                </a:cubicBezTo>
                <a:cubicBezTo>
                  <a:pt x="207" y="66"/>
                  <a:pt x="204" y="75"/>
                  <a:pt x="197" y="81"/>
                </a:cubicBezTo>
                <a:close/>
              </a:path>
            </a:pathLst>
          </a:custGeom>
          <a:solidFill>
            <a:schemeClr val="bg1"/>
          </a:solidFill>
          <a:ln>
            <a:noFill/>
          </a:ln>
        </p:spPr>
        <p:txBody>
          <a:bodyPr vert="horz" wrap="square" lIns="65142" tIns="32570" rIns="65142" bIns="32570" numCol="1" anchor="t" anchorCtr="0" compatLnSpc="1">
            <a:prstTxWarp prst="textNoShape">
              <a:avLst/>
            </a:prstTxWarp>
          </a:bodyPr>
          <a:lstStyle/>
          <a:p>
            <a:pPr algn="just">
              <a:lnSpc>
                <a:spcPct val="120000"/>
              </a:lnSpc>
            </a:pPr>
            <a:endParaRPr lang="id-ID" sz="55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4998842" y="3605728"/>
            <a:ext cx="1574769" cy="276999"/>
          </a:xfrm>
          <a:prstGeom prst="rect">
            <a:avLst/>
          </a:prstGeom>
          <a:noFill/>
        </p:spPr>
        <p:txBody>
          <a:bodyPr wrap="square" lIns="0" tIns="0" rIns="0" bIns="0" rtlCol="0">
            <a:spAutoFit/>
          </a:bodyPr>
          <a:lstStyle/>
          <a:p>
            <a:pPr algn="just">
              <a:lnSpc>
                <a:spcPct val="120000"/>
              </a:lnSpc>
            </a:pPr>
            <a:r>
              <a:rPr lang="zh-CN" altLang="en-US" sz="1500">
                <a:solidFill>
                  <a:schemeClr val="tx1">
                    <a:lumMod val="75000"/>
                    <a:lumOff val="25000"/>
                  </a:schemeClr>
                </a:solidFill>
                <a:latin typeface="黑体" panose="02010609060101010101" pitchFamily="49" charset="-122"/>
                <a:ea typeface="黑体" panose="02010609060101010101" pitchFamily="49" charset="-122"/>
                <a:cs typeface="+mn-ea"/>
                <a:sym typeface="Arial" panose="020B0604020202020204" pitchFamily="34" charset="0"/>
              </a:rPr>
              <a:t>请替换文字内容</a:t>
            </a:r>
            <a:endParaRPr lang="id-ID" sz="1500" dirty="0">
              <a:solidFill>
                <a:schemeClr val="tx1">
                  <a:lumMod val="75000"/>
                  <a:lumOff val="25000"/>
                </a:schemeClr>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56" name="TextBox 55"/>
          <p:cNvSpPr txBox="1"/>
          <p:nvPr/>
        </p:nvSpPr>
        <p:spPr>
          <a:xfrm>
            <a:off x="5629849" y="2865448"/>
            <a:ext cx="1574769" cy="276999"/>
          </a:xfrm>
          <a:prstGeom prst="rect">
            <a:avLst/>
          </a:prstGeom>
          <a:noFill/>
        </p:spPr>
        <p:txBody>
          <a:bodyPr wrap="square" lIns="0" tIns="0" rIns="0" bIns="0" rtlCol="0">
            <a:spAutoFit/>
          </a:bodyPr>
          <a:lstStyle/>
          <a:p>
            <a:pPr algn="just">
              <a:lnSpc>
                <a:spcPct val="120000"/>
              </a:lnSpc>
            </a:pPr>
            <a:r>
              <a:rPr lang="zh-CN" altLang="en-US" sz="1500" dirty="0">
                <a:solidFill>
                  <a:schemeClr val="tx1">
                    <a:lumMod val="75000"/>
                    <a:lumOff val="25000"/>
                  </a:schemeClr>
                </a:solidFill>
                <a:latin typeface="黑体" panose="02010609060101010101" pitchFamily="49" charset="-122"/>
                <a:ea typeface="黑体" panose="02010609060101010101" pitchFamily="49" charset="-122"/>
                <a:cs typeface="+mn-ea"/>
                <a:sym typeface="Arial" panose="020B0604020202020204" pitchFamily="34" charset="0"/>
              </a:rPr>
              <a:t>请替换文字内容</a:t>
            </a:r>
            <a:endParaRPr lang="id-ID" sz="1500" dirty="0">
              <a:solidFill>
                <a:schemeClr val="tx1">
                  <a:lumMod val="75000"/>
                  <a:lumOff val="25000"/>
                </a:schemeClr>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57" name="TextBox 56"/>
          <p:cNvSpPr txBox="1"/>
          <p:nvPr/>
        </p:nvSpPr>
        <p:spPr>
          <a:xfrm>
            <a:off x="4868269" y="2002959"/>
            <a:ext cx="1574769" cy="276999"/>
          </a:xfrm>
          <a:prstGeom prst="rect">
            <a:avLst/>
          </a:prstGeom>
          <a:noFill/>
        </p:spPr>
        <p:txBody>
          <a:bodyPr wrap="square" lIns="0" tIns="0" rIns="0" bIns="0" rtlCol="0">
            <a:spAutoFit/>
          </a:bodyPr>
          <a:lstStyle/>
          <a:p>
            <a:pPr algn="just">
              <a:lnSpc>
                <a:spcPct val="120000"/>
              </a:lnSpc>
            </a:pPr>
            <a:r>
              <a:rPr lang="zh-CN" altLang="en-US" sz="1500" dirty="0">
                <a:solidFill>
                  <a:schemeClr val="tx1">
                    <a:lumMod val="75000"/>
                    <a:lumOff val="25000"/>
                  </a:schemeClr>
                </a:solidFill>
                <a:latin typeface="黑体" panose="02010609060101010101" pitchFamily="49" charset="-122"/>
                <a:ea typeface="黑体" panose="02010609060101010101" pitchFamily="49" charset="-122"/>
                <a:cs typeface="+mn-ea"/>
                <a:sym typeface="Arial" panose="020B0604020202020204" pitchFamily="34" charset="0"/>
              </a:rPr>
              <a:t>请替换文字内容</a:t>
            </a:r>
            <a:endParaRPr lang="id-ID" sz="1500" dirty="0">
              <a:solidFill>
                <a:schemeClr val="tx1">
                  <a:lumMod val="75000"/>
                  <a:lumOff val="25000"/>
                </a:schemeClr>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58" name="TextBox 57"/>
          <p:cNvSpPr txBox="1"/>
          <p:nvPr/>
        </p:nvSpPr>
        <p:spPr>
          <a:xfrm>
            <a:off x="4326721" y="1208484"/>
            <a:ext cx="1574769" cy="276999"/>
          </a:xfrm>
          <a:prstGeom prst="rect">
            <a:avLst/>
          </a:prstGeom>
          <a:noFill/>
        </p:spPr>
        <p:txBody>
          <a:bodyPr wrap="square" lIns="0" tIns="0" rIns="0" bIns="0" rtlCol="0">
            <a:spAutoFit/>
          </a:bodyPr>
          <a:lstStyle/>
          <a:p>
            <a:pPr algn="just">
              <a:lnSpc>
                <a:spcPct val="120000"/>
              </a:lnSpc>
            </a:pPr>
            <a:r>
              <a:rPr lang="zh-CN" altLang="en-US" sz="1500" dirty="0">
                <a:solidFill>
                  <a:schemeClr val="tx1">
                    <a:lumMod val="75000"/>
                    <a:lumOff val="25000"/>
                  </a:schemeClr>
                </a:solidFill>
                <a:latin typeface="黑体" panose="02010609060101010101" pitchFamily="49" charset="-122"/>
                <a:ea typeface="黑体" panose="02010609060101010101" pitchFamily="49" charset="-122"/>
                <a:cs typeface="+mn-ea"/>
                <a:sym typeface="Arial" panose="020B0604020202020204" pitchFamily="34" charset="0"/>
              </a:rPr>
              <a:t>请替换文字内容</a:t>
            </a:r>
            <a:endParaRPr lang="id-ID" sz="1500" dirty="0">
              <a:solidFill>
                <a:schemeClr val="tx1">
                  <a:lumMod val="75000"/>
                  <a:lumOff val="25000"/>
                </a:schemeClr>
              </a:solidFill>
              <a:latin typeface="黑体" panose="02010609060101010101" pitchFamily="49" charset="-122"/>
              <a:ea typeface="黑体" panose="02010609060101010101" pitchFamily="49" charset="-122"/>
              <a:cs typeface="+mn-ea"/>
              <a:sym typeface="Arial" panose="020B0604020202020204" pitchFamily="34" charset="0"/>
            </a:endParaRPr>
          </a:p>
        </p:txBody>
      </p:sp>
      <p:sp>
        <p:nvSpPr>
          <p:cNvPr id="59" name="TextBox 58"/>
          <p:cNvSpPr txBox="1"/>
          <p:nvPr/>
        </p:nvSpPr>
        <p:spPr>
          <a:xfrm>
            <a:off x="4349480" y="1460695"/>
            <a:ext cx="2983863" cy="221599"/>
          </a:xfrm>
          <a:prstGeom prst="rect">
            <a:avLst/>
          </a:prstGeom>
          <a:noFill/>
        </p:spPr>
        <p:txBody>
          <a:bodyPr wrap="square" lIns="0" tIns="0" rIns="0" bIns="0" numCol="1" spcCol="360000">
            <a:spAutoFit/>
          </a:bodyPr>
          <a:lstStyle/>
          <a:p>
            <a:pPr algn="just">
              <a:lnSpc>
                <a:spcPct val="120000"/>
              </a:lnSpc>
              <a:defRPr/>
            </a:pPr>
            <a:r>
              <a:rPr lang="zh-CN" altLang="en-US" sz="12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请插入文本的内容请插入文本的</a:t>
            </a:r>
            <a:r>
              <a:rPr lang="zh-CN" altLang="en-US" sz="1200"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内容</a:t>
            </a:r>
            <a:endParaRPr lang="en-US" altLang="zh-CN" sz="12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4875777" y="2276091"/>
            <a:ext cx="2983863" cy="221599"/>
          </a:xfrm>
          <a:prstGeom prst="rect">
            <a:avLst/>
          </a:prstGeom>
          <a:noFill/>
        </p:spPr>
        <p:txBody>
          <a:bodyPr wrap="square" lIns="0" tIns="0" rIns="0" bIns="0" numCol="1" spcCol="360000">
            <a:spAutoFit/>
          </a:bodyPr>
          <a:lstStyle/>
          <a:p>
            <a:pPr algn="just">
              <a:lnSpc>
                <a:spcPct val="120000"/>
              </a:lnSpc>
              <a:defRPr/>
            </a:pPr>
            <a:r>
              <a:rPr lang="zh-CN" altLang="en-US" sz="12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请插入文本的内容请插入文本的</a:t>
            </a:r>
            <a:r>
              <a:rPr lang="zh-CN" altLang="en-US" sz="1200"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内容</a:t>
            </a:r>
            <a:endParaRPr lang="en-US" altLang="zh-CN" sz="12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5620836" y="3142783"/>
            <a:ext cx="2913563" cy="221599"/>
          </a:xfrm>
          <a:prstGeom prst="rect">
            <a:avLst/>
          </a:prstGeom>
          <a:noFill/>
        </p:spPr>
        <p:txBody>
          <a:bodyPr wrap="square" lIns="0" tIns="0" rIns="0" bIns="0" numCol="1" spcCol="360000">
            <a:spAutoFit/>
          </a:bodyPr>
          <a:lstStyle/>
          <a:p>
            <a:pPr algn="just">
              <a:lnSpc>
                <a:spcPct val="120000"/>
              </a:lnSpc>
              <a:defRPr/>
            </a:pPr>
            <a:r>
              <a:rPr lang="zh-CN" altLang="en-US" sz="12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请插入文本的内容请插入文本的</a:t>
            </a:r>
            <a:r>
              <a:rPr lang="zh-CN" altLang="en-US" sz="1200"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内容</a:t>
            </a:r>
            <a:endParaRPr lang="en-US" altLang="zh-CN" sz="12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TextBox 61"/>
          <p:cNvSpPr txBox="1"/>
          <p:nvPr/>
        </p:nvSpPr>
        <p:spPr>
          <a:xfrm>
            <a:off x="4987756" y="3889549"/>
            <a:ext cx="2983863" cy="221599"/>
          </a:xfrm>
          <a:prstGeom prst="rect">
            <a:avLst/>
          </a:prstGeom>
          <a:noFill/>
        </p:spPr>
        <p:txBody>
          <a:bodyPr wrap="square" lIns="0" tIns="0" rIns="0" bIns="0" numCol="1" spcCol="360000">
            <a:spAutoFit/>
          </a:bodyPr>
          <a:lstStyle/>
          <a:p>
            <a:pPr algn="just">
              <a:lnSpc>
                <a:spcPct val="120000"/>
              </a:lnSpc>
              <a:defRPr/>
            </a:pPr>
            <a:r>
              <a:rPr lang="zh-CN" altLang="en-US" sz="12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请插入文本的内容请插入文本的</a:t>
            </a:r>
            <a:r>
              <a:rPr lang="zh-CN" altLang="en-US" sz="1200"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内容</a:t>
            </a:r>
            <a:endParaRPr lang="en-US" altLang="zh-CN" sz="12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12980016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6" presetClass="entr" presetSubtype="37"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barn(outVertical)">
                                      <p:cBhvr>
                                        <p:cTn id="27" dur="1000"/>
                                        <p:tgtEl>
                                          <p:spTgt spid="27"/>
                                        </p:tgtEl>
                                      </p:cBhvr>
                                    </p:animEffect>
                                  </p:childTnLst>
                                </p:cTn>
                              </p:par>
                            </p:childTnLst>
                          </p:cTn>
                        </p:par>
                        <p:par>
                          <p:cTn id="28" fill="hold">
                            <p:stCondLst>
                              <p:cond delay="3000"/>
                            </p:stCondLst>
                            <p:childTnLst>
                              <p:par>
                                <p:cTn id="29" presetID="16" presetClass="entr" presetSubtype="37"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barn(outVertical)">
                                      <p:cBhvr>
                                        <p:cTn id="31" dur="1000"/>
                                        <p:tgtEl>
                                          <p:spTgt spid="30"/>
                                        </p:tgtEl>
                                      </p:cBhvr>
                                    </p:animEffect>
                                  </p:childTnLst>
                                </p:cTn>
                              </p:par>
                            </p:childTnLst>
                          </p:cTn>
                        </p:par>
                        <p:par>
                          <p:cTn id="32" fill="hold">
                            <p:stCondLst>
                              <p:cond delay="4000"/>
                            </p:stCondLst>
                            <p:childTnLst>
                              <p:par>
                                <p:cTn id="33" presetID="16" presetClass="entr" presetSubtype="37"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barn(outVertical)">
                                      <p:cBhvr>
                                        <p:cTn id="35" dur="1000"/>
                                        <p:tgtEl>
                                          <p:spTgt spid="33"/>
                                        </p:tgtEl>
                                      </p:cBhvr>
                                    </p:animEffect>
                                  </p:childTnLst>
                                </p:cTn>
                              </p:par>
                            </p:childTnLst>
                          </p:cTn>
                        </p:par>
                        <p:par>
                          <p:cTn id="36" fill="hold">
                            <p:stCondLst>
                              <p:cond delay="5000"/>
                            </p:stCondLst>
                            <p:childTnLst>
                              <p:par>
                                <p:cTn id="37" presetID="16" presetClass="entr" presetSubtype="37" fill="hold"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barn(outVertical)">
                                      <p:cBhvr>
                                        <p:cTn id="39" dur="1000"/>
                                        <p:tgtEl>
                                          <p:spTgt spid="36"/>
                                        </p:tgtEl>
                                      </p:cBhvr>
                                    </p:animEffect>
                                  </p:childTnLst>
                                </p:cTn>
                              </p:par>
                            </p:childTnLst>
                          </p:cTn>
                        </p:par>
                        <p:par>
                          <p:cTn id="40" fill="hold">
                            <p:stCondLst>
                              <p:cond delay="6000"/>
                            </p:stCondLst>
                            <p:childTnLst>
                              <p:par>
                                <p:cTn id="41" presetID="53" presetClass="entr" presetSubtype="16"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ppt_w</p:attrName>
                                        </p:attrNameLst>
                                      </p:cBhvr>
                                      <p:tavLst>
                                        <p:tav tm="0">
                                          <p:val>
                                            <p:fltVal val="0"/>
                                          </p:val>
                                        </p:tav>
                                        <p:tav tm="100000">
                                          <p:val>
                                            <p:strVal val="#ppt_w"/>
                                          </p:val>
                                        </p:tav>
                                      </p:tavLst>
                                    </p:anim>
                                    <p:anim calcmode="lin" valueType="num">
                                      <p:cBhvr>
                                        <p:cTn id="44" dur="500" fill="hold"/>
                                        <p:tgtEl>
                                          <p:spTgt spid="39"/>
                                        </p:tgtEl>
                                        <p:attrNameLst>
                                          <p:attrName>ppt_h</p:attrName>
                                        </p:attrNameLst>
                                      </p:cBhvr>
                                      <p:tavLst>
                                        <p:tav tm="0">
                                          <p:val>
                                            <p:fltVal val="0"/>
                                          </p:val>
                                        </p:tav>
                                        <p:tav tm="100000">
                                          <p:val>
                                            <p:strVal val="#ppt_h"/>
                                          </p:val>
                                        </p:tav>
                                      </p:tavLst>
                                    </p:anim>
                                    <p:animEffect transition="in" filter="fade">
                                      <p:cBhvr>
                                        <p:cTn id="45" dur="500"/>
                                        <p:tgtEl>
                                          <p:spTgt spid="39"/>
                                        </p:tgtEl>
                                      </p:cBhvr>
                                    </p:animEffect>
                                  </p:childTnLst>
                                </p:cTn>
                              </p:par>
                            </p:childTnLst>
                          </p:cTn>
                        </p:par>
                        <p:par>
                          <p:cTn id="46" fill="hold">
                            <p:stCondLst>
                              <p:cond delay="6500"/>
                            </p:stCondLst>
                            <p:childTnLst>
                              <p:par>
                                <p:cTn id="47" presetID="53" presetClass="entr" presetSubtype="16"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7000"/>
                            </p:stCondLst>
                            <p:childTnLst>
                              <p:par>
                                <p:cTn id="53" presetID="53" presetClass="entr" presetSubtype="16"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childTnLst>
                          </p:cTn>
                        </p:par>
                        <p:par>
                          <p:cTn id="58" fill="hold">
                            <p:stCondLst>
                              <p:cond delay="7500"/>
                            </p:stCondLst>
                            <p:childTnLst>
                              <p:par>
                                <p:cTn id="59" presetID="53" presetClass="entr" presetSubtype="16" fill="hold" grpId="0" nodeType="afterEffect">
                                  <p:stCondLst>
                                    <p:cond delay="0"/>
                                  </p:stCondLst>
                                  <p:childTnLst>
                                    <p:set>
                                      <p:cBhvr>
                                        <p:cTn id="60" dur="1" fill="hold">
                                          <p:stCondLst>
                                            <p:cond delay="0"/>
                                          </p:stCondLst>
                                        </p:cTn>
                                        <p:tgtEl>
                                          <p:spTgt spid="54"/>
                                        </p:tgtEl>
                                        <p:attrNameLst>
                                          <p:attrName>style.visibility</p:attrName>
                                        </p:attrNameLst>
                                      </p:cBhvr>
                                      <p:to>
                                        <p:strVal val="visible"/>
                                      </p:to>
                                    </p:set>
                                    <p:anim calcmode="lin" valueType="num">
                                      <p:cBhvr>
                                        <p:cTn id="61" dur="500" fill="hold"/>
                                        <p:tgtEl>
                                          <p:spTgt spid="54"/>
                                        </p:tgtEl>
                                        <p:attrNameLst>
                                          <p:attrName>ppt_w</p:attrName>
                                        </p:attrNameLst>
                                      </p:cBhvr>
                                      <p:tavLst>
                                        <p:tav tm="0">
                                          <p:val>
                                            <p:fltVal val="0"/>
                                          </p:val>
                                        </p:tav>
                                        <p:tav tm="100000">
                                          <p:val>
                                            <p:strVal val="#ppt_w"/>
                                          </p:val>
                                        </p:tav>
                                      </p:tavLst>
                                    </p:anim>
                                    <p:anim calcmode="lin" valueType="num">
                                      <p:cBhvr>
                                        <p:cTn id="62" dur="500" fill="hold"/>
                                        <p:tgtEl>
                                          <p:spTgt spid="54"/>
                                        </p:tgtEl>
                                        <p:attrNameLst>
                                          <p:attrName>ppt_h</p:attrName>
                                        </p:attrNameLst>
                                      </p:cBhvr>
                                      <p:tavLst>
                                        <p:tav tm="0">
                                          <p:val>
                                            <p:fltVal val="0"/>
                                          </p:val>
                                        </p:tav>
                                        <p:tav tm="100000">
                                          <p:val>
                                            <p:strVal val="#ppt_h"/>
                                          </p:val>
                                        </p:tav>
                                      </p:tavLst>
                                    </p:anim>
                                    <p:animEffect transition="in" filter="fade">
                                      <p:cBhvr>
                                        <p:cTn id="63" dur="500"/>
                                        <p:tgtEl>
                                          <p:spTgt spid="54"/>
                                        </p:tgtEl>
                                      </p:cBhvr>
                                    </p:animEffect>
                                  </p:childTnLst>
                                </p:cTn>
                              </p:par>
                            </p:childTnLst>
                          </p:cTn>
                        </p:par>
                        <p:par>
                          <p:cTn id="64" fill="hold">
                            <p:stCondLst>
                              <p:cond delay="8000"/>
                            </p:stCondLst>
                            <p:childTnLst>
                              <p:par>
                                <p:cTn id="65" presetID="22" presetClass="entr" presetSubtype="8"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wipe(left)">
                                      <p:cBhvr>
                                        <p:cTn id="67" dur="500"/>
                                        <p:tgtEl>
                                          <p:spTgt spid="55"/>
                                        </p:tgtEl>
                                      </p:cBhvr>
                                    </p:animEffect>
                                  </p:childTnLst>
                                </p:cTn>
                              </p:par>
                            </p:childTnLst>
                          </p:cTn>
                        </p:par>
                        <p:par>
                          <p:cTn id="68" fill="hold">
                            <p:stCondLst>
                              <p:cond delay="8500"/>
                            </p:stCondLst>
                            <p:childTnLst>
                              <p:par>
                                <p:cTn id="69" presetID="22" presetClass="entr" presetSubtype="8" fill="hold" grpId="0" nodeType="afterEffect">
                                  <p:stCondLst>
                                    <p:cond delay="0"/>
                                  </p:stCondLst>
                                  <p:childTnLst>
                                    <p:set>
                                      <p:cBhvr>
                                        <p:cTn id="70" dur="1" fill="hold">
                                          <p:stCondLst>
                                            <p:cond delay="0"/>
                                          </p:stCondLst>
                                        </p:cTn>
                                        <p:tgtEl>
                                          <p:spTgt spid="56"/>
                                        </p:tgtEl>
                                        <p:attrNameLst>
                                          <p:attrName>style.visibility</p:attrName>
                                        </p:attrNameLst>
                                      </p:cBhvr>
                                      <p:to>
                                        <p:strVal val="visible"/>
                                      </p:to>
                                    </p:set>
                                    <p:animEffect transition="in" filter="wipe(left)">
                                      <p:cBhvr>
                                        <p:cTn id="71" dur="500"/>
                                        <p:tgtEl>
                                          <p:spTgt spid="56"/>
                                        </p:tgtEl>
                                      </p:cBhvr>
                                    </p:animEffect>
                                  </p:childTnLst>
                                </p:cTn>
                              </p:par>
                            </p:childTnLst>
                          </p:cTn>
                        </p:par>
                        <p:par>
                          <p:cTn id="72" fill="hold">
                            <p:stCondLst>
                              <p:cond delay="9000"/>
                            </p:stCondLst>
                            <p:childTnLst>
                              <p:par>
                                <p:cTn id="73" presetID="22" presetClass="entr" presetSubtype="8" fill="hold" grpId="0" nodeType="afterEffect">
                                  <p:stCondLst>
                                    <p:cond delay="0"/>
                                  </p:stCondLst>
                                  <p:childTnLst>
                                    <p:set>
                                      <p:cBhvr>
                                        <p:cTn id="74" dur="1" fill="hold">
                                          <p:stCondLst>
                                            <p:cond delay="0"/>
                                          </p:stCondLst>
                                        </p:cTn>
                                        <p:tgtEl>
                                          <p:spTgt spid="57"/>
                                        </p:tgtEl>
                                        <p:attrNameLst>
                                          <p:attrName>style.visibility</p:attrName>
                                        </p:attrNameLst>
                                      </p:cBhvr>
                                      <p:to>
                                        <p:strVal val="visible"/>
                                      </p:to>
                                    </p:set>
                                    <p:animEffect transition="in" filter="wipe(left)">
                                      <p:cBhvr>
                                        <p:cTn id="75" dur="500"/>
                                        <p:tgtEl>
                                          <p:spTgt spid="57"/>
                                        </p:tgtEl>
                                      </p:cBhvr>
                                    </p:animEffect>
                                  </p:childTnLst>
                                </p:cTn>
                              </p:par>
                            </p:childTnLst>
                          </p:cTn>
                        </p:par>
                        <p:par>
                          <p:cTn id="76" fill="hold">
                            <p:stCondLst>
                              <p:cond delay="9500"/>
                            </p:stCondLst>
                            <p:childTnLst>
                              <p:par>
                                <p:cTn id="77" presetID="22" presetClass="entr" presetSubtype="8" fill="hold" grpId="0" nodeType="after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wipe(left)">
                                      <p:cBhvr>
                                        <p:cTn id="79" dur="500"/>
                                        <p:tgtEl>
                                          <p:spTgt spid="58"/>
                                        </p:tgtEl>
                                      </p:cBhvr>
                                    </p:animEffect>
                                  </p:childTnLst>
                                </p:cTn>
                              </p:par>
                            </p:childTnLst>
                          </p:cTn>
                        </p:par>
                        <p:par>
                          <p:cTn id="80" fill="hold">
                            <p:stCondLst>
                              <p:cond delay="10000"/>
                            </p:stCondLst>
                            <p:childTnLst>
                              <p:par>
                                <p:cTn id="81" presetID="2" presetClass="entr" presetSubtype="2" fill="hold" grpId="0" nodeType="afterEffect">
                                  <p:stCondLst>
                                    <p:cond delay="0"/>
                                  </p:stCondLst>
                                  <p:childTnLst>
                                    <p:set>
                                      <p:cBhvr>
                                        <p:cTn id="82" dur="1" fill="hold">
                                          <p:stCondLst>
                                            <p:cond delay="0"/>
                                          </p:stCondLst>
                                        </p:cTn>
                                        <p:tgtEl>
                                          <p:spTgt spid="59"/>
                                        </p:tgtEl>
                                        <p:attrNameLst>
                                          <p:attrName>style.visibility</p:attrName>
                                        </p:attrNameLst>
                                      </p:cBhvr>
                                      <p:to>
                                        <p:strVal val="visible"/>
                                      </p:to>
                                    </p:set>
                                    <p:anim calcmode="lin" valueType="num">
                                      <p:cBhvr additive="base">
                                        <p:cTn id="83" dur="500" fill="hold"/>
                                        <p:tgtEl>
                                          <p:spTgt spid="59"/>
                                        </p:tgtEl>
                                        <p:attrNameLst>
                                          <p:attrName>ppt_x</p:attrName>
                                        </p:attrNameLst>
                                      </p:cBhvr>
                                      <p:tavLst>
                                        <p:tav tm="0">
                                          <p:val>
                                            <p:strVal val="1+#ppt_w/2"/>
                                          </p:val>
                                        </p:tav>
                                        <p:tav tm="100000">
                                          <p:val>
                                            <p:strVal val="#ppt_x"/>
                                          </p:val>
                                        </p:tav>
                                      </p:tavLst>
                                    </p:anim>
                                    <p:anim calcmode="lin" valueType="num">
                                      <p:cBhvr additive="base">
                                        <p:cTn id="84" dur="500" fill="hold"/>
                                        <p:tgtEl>
                                          <p:spTgt spid="59"/>
                                        </p:tgtEl>
                                        <p:attrNameLst>
                                          <p:attrName>ppt_y</p:attrName>
                                        </p:attrNameLst>
                                      </p:cBhvr>
                                      <p:tavLst>
                                        <p:tav tm="0">
                                          <p:val>
                                            <p:strVal val="#ppt_y"/>
                                          </p:val>
                                        </p:tav>
                                        <p:tav tm="100000">
                                          <p:val>
                                            <p:strVal val="#ppt_y"/>
                                          </p:val>
                                        </p:tav>
                                      </p:tavLst>
                                    </p:anim>
                                  </p:childTnLst>
                                </p:cTn>
                              </p:par>
                            </p:childTnLst>
                          </p:cTn>
                        </p:par>
                        <p:par>
                          <p:cTn id="85" fill="hold">
                            <p:stCondLst>
                              <p:cond delay="10500"/>
                            </p:stCondLst>
                            <p:childTnLst>
                              <p:par>
                                <p:cTn id="86" presetID="2" presetClass="entr" presetSubtype="2" fill="hold" grpId="0" nodeType="afterEffect">
                                  <p:stCondLst>
                                    <p:cond delay="0"/>
                                  </p:stCondLst>
                                  <p:childTnLst>
                                    <p:set>
                                      <p:cBhvr>
                                        <p:cTn id="87" dur="1" fill="hold">
                                          <p:stCondLst>
                                            <p:cond delay="0"/>
                                          </p:stCondLst>
                                        </p:cTn>
                                        <p:tgtEl>
                                          <p:spTgt spid="60"/>
                                        </p:tgtEl>
                                        <p:attrNameLst>
                                          <p:attrName>style.visibility</p:attrName>
                                        </p:attrNameLst>
                                      </p:cBhvr>
                                      <p:to>
                                        <p:strVal val="visible"/>
                                      </p:to>
                                    </p:set>
                                    <p:anim calcmode="lin" valueType="num">
                                      <p:cBhvr additive="base">
                                        <p:cTn id="88" dur="500" fill="hold"/>
                                        <p:tgtEl>
                                          <p:spTgt spid="60"/>
                                        </p:tgtEl>
                                        <p:attrNameLst>
                                          <p:attrName>ppt_x</p:attrName>
                                        </p:attrNameLst>
                                      </p:cBhvr>
                                      <p:tavLst>
                                        <p:tav tm="0">
                                          <p:val>
                                            <p:strVal val="1+#ppt_w/2"/>
                                          </p:val>
                                        </p:tav>
                                        <p:tav tm="100000">
                                          <p:val>
                                            <p:strVal val="#ppt_x"/>
                                          </p:val>
                                        </p:tav>
                                      </p:tavLst>
                                    </p:anim>
                                    <p:anim calcmode="lin" valueType="num">
                                      <p:cBhvr additive="base">
                                        <p:cTn id="89" dur="500" fill="hold"/>
                                        <p:tgtEl>
                                          <p:spTgt spid="60"/>
                                        </p:tgtEl>
                                        <p:attrNameLst>
                                          <p:attrName>ppt_y</p:attrName>
                                        </p:attrNameLst>
                                      </p:cBhvr>
                                      <p:tavLst>
                                        <p:tav tm="0">
                                          <p:val>
                                            <p:strVal val="#ppt_y"/>
                                          </p:val>
                                        </p:tav>
                                        <p:tav tm="100000">
                                          <p:val>
                                            <p:strVal val="#ppt_y"/>
                                          </p:val>
                                        </p:tav>
                                      </p:tavLst>
                                    </p:anim>
                                  </p:childTnLst>
                                </p:cTn>
                              </p:par>
                            </p:childTnLst>
                          </p:cTn>
                        </p:par>
                        <p:par>
                          <p:cTn id="90" fill="hold">
                            <p:stCondLst>
                              <p:cond delay="11000"/>
                            </p:stCondLst>
                            <p:childTnLst>
                              <p:par>
                                <p:cTn id="91" presetID="2" presetClass="entr" presetSubtype="2" fill="hold" grpId="0" nodeType="afterEffect">
                                  <p:stCondLst>
                                    <p:cond delay="0"/>
                                  </p:stCondLst>
                                  <p:childTnLst>
                                    <p:set>
                                      <p:cBhvr>
                                        <p:cTn id="92" dur="1" fill="hold">
                                          <p:stCondLst>
                                            <p:cond delay="0"/>
                                          </p:stCondLst>
                                        </p:cTn>
                                        <p:tgtEl>
                                          <p:spTgt spid="61"/>
                                        </p:tgtEl>
                                        <p:attrNameLst>
                                          <p:attrName>style.visibility</p:attrName>
                                        </p:attrNameLst>
                                      </p:cBhvr>
                                      <p:to>
                                        <p:strVal val="visible"/>
                                      </p:to>
                                    </p:set>
                                    <p:anim calcmode="lin" valueType="num">
                                      <p:cBhvr additive="base">
                                        <p:cTn id="93" dur="500" fill="hold"/>
                                        <p:tgtEl>
                                          <p:spTgt spid="61"/>
                                        </p:tgtEl>
                                        <p:attrNameLst>
                                          <p:attrName>ppt_x</p:attrName>
                                        </p:attrNameLst>
                                      </p:cBhvr>
                                      <p:tavLst>
                                        <p:tav tm="0">
                                          <p:val>
                                            <p:strVal val="1+#ppt_w/2"/>
                                          </p:val>
                                        </p:tav>
                                        <p:tav tm="100000">
                                          <p:val>
                                            <p:strVal val="#ppt_x"/>
                                          </p:val>
                                        </p:tav>
                                      </p:tavLst>
                                    </p:anim>
                                    <p:anim calcmode="lin" valueType="num">
                                      <p:cBhvr additive="base">
                                        <p:cTn id="94" dur="500" fill="hold"/>
                                        <p:tgtEl>
                                          <p:spTgt spid="61"/>
                                        </p:tgtEl>
                                        <p:attrNameLst>
                                          <p:attrName>ppt_y</p:attrName>
                                        </p:attrNameLst>
                                      </p:cBhvr>
                                      <p:tavLst>
                                        <p:tav tm="0">
                                          <p:val>
                                            <p:strVal val="#ppt_y"/>
                                          </p:val>
                                        </p:tav>
                                        <p:tav tm="100000">
                                          <p:val>
                                            <p:strVal val="#ppt_y"/>
                                          </p:val>
                                        </p:tav>
                                      </p:tavLst>
                                    </p:anim>
                                  </p:childTnLst>
                                </p:cTn>
                              </p:par>
                            </p:childTnLst>
                          </p:cTn>
                        </p:par>
                        <p:par>
                          <p:cTn id="95" fill="hold">
                            <p:stCondLst>
                              <p:cond delay="11500"/>
                            </p:stCondLst>
                            <p:childTnLst>
                              <p:par>
                                <p:cTn id="96" presetID="2" presetClass="entr" presetSubtype="2" fill="hold" grpId="0" nodeType="afterEffect">
                                  <p:stCondLst>
                                    <p:cond delay="0"/>
                                  </p:stCondLst>
                                  <p:childTnLst>
                                    <p:set>
                                      <p:cBhvr>
                                        <p:cTn id="97" dur="1" fill="hold">
                                          <p:stCondLst>
                                            <p:cond delay="0"/>
                                          </p:stCondLst>
                                        </p:cTn>
                                        <p:tgtEl>
                                          <p:spTgt spid="62"/>
                                        </p:tgtEl>
                                        <p:attrNameLst>
                                          <p:attrName>style.visibility</p:attrName>
                                        </p:attrNameLst>
                                      </p:cBhvr>
                                      <p:to>
                                        <p:strVal val="visible"/>
                                      </p:to>
                                    </p:set>
                                    <p:anim calcmode="lin" valueType="num">
                                      <p:cBhvr additive="base">
                                        <p:cTn id="98" dur="500" fill="hold"/>
                                        <p:tgtEl>
                                          <p:spTgt spid="62"/>
                                        </p:tgtEl>
                                        <p:attrNameLst>
                                          <p:attrName>ppt_x</p:attrName>
                                        </p:attrNameLst>
                                      </p:cBhvr>
                                      <p:tavLst>
                                        <p:tav tm="0">
                                          <p:val>
                                            <p:strVal val="1+#ppt_w/2"/>
                                          </p:val>
                                        </p:tav>
                                        <p:tav tm="100000">
                                          <p:val>
                                            <p:strVal val="#ppt_x"/>
                                          </p:val>
                                        </p:tav>
                                      </p:tavLst>
                                    </p:anim>
                                    <p:anim calcmode="lin" valueType="num">
                                      <p:cBhvr additive="base">
                                        <p:cTn id="99" dur="500" fill="hold"/>
                                        <p:tgtEl>
                                          <p:spTgt spid="62"/>
                                        </p:tgtEl>
                                        <p:attrNameLst>
                                          <p:attrName>ppt_y</p:attrName>
                                        </p:attrNameLst>
                                      </p:cBhvr>
                                      <p:tavLst>
                                        <p:tav tm="0">
                                          <p:val>
                                            <p:strVal val="#ppt_y"/>
                                          </p:val>
                                        </p:tav>
                                        <p:tav tm="100000">
                                          <p:val>
                                            <p:strVal val="#ppt_y"/>
                                          </p:val>
                                        </p:tav>
                                      </p:tavLst>
                                    </p:anim>
                                  </p:childTnLst>
                                </p:cTn>
                              </p:par>
                              <p:par>
                                <p:cTn id="100" presetID="31" presetClass="entr" presetSubtype="0" fill="hold" nodeType="withEffect">
                                  <p:stCondLst>
                                    <p:cond delay="1000"/>
                                  </p:stCondLst>
                                  <p:childTnLst>
                                    <p:set>
                                      <p:cBhvr>
                                        <p:cTn id="101" dur="1" fill="hold">
                                          <p:stCondLst>
                                            <p:cond delay="0"/>
                                          </p:stCondLst>
                                        </p:cTn>
                                        <p:tgtEl>
                                          <p:spTgt spid="63"/>
                                        </p:tgtEl>
                                        <p:attrNameLst>
                                          <p:attrName>style.visibility</p:attrName>
                                        </p:attrNameLst>
                                      </p:cBhvr>
                                      <p:to>
                                        <p:strVal val="visible"/>
                                      </p:to>
                                    </p:set>
                                    <p:anim calcmode="lin" valueType="num">
                                      <p:cBhvr>
                                        <p:cTn id="102" dur="1000" fill="hold"/>
                                        <p:tgtEl>
                                          <p:spTgt spid="63"/>
                                        </p:tgtEl>
                                        <p:attrNameLst>
                                          <p:attrName>ppt_w</p:attrName>
                                        </p:attrNameLst>
                                      </p:cBhvr>
                                      <p:tavLst>
                                        <p:tav tm="0">
                                          <p:val>
                                            <p:fltVal val="0"/>
                                          </p:val>
                                        </p:tav>
                                        <p:tav tm="100000">
                                          <p:val>
                                            <p:strVal val="#ppt_w"/>
                                          </p:val>
                                        </p:tav>
                                      </p:tavLst>
                                    </p:anim>
                                    <p:anim calcmode="lin" valueType="num">
                                      <p:cBhvr>
                                        <p:cTn id="103" dur="1000" fill="hold"/>
                                        <p:tgtEl>
                                          <p:spTgt spid="63"/>
                                        </p:tgtEl>
                                        <p:attrNameLst>
                                          <p:attrName>ppt_h</p:attrName>
                                        </p:attrNameLst>
                                      </p:cBhvr>
                                      <p:tavLst>
                                        <p:tav tm="0">
                                          <p:val>
                                            <p:fltVal val="0"/>
                                          </p:val>
                                        </p:tav>
                                        <p:tav tm="100000">
                                          <p:val>
                                            <p:strVal val="#ppt_h"/>
                                          </p:val>
                                        </p:tav>
                                      </p:tavLst>
                                    </p:anim>
                                    <p:anim calcmode="lin" valueType="num">
                                      <p:cBhvr>
                                        <p:cTn id="104" dur="1000" fill="hold"/>
                                        <p:tgtEl>
                                          <p:spTgt spid="63"/>
                                        </p:tgtEl>
                                        <p:attrNameLst>
                                          <p:attrName>style.rotation</p:attrName>
                                        </p:attrNameLst>
                                      </p:cBhvr>
                                      <p:tavLst>
                                        <p:tav tm="0">
                                          <p:val>
                                            <p:fltVal val="90"/>
                                          </p:val>
                                        </p:tav>
                                        <p:tav tm="100000">
                                          <p:val>
                                            <p:fltVal val="0"/>
                                          </p:val>
                                        </p:tav>
                                      </p:tavLst>
                                    </p:anim>
                                    <p:animEffect transition="in" filter="fade">
                                      <p:cBhvr>
                                        <p:cTn id="105" dur="1000"/>
                                        <p:tgtEl>
                                          <p:spTgt spid="63"/>
                                        </p:tgtEl>
                                      </p:cBhvr>
                                    </p:animEffect>
                                  </p:childTnLst>
                                </p:cTn>
                              </p:par>
                              <p:par>
                                <p:cTn id="106" presetID="31" presetClass="entr" presetSubtype="0" fill="hold" nodeType="withEffect">
                                  <p:stCondLst>
                                    <p:cond delay="1000"/>
                                  </p:stCondLst>
                                  <p:childTnLst>
                                    <p:set>
                                      <p:cBhvr>
                                        <p:cTn id="107" dur="1" fill="hold">
                                          <p:stCondLst>
                                            <p:cond delay="0"/>
                                          </p:stCondLst>
                                        </p:cTn>
                                        <p:tgtEl>
                                          <p:spTgt spid="64"/>
                                        </p:tgtEl>
                                        <p:attrNameLst>
                                          <p:attrName>style.visibility</p:attrName>
                                        </p:attrNameLst>
                                      </p:cBhvr>
                                      <p:to>
                                        <p:strVal val="visible"/>
                                      </p:to>
                                    </p:set>
                                    <p:anim calcmode="lin" valueType="num">
                                      <p:cBhvr>
                                        <p:cTn id="108" dur="1000" fill="hold"/>
                                        <p:tgtEl>
                                          <p:spTgt spid="64"/>
                                        </p:tgtEl>
                                        <p:attrNameLst>
                                          <p:attrName>ppt_w</p:attrName>
                                        </p:attrNameLst>
                                      </p:cBhvr>
                                      <p:tavLst>
                                        <p:tav tm="0">
                                          <p:val>
                                            <p:fltVal val="0"/>
                                          </p:val>
                                        </p:tav>
                                        <p:tav tm="100000">
                                          <p:val>
                                            <p:strVal val="#ppt_w"/>
                                          </p:val>
                                        </p:tav>
                                      </p:tavLst>
                                    </p:anim>
                                    <p:anim calcmode="lin" valueType="num">
                                      <p:cBhvr>
                                        <p:cTn id="109" dur="1000" fill="hold"/>
                                        <p:tgtEl>
                                          <p:spTgt spid="64"/>
                                        </p:tgtEl>
                                        <p:attrNameLst>
                                          <p:attrName>ppt_h</p:attrName>
                                        </p:attrNameLst>
                                      </p:cBhvr>
                                      <p:tavLst>
                                        <p:tav tm="0">
                                          <p:val>
                                            <p:fltVal val="0"/>
                                          </p:val>
                                        </p:tav>
                                        <p:tav tm="100000">
                                          <p:val>
                                            <p:strVal val="#ppt_h"/>
                                          </p:val>
                                        </p:tav>
                                      </p:tavLst>
                                    </p:anim>
                                    <p:anim calcmode="lin" valueType="num">
                                      <p:cBhvr>
                                        <p:cTn id="110" dur="1000" fill="hold"/>
                                        <p:tgtEl>
                                          <p:spTgt spid="64"/>
                                        </p:tgtEl>
                                        <p:attrNameLst>
                                          <p:attrName>style.rotation</p:attrName>
                                        </p:attrNameLst>
                                      </p:cBhvr>
                                      <p:tavLst>
                                        <p:tav tm="0">
                                          <p:val>
                                            <p:fltVal val="90"/>
                                          </p:val>
                                        </p:tav>
                                        <p:tav tm="100000">
                                          <p:val>
                                            <p:fltVal val="0"/>
                                          </p:val>
                                        </p:tav>
                                      </p:tavLst>
                                    </p:anim>
                                    <p:animEffect transition="in" filter="fade">
                                      <p:cBhvr>
                                        <p:cTn id="111" dur="1000"/>
                                        <p:tgtEl>
                                          <p:spTgt spid="64"/>
                                        </p:tgtEl>
                                      </p:cBhvr>
                                    </p:animEffect>
                                  </p:childTnLst>
                                </p:cTn>
                              </p:par>
                              <p:par>
                                <p:cTn id="112" presetID="31" presetClass="entr" presetSubtype="0" fill="hold" nodeType="withEffect">
                                  <p:stCondLst>
                                    <p:cond delay="1000"/>
                                  </p:stCondLst>
                                  <p:childTnLst>
                                    <p:set>
                                      <p:cBhvr>
                                        <p:cTn id="113" dur="1" fill="hold">
                                          <p:stCondLst>
                                            <p:cond delay="0"/>
                                          </p:stCondLst>
                                        </p:cTn>
                                        <p:tgtEl>
                                          <p:spTgt spid="65"/>
                                        </p:tgtEl>
                                        <p:attrNameLst>
                                          <p:attrName>style.visibility</p:attrName>
                                        </p:attrNameLst>
                                      </p:cBhvr>
                                      <p:to>
                                        <p:strVal val="visible"/>
                                      </p:to>
                                    </p:set>
                                    <p:anim calcmode="lin" valueType="num">
                                      <p:cBhvr>
                                        <p:cTn id="114" dur="1000" fill="hold"/>
                                        <p:tgtEl>
                                          <p:spTgt spid="65"/>
                                        </p:tgtEl>
                                        <p:attrNameLst>
                                          <p:attrName>ppt_w</p:attrName>
                                        </p:attrNameLst>
                                      </p:cBhvr>
                                      <p:tavLst>
                                        <p:tav tm="0">
                                          <p:val>
                                            <p:fltVal val="0"/>
                                          </p:val>
                                        </p:tav>
                                        <p:tav tm="100000">
                                          <p:val>
                                            <p:strVal val="#ppt_w"/>
                                          </p:val>
                                        </p:tav>
                                      </p:tavLst>
                                    </p:anim>
                                    <p:anim calcmode="lin" valueType="num">
                                      <p:cBhvr>
                                        <p:cTn id="115" dur="1000" fill="hold"/>
                                        <p:tgtEl>
                                          <p:spTgt spid="65"/>
                                        </p:tgtEl>
                                        <p:attrNameLst>
                                          <p:attrName>ppt_h</p:attrName>
                                        </p:attrNameLst>
                                      </p:cBhvr>
                                      <p:tavLst>
                                        <p:tav tm="0">
                                          <p:val>
                                            <p:fltVal val="0"/>
                                          </p:val>
                                        </p:tav>
                                        <p:tav tm="100000">
                                          <p:val>
                                            <p:strVal val="#ppt_h"/>
                                          </p:val>
                                        </p:tav>
                                      </p:tavLst>
                                    </p:anim>
                                    <p:anim calcmode="lin" valueType="num">
                                      <p:cBhvr>
                                        <p:cTn id="116" dur="1000" fill="hold"/>
                                        <p:tgtEl>
                                          <p:spTgt spid="65"/>
                                        </p:tgtEl>
                                        <p:attrNameLst>
                                          <p:attrName>style.rotation</p:attrName>
                                        </p:attrNameLst>
                                      </p:cBhvr>
                                      <p:tavLst>
                                        <p:tav tm="0">
                                          <p:val>
                                            <p:fltVal val="90"/>
                                          </p:val>
                                        </p:tav>
                                        <p:tav tm="100000">
                                          <p:val>
                                            <p:fltVal val="0"/>
                                          </p:val>
                                        </p:tav>
                                      </p:tavLst>
                                    </p:anim>
                                    <p:animEffect transition="in" filter="fade">
                                      <p:cBhvr>
                                        <p:cTn id="117" dur="1000"/>
                                        <p:tgtEl>
                                          <p:spTgt spid="65"/>
                                        </p:tgtEl>
                                      </p:cBhvr>
                                    </p:animEffect>
                                  </p:childTnLst>
                                </p:cTn>
                              </p:par>
                              <p:par>
                                <p:cTn id="118" presetID="31" presetClass="entr" presetSubtype="0" fill="hold" nodeType="withEffect">
                                  <p:stCondLst>
                                    <p:cond delay="1000"/>
                                  </p:stCondLst>
                                  <p:childTnLst>
                                    <p:set>
                                      <p:cBhvr>
                                        <p:cTn id="119" dur="1" fill="hold">
                                          <p:stCondLst>
                                            <p:cond delay="0"/>
                                          </p:stCondLst>
                                        </p:cTn>
                                        <p:tgtEl>
                                          <p:spTgt spid="66"/>
                                        </p:tgtEl>
                                        <p:attrNameLst>
                                          <p:attrName>style.visibility</p:attrName>
                                        </p:attrNameLst>
                                      </p:cBhvr>
                                      <p:to>
                                        <p:strVal val="visible"/>
                                      </p:to>
                                    </p:set>
                                    <p:anim calcmode="lin" valueType="num">
                                      <p:cBhvr>
                                        <p:cTn id="120" dur="1000" fill="hold"/>
                                        <p:tgtEl>
                                          <p:spTgt spid="66"/>
                                        </p:tgtEl>
                                        <p:attrNameLst>
                                          <p:attrName>ppt_w</p:attrName>
                                        </p:attrNameLst>
                                      </p:cBhvr>
                                      <p:tavLst>
                                        <p:tav tm="0">
                                          <p:val>
                                            <p:fltVal val="0"/>
                                          </p:val>
                                        </p:tav>
                                        <p:tav tm="100000">
                                          <p:val>
                                            <p:strVal val="#ppt_w"/>
                                          </p:val>
                                        </p:tav>
                                      </p:tavLst>
                                    </p:anim>
                                    <p:anim calcmode="lin" valueType="num">
                                      <p:cBhvr>
                                        <p:cTn id="121" dur="1000" fill="hold"/>
                                        <p:tgtEl>
                                          <p:spTgt spid="66"/>
                                        </p:tgtEl>
                                        <p:attrNameLst>
                                          <p:attrName>ppt_h</p:attrName>
                                        </p:attrNameLst>
                                      </p:cBhvr>
                                      <p:tavLst>
                                        <p:tav tm="0">
                                          <p:val>
                                            <p:fltVal val="0"/>
                                          </p:val>
                                        </p:tav>
                                        <p:tav tm="100000">
                                          <p:val>
                                            <p:strVal val="#ppt_h"/>
                                          </p:val>
                                        </p:tav>
                                      </p:tavLst>
                                    </p:anim>
                                    <p:anim calcmode="lin" valueType="num">
                                      <p:cBhvr>
                                        <p:cTn id="122" dur="1000" fill="hold"/>
                                        <p:tgtEl>
                                          <p:spTgt spid="66"/>
                                        </p:tgtEl>
                                        <p:attrNameLst>
                                          <p:attrName>style.rotation</p:attrName>
                                        </p:attrNameLst>
                                      </p:cBhvr>
                                      <p:tavLst>
                                        <p:tav tm="0">
                                          <p:val>
                                            <p:fltVal val="90"/>
                                          </p:val>
                                        </p:tav>
                                        <p:tav tm="100000">
                                          <p:val>
                                            <p:fltVal val="0"/>
                                          </p:val>
                                        </p:tav>
                                      </p:tavLst>
                                    </p:anim>
                                    <p:animEffect transition="in" filter="fade">
                                      <p:cBhvr>
                                        <p:cTn id="123"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p:bldP spid="56" grpId="0"/>
      <p:bldP spid="57" grpId="0"/>
      <p:bldP spid="58" grpId="0"/>
      <p:bldP spid="59" grpId="0"/>
      <p:bldP spid="60" grpId="0"/>
      <p:bldP spid="61" grpId="0"/>
      <p:bldP spid="6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1114e37a-5bb1-4ba8-a584-14807f7ff281"/>
          <p:cNvGrpSpPr>
            <a:grpSpLocks noChangeAspect="1"/>
          </p:cNvGrpSpPr>
          <p:nvPr/>
        </p:nvGrpSpPr>
        <p:grpSpPr>
          <a:xfrm>
            <a:off x="1219200" y="1123950"/>
            <a:ext cx="7291537" cy="3108551"/>
            <a:chOff x="1407562" y="1736812"/>
            <a:chExt cx="9722049" cy="4144735"/>
          </a:xfrm>
        </p:grpSpPr>
        <p:grpSp>
          <p:nvGrpSpPr>
            <p:cNvPr id="5" name="Group 56"/>
            <p:cNvGrpSpPr/>
            <p:nvPr/>
          </p:nvGrpSpPr>
          <p:grpSpPr>
            <a:xfrm>
              <a:off x="1950362" y="2496559"/>
              <a:ext cx="2058690" cy="2232779"/>
              <a:chOff x="754912" y="1849233"/>
              <a:chExt cx="1784633" cy="1935547"/>
            </a:xfrm>
          </p:grpSpPr>
          <p:sp>
            <p:nvSpPr>
              <p:cNvPr id="49" name="ïšḻïďê-Block Arc 63"/>
              <p:cNvSpPr/>
              <p:nvPr/>
            </p:nvSpPr>
            <p:spPr bwMode="auto">
              <a:xfrm flipH="1">
                <a:off x="754912" y="2000147"/>
                <a:ext cx="1784633" cy="1784633"/>
              </a:xfrm>
              <a:prstGeom prst="blockArc">
                <a:avLst>
                  <a:gd name="adj1" fmla="val 9060483"/>
                  <a:gd name="adj2" fmla="val 1762741"/>
                  <a:gd name="adj3" fmla="val 4009"/>
                </a:avLst>
              </a:prstGeom>
              <a:solidFill>
                <a:schemeClr val="accent1"/>
              </a:solidFill>
              <a:ln w="19050">
                <a:noFill/>
                <a:round/>
                <a:headEnd/>
                <a:tailEnd/>
              </a:ln>
            </p:spPr>
            <p:txBody>
              <a:bodyPr anchor="ctr"/>
              <a:lstStyle/>
              <a:p>
                <a:pPr algn="ctr"/>
                <a:endParaRPr sz="1350"/>
              </a:p>
            </p:txBody>
          </p:sp>
          <p:sp>
            <p:nvSpPr>
              <p:cNvPr id="50" name="ïšḻïďê-Isosceles Triangle 64"/>
              <p:cNvSpPr/>
              <p:nvPr/>
            </p:nvSpPr>
            <p:spPr bwMode="auto">
              <a:xfrm rot="5400000">
                <a:off x="1449320" y="1871665"/>
                <a:ext cx="395818" cy="350953"/>
              </a:xfrm>
              <a:prstGeom prst="triangle">
                <a:avLst/>
              </a:prstGeom>
              <a:solidFill>
                <a:schemeClr val="accent1"/>
              </a:solidFill>
              <a:ln w="19050">
                <a:noFill/>
                <a:round/>
                <a:headEnd/>
                <a:tailEnd/>
              </a:ln>
            </p:spPr>
            <p:txBody>
              <a:bodyPr anchor="ctr"/>
              <a:lstStyle/>
              <a:p>
                <a:pPr algn="ctr"/>
                <a:endParaRPr sz="1350"/>
              </a:p>
            </p:txBody>
          </p:sp>
        </p:grpSp>
        <p:sp>
          <p:nvSpPr>
            <p:cNvPr id="6" name="ïšḻïďê-Oval 65"/>
            <p:cNvSpPr/>
            <p:nvPr/>
          </p:nvSpPr>
          <p:spPr bwMode="auto">
            <a:xfrm>
              <a:off x="1873447" y="3960832"/>
              <a:ext cx="508836" cy="508837"/>
            </a:xfrm>
            <a:prstGeom prst="ellipse">
              <a:avLst/>
            </a:prstGeom>
            <a:solidFill>
              <a:schemeClr val="accent1"/>
            </a:solidFill>
            <a:ln w="28575">
              <a:solidFill>
                <a:schemeClr val="bg1"/>
              </a:solidFill>
              <a:round/>
              <a:headEnd/>
              <a:tailEnd/>
            </a:ln>
          </p:spPr>
          <p:txBody>
            <a:bodyPr vert="horz" wrap="none" lIns="68580" tIns="34290" rIns="68580" bIns="34290" anchor="ctr" anchorCtr="1" compatLnSpc="1">
              <a:prstTxWarp prst="textNoShape">
                <a:avLst/>
              </a:prstTxWarp>
              <a:normAutofit/>
            </a:bodyPr>
            <a:lstStyle/>
            <a:p>
              <a:pPr algn="ctr"/>
              <a:r>
                <a:rPr lang="en-US" sz="900" b="1">
                  <a:solidFill>
                    <a:schemeClr val="bg1"/>
                  </a:solidFill>
                </a:rPr>
                <a:t>1</a:t>
              </a:r>
            </a:p>
          </p:txBody>
        </p:sp>
        <p:grpSp>
          <p:nvGrpSpPr>
            <p:cNvPr id="7" name="Group 67"/>
            <p:cNvGrpSpPr/>
            <p:nvPr/>
          </p:nvGrpSpPr>
          <p:grpSpPr>
            <a:xfrm>
              <a:off x="3604206" y="2496561"/>
              <a:ext cx="2058690" cy="2232779"/>
              <a:chOff x="2188591" y="1849234"/>
              <a:chExt cx="1784633" cy="1935547"/>
            </a:xfrm>
            <a:solidFill>
              <a:schemeClr val="accent2"/>
            </a:solidFill>
          </p:grpSpPr>
          <p:sp>
            <p:nvSpPr>
              <p:cNvPr id="47" name="ïšḻïďê-Block Arc 68"/>
              <p:cNvSpPr/>
              <p:nvPr/>
            </p:nvSpPr>
            <p:spPr bwMode="auto">
              <a:xfrm flipH="1">
                <a:off x="2188591" y="2000148"/>
                <a:ext cx="1784633" cy="1784633"/>
              </a:xfrm>
              <a:prstGeom prst="blockArc">
                <a:avLst>
                  <a:gd name="adj1" fmla="val 9060483"/>
                  <a:gd name="adj2" fmla="val 1762741"/>
                  <a:gd name="adj3" fmla="val 4009"/>
                </a:avLst>
              </a:prstGeom>
              <a:grpFill/>
              <a:ln w="19050">
                <a:noFill/>
                <a:round/>
                <a:headEnd/>
                <a:tailEnd/>
              </a:ln>
            </p:spPr>
            <p:txBody>
              <a:bodyPr anchor="ctr"/>
              <a:lstStyle/>
              <a:p>
                <a:pPr algn="ctr"/>
                <a:endParaRPr sz="1350"/>
              </a:p>
            </p:txBody>
          </p:sp>
          <p:sp>
            <p:nvSpPr>
              <p:cNvPr id="48" name="ïšḻïďê-Isosceles Triangle 69"/>
              <p:cNvSpPr/>
              <p:nvPr/>
            </p:nvSpPr>
            <p:spPr bwMode="auto">
              <a:xfrm rot="5400000">
                <a:off x="2882999" y="1871666"/>
                <a:ext cx="395818" cy="350953"/>
              </a:xfrm>
              <a:prstGeom prst="triangle">
                <a:avLst/>
              </a:prstGeom>
              <a:grpFill/>
              <a:ln w="19050">
                <a:noFill/>
                <a:round/>
                <a:headEnd/>
                <a:tailEnd/>
              </a:ln>
            </p:spPr>
            <p:txBody>
              <a:bodyPr anchor="ctr"/>
              <a:lstStyle/>
              <a:p>
                <a:pPr algn="ctr"/>
                <a:endParaRPr sz="1350"/>
              </a:p>
            </p:txBody>
          </p:sp>
        </p:grpSp>
        <p:grpSp>
          <p:nvGrpSpPr>
            <p:cNvPr id="8" name="Group 70"/>
            <p:cNvGrpSpPr/>
            <p:nvPr/>
          </p:nvGrpSpPr>
          <p:grpSpPr>
            <a:xfrm>
              <a:off x="5258048" y="2496561"/>
              <a:ext cx="2058690" cy="2232779"/>
              <a:chOff x="3622270" y="1849234"/>
              <a:chExt cx="1784633" cy="1935547"/>
            </a:xfrm>
            <a:solidFill>
              <a:schemeClr val="accent3"/>
            </a:solidFill>
          </p:grpSpPr>
          <p:sp>
            <p:nvSpPr>
              <p:cNvPr id="45" name="ïšḻïďê-Block Arc 71"/>
              <p:cNvSpPr/>
              <p:nvPr/>
            </p:nvSpPr>
            <p:spPr bwMode="auto">
              <a:xfrm flipH="1">
                <a:off x="3622270" y="2000148"/>
                <a:ext cx="1784633" cy="1784633"/>
              </a:xfrm>
              <a:prstGeom prst="blockArc">
                <a:avLst>
                  <a:gd name="adj1" fmla="val 9060483"/>
                  <a:gd name="adj2" fmla="val 1762741"/>
                  <a:gd name="adj3" fmla="val 4009"/>
                </a:avLst>
              </a:prstGeom>
              <a:grpFill/>
              <a:ln w="19050">
                <a:noFill/>
                <a:round/>
                <a:headEnd/>
                <a:tailEnd/>
              </a:ln>
            </p:spPr>
            <p:txBody>
              <a:bodyPr anchor="ctr"/>
              <a:lstStyle/>
              <a:p>
                <a:pPr algn="ctr"/>
                <a:endParaRPr sz="1350"/>
              </a:p>
            </p:txBody>
          </p:sp>
          <p:sp>
            <p:nvSpPr>
              <p:cNvPr id="46" name="ïšḻïďê-Isosceles Triangle 72"/>
              <p:cNvSpPr/>
              <p:nvPr/>
            </p:nvSpPr>
            <p:spPr bwMode="auto">
              <a:xfrm rot="5400000">
                <a:off x="4316677" y="1871666"/>
                <a:ext cx="395818" cy="350953"/>
              </a:xfrm>
              <a:prstGeom prst="triangle">
                <a:avLst/>
              </a:prstGeom>
              <a:grpFill/>
              <a:ln w="19050">
                <a:noFill/>
                <a:round/>
                <a:headEnd/>
                <a:tailEnd/>
              </a:ln>
            </p:spPr>
            <p:txBody>
              <a:bodyPr anchor="ctr"/>
              <a:lstStyle/>
              <a:p>
                <a:pPr algn="ctr"/>
                <a:endParaRPr sz="1350"/>
              </a:p>
            </p:txBody>
          </p:sp>
        </p:grpSp>
        <p:grpSp>
          <p:nvGrpSpPr>
            <p:cNvPr id="9" name="Group 73"/>
            <p:cNvGrpSpPr/>
            <p:nvPr/>
          </p:nvGrpSpPr>
          <p:grpSpPr>
            <a:xfrm>
              <a:off x="6911890" y="2496561"/>
              <a:ext cx="2058690" cy="2232779"/>
              <a:chOff x="5055949" y="1849234"/>
              <a:chExt cx="1784633" cy="1935547"/>
            </a:xfrm>
            <a:solidFill>
              <a:schemeClr val="accent4"/>
            </a:solidFill>
          </p:grpSpPr>
          <p:sp>
            <p:nvSpPr>
              <p:cNvPr id="43" name="ïšḻïďê-Block Arc 74"/>
              <p:cNvSpPr/>
              <p:nvPr/>
            </p:nvSpPr>
            <p:spPr bwMode="auto">
              <a:xfrm flipH="1">
                <a:off x="5055949" y="2000148"/>
                <a:ext cx="1784633" cy="1784633"/>
              </a:xfrm>
              <a:prstGeom prst="blockArc">
                <a:avLst>
                  <a:gd name="adj1" fmla="val 9060483"/>
                  <a:gd name="adj2" fmla="val 1762741"/>
                  <a:gd name="adj3" fmla="val 4009"/>
                </a:avLst>
              </a:prstGeom>
              <a:grpFill/>
              <a:ln w="19050">
                <a:noFill/>
                <a:round/>
                <a:headEnd/>
                <a:tailEnd/>
              </a:ln>
            </p:spPr>
            <p:txBody>
              <a:bodyPr anchor="ctr"/>
              <a:lstStyle/>
              <a:p>
                <a:pPr algn="ctr"/>
                <a:endParaRPr sz="1350"/>
              </a:p>
            </p:txBody>
          </p:sp>
          <p:sp>
            <p:nvSpPr>
              <p:cNvPr id="44" name="ïšḻïďê-Isosceles Triangle 75"/>
              <p:cNvSpPr/>
              <p:nvPr/>
            </p:nvSpPr>
            <p:spPr bwMode="auto">
              <a:xfrm rot="5400000">
                <a:off x="5750357" y="1871666"/>
                <a:ext cx="395818" cy="350953"/>
              </a:xfrm>
              <a:prstGeom prst="triangle">
                <a:avLst/>
              </a:prstGeom>
              <a:grpFill/>
              <a:ln w="19050">
                <a:noFill/>
                <a:round/>
                <a:headEnd/>
                <a:tailEnd/>
              </a:ln>
            </p:spPr>
            <p:txBody>
              <a:bodyPr anchor="ctr"/>
              <a:lstStyle/>
              <a:p>
                <a:pPr algn="ctr"/>
                <a:endParaRPr sz="1350"/>
              </a:p>
            </p:txBody>
          </p:sp>
        </p:grpSp>
        <p:grpSp>
          <p:nvGrpSpPr>
            <p:cNvPr id="10" name="Group 76"/>
            <p:cNvGrpSpPr/>
            <p:nvPr/>
          </p:nvGrpSpPr>
          <p:grpSpPr>
            <a:xfrm>
              <a:off x="8565728" y="2496562"/>
              <a:ext cx="2563883" cy="2232779"/>
              <a:chOff x="6489627" y="1849235"/>
              <a:chExt cx="2222573" cy="1935547"/>
            </a:xfrm>
            <a:solidFill>
              <a:schemeClr val="accent5"/>
            </a:solidFill>
          </p:grpSpPr>
          <p:sp>
            <p:nvSpPr>
              <p:cNvPr id="40" name="ïšḻïďê-Block Arc 77"/>
              <p:cNvSpPr/>
              <p:nvPr/>
            </p:nvSpPr>
            <p:spPr bwMode="auto">
              <a:xfrm flipH="1">
                <a:off x="6489627" y="2000149"/>
                <a:ext cx="1784633" cy="1784633"/>
              </a:xfrm>
              <a:prstGeom prst="blockArc">
                <a:avLst>
                  <a:gd name="adj1" fmla="val 10960587"/>
                  <a:gd name="adj2" fmla="val 1762741"/>
                  <a:gd name="adj3" fmla="val 4009"/>
                </a:avLst>
              </a:prstGeom>
              <a:grpFill/>
              <a:ln w="19050">
                <a:noFill/>
                <a:round/>
                <a:headEnd/>
                <a:tailEnd/>
              </a:ln>
            </p:spPr>
            <p:txBody>
              <a:bodyPr anchor="ctr"/>
              <a:lstStyle/>
              <a:p>
                <a:pPr algn="ctr"/>
                <a:endParaRPr sz="1350"/>
              </a:p>
            </p:txBody>
          </p:sp>
          <p:sp>
            <p:nvSpPr>
              <p:cNvPr id="41" name="ïšḻïďê-Isosceles Triangle 78"/>
              <p:cNvSpPr/>
              <p:nvPr/>
            </p:nvSpPr>
            <p:spPr bwMode="auto">
              <a:xfrm rot="5400000">
                <a:off x="7184035" y="1871667"/>
                <a:ext cx="395818" cy="350953"/>
              </a:xfrm>
              <a:prstGeom prst="triangle">
                <a:avLst/>
              </a:prstGeom>
              <a:grpFill/>
              <a:ln w="19050">
                <a:noFill/>
                <a:round/>
                <a:headEnd/>
                <a:tailEnd/>
              </a:ln>
            </p:spPr>
            <p:txBody>
              <a:bodyPr anchor="ctr"/>
              <a:lstStyle/>
              <a:p>
                <a:pPr algn="ctr"/>
                <a:endParaRPr sz="1350"/>
              </a:p>
            </p:txBody>
          </p:sp>
          <p:sp>
            <p:nvSpPr>
              <p:cNvPr id="42" name="ïšḻïďê-Arrow: Right 79"/>
              <p:cNvSpPr/>
              <p:nvPr/>
            </p:nvSpPr>
            <p:spPr bwMode="auto">
              <a:xfrm>
                <a:off x="8197850" y="2731341"/>
                <a:ext cx="514350" cy="253159"/>
              </a:xfrm>
              <a:prstGeom prst="rightArrow">
                <a:avLst>
                  <a:gd name="adj1" fmla="val 22275"/>
                  <a:gd name="adj2" fmla="val 69684"/>
                </a:avLst>
              </a:prstGeom>
              <a:grpFill/>
              <a:ln w="19050">
                <a:noFill/>
                <a:round/>
                <a:headEnd/>
                <a:tailEnd/>
              </a:ln>
            </p:spPr>
            <p:txBody>
              <a:bodyPr anchor="ctr"/>
              <a:lstStyle/>
              <a:p>
                <a:pPr algn="ctr"/>
                <a:endParaRPr sz="1350"/>
              </a:p>
            </p:txBody>
          </p:sp>
        </p:grpSp>
        <p:sp>
          <p:nvSpPr>
            <p:cNvPr id="11" name="ïšḻïďê-Oval 80"/>
            <p:cNvSpPr/>
            <p:nvPr/>
          </p:nvSpPr>
          <p:spPr bwMode="auto">
            <a:xfrm>
              <a:off x="3537855" y="3960832"/>
              <a:ext cx="508836" cy="508837"/>
            </a:xfrm>
            <a:prstGeom prst="ellipse">
              <a:avLst/>
            </a:prstGeom>
            <a:solidFill>
              <a:schemeClr val="accent2"/>
            </a:solidFill>
            <a:ln w="28575">
              <a:solidFill>
                <a:schemeClr val="bg1"/>
              </a:solidFill>
              <a:round/>
              <a:headEnd/>
              <a:tailEnd/>
            </a:ln>
          </p:spPr>
          <p:txBody>
            <a:bodyPr vert="horz" wrap="none" lIns="68580" tIns="34290" rIns="68580" bIns="34290" anchor="ctr" anchorCtr="1" compatLnSpc="1">
              <a:prstTxWarp prst="textNoShape">
                <a:avLst/>
              </a:prstTxWarp>
              <a:normAutofit/>
            </a:bodyPr>
            <a:lstStyle/>
            <a:p>
              <a:pPr algn="ctr"/>
              <a:r>
                <a:rPr lang="en-US" sz="900" b="1">
                  <a:solidFill>
                    <a:schemeClr val="bg1"/>
                  </a:solidFill>
                </a:rPr>
                <a:t>2</a:t>
              </a:r>
            </a:p>
          </p:txBody>
        </p:sp>
        <p:sp>
          <p:nvSpPr>
            <p:cNvPr id="12" name="ïšḻïďê-Oval 82"/>
            <p:cNvSpPr/>
            <p:nvPr/>
          </p:nvSpPr>
          <p:spPr bwMode="auto">
            <a:xfrm>
              <a:off x="5202260" y="3960832"/>
              <a:ext cx="508836" cy="508837"/>
            </a:xfrm>
            <a:prstGeom prst="ellipse">
              <a:avLst/>
            </a:prstGeom>
            <a:solidFill>
              <a:schemeClr val="accent3"/>
            </a:solidFill>
            <a:ln w="28575">
              <a:solidFill>
                <a:schemeClr val="bg1"/>
              </a:solidFill>
              <a:round/>
              <a:headEnd/>
              <a:tailEnd/>
            </a:ln>
          </p:spPr>
          <p:txBody>
            <a:bodyPr vert="horz" wrap="none" lIns="68580" tIns="34290" rIns="68580" bIns="34290" anchor="ctr" anchorCtr="1" compatLnSpc="1">
              <a:prstTxWarp prst="textNoShape">
                <a:avLst/>
              </a:prstTxWarp>
              <a:normAutofit/>
            </a:bodyPr>
            <a:lstStyle/>
            <a:p>
              <a:pPr algn="ctr"/>
              <a:r>
                <a:rPr lang="en-US" sz="900" b="1">
                  <a:solidFill>
                    <a:schemeClr val="bg1"/>
                  </a:solidFill>
                </a:rPr>
                <a:t>3</a:t>
              </a:r>
            </a:p>
          </p:txBody>
        </p:sp>
        <p:sp>
          <p:nvSpPr>
            <p:cNvPr id="13" name="ïšḻïďê-Oval 84"/>
            <p:cNvSpPr/>
            <p:nvPr/>
          </p:nvSpPr>
          <p:spPr bwMode="auto">
            <a:xfrm>
              <a:off x="6866667" y="3960832"/>
              <a:ext cx="508836" cy="508837"/>
            </a:xfrm>
            <a:prstGeom prst="ellipse">
              <a:avLst/>
            </a:prstGeom>
            <a:solidFill>
              <a:schemeClr val="accent4"/>
            </a:solidFill>
            <a:ln w="28575">
              <a:solidFill>
                <a:schemeClr val="bg1"/>
              </a:solidFill>
              <a:round/>
              <a:headEnd/>
              <a:tailEnd/>
            </a:ln>
          </p:spPr>
          <p:txBody>
            <a:bodyPr vert="horz" wrap="none" lIns="68580" tIns="34290" rIns="68580" bIns="34290" anchor="ctr" anchorCtr="1" compatLnSpc="1">
              <a:prstTxWarp prst="textNoShape">
                <a:avLst/>
              </a:prstTxWarp>
              <a:normAutofit/>
            </a:bodyPr>
            <a:lstStyle/>
            <a:p>
              <a:pPr algn="ctr"/>
              <a:r>
                <a:rPr lang="en-US" sz="900" b="1">
                  <a:solidFill>
                    <a:schemeClr val="bg1"/>
                  </a:solidFill>
                </a:rPr>
                <a:t>4</a:t>
              </a:r>
            </a:p>
          </p:txBody>
        </p:sp>
        <p:sp>
          <p:nvSpPr>
            <p:cNvPr id="14" name="ïšḻïďê-Oval 86"/>
            <p:cNvSpPr/>
            <p:nvPr/>
          </p:nvSpPr>
          <p:spPr bwMode="auto">
            <a:xfrm>
              <a:off x="8531072" y="3960832"/>
              <a:ext cx="508836" cy="508837"/>
            </a:xfrm>
            <a:prstGeom prst="ellipse">
              <a:avLst/>
            </a:prstGeom>
            <a:solidFill>
              <a:schemeClr val="accent5"/>
            </a:solidFill>
            <a:ln w="28575">
              <a:solidFill>
                <a:schemeClr val="bg1"/>
              </a:solidFill>
              <a:round/>
              <a:headEnd/>
              <a:tailEnd/>
            </a:ln>
          </p:spPr>
          <p:txBody>
            <a:bodyPr vert="horz" wrap="none" lIns="68580" tIns="34290" rIns="68580" bIns="34290" anchor="ctr" anchorCtr="1" compatLnSpc="1">
              <a:prstTxWarp prst="textNoShape">
                <a:avLst/>
              </a:prstTxWarp>
              <a:normAutofit/>
            </a:bodyPr>
            <a:lstStyle/>
            <a:p>
              <a:pPr algn="ctr"/>
              <a:r>
                <a:rPr lang="en-US" sz="900" b="1">
                  <a:solidFill>
                    <a:schemeClr val="bg1"/>
                  </a:solidFill>
                </a:rPr>
                <a:t>5</a:t>
              </a:r>
            </a:p>
          </p:txBody>
        </p:sp>
        <p:cxnSp>
          <p:nvCxnSpPr>
            <p:cNvPr id="15" name="ïšḻïďê-Straight Connector 88"/>
            <p:cNvCxnSpPr/>
            <p:nvPr/>
          </p:nvCxnSpPr>
          <p:spPr>
            <a:xfrm flipV="1">
              <a:off x="2127865" y="1736812"/>
              <a:ext cx="0" cy="2224021"/>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6" name="ïšḻïďê-Arrow: Pentagon 89"/>
            <p:cNvSpPr/>
            <p:nvPr/>
          </p:nvSpPr>
          <p:spPr bwMode="auto">
            <a:xfrm>
              <a:off x="2127865" y="1736812"/>
              <a:ext cx="1582230" cy="483459"/>
            </a:xfrm>
            <a:prstGeom prst="homePlate">
              <a:avLst/>
            </a:prstGeom>
            <a:solidFill>
              <a:schemeClr val="accent1"/>
            </a:solidFill>
            <a:ln w="19050">
              <a:noFill/>
              <a:round/>
              <a:headEnd/>
              <a:tailEnd/>
            </a:ln>
          </p:spPr>
          <p:txBody>
            <a:bodyPr vert="horz" wrap="none" lIns="68580" tIns="34290" rIns="68580" bIns="34290" anchor="ctr" anchorCtr="1" compatLnSpc="1">
              <a:prstTxWarp prst="textNoShape">
                <a:avLst/>
              </a:prstTxWarp>
              <a:normAutofit/>
            </a:bodyPr>
            <a:lstStyle/>
            <a:p>
              <a:r>
                <a:rPr lang="zh-CN" altLang="en-US" sz="1050" b="1" dirty="0">
                  <a:solidFill>
                    <a:schemeClr val="bg1"/>
                  </a:solidFill>
                </a:rPr>
                <a:t>标题文本预设</a:t>
              </a:r>
            </a:p>
          </p:txBody>
        </p:sp>
        <p:cxnSp>
          <p:nvCxnSpPr>
            <p:cNvPr id="17" name="ïšḻïďê-Straight Connector 90"/>
            <p:cNvCxnSpPr/>
            <p:nvPr/>
          </p:nvCxnSpPr>
          <p:spPr>
            <a:xfrm flipV="1">
              <a:off x="8785488" y="1736812"/>
              <a:ext cx="0" cy="2224021"/>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18" name="ïšḻïďê-Arrow: Pentagon 91"/>
            <p:cNvSpPr/>
            <p:nvPr/>
          </p:nvSpPr>
          <p:spPr bwMode="auto">
            <a:xfrm>
              <a:off x="8785487" y="1736812"/>
              <a:ext cx="1582230" cy="483459"/>
            </a:xfrm>
            <a:prstGeom prst="homePlate">
              <a:avLst/>
            </a:prstGeom>
            <a:solidFill>
              <a:schemeClr val="accent5"/>
            </a:solidFill>
            <a:ln w="19050">
              <a:noFill/>
              <a:round/>
              <a:headEnd/>
              <a:tailEnd/>
            </a:ln>
          </p:spPr>
          <p:txBody>
            <a:bodyPr vert="horz" wrap="none" lIns="68580" tIns="34290" rIns="68580" bIns="34290" anchor="ctr" anchorCtr="1" compatLnSpc="1">
              <a:prstTxWarp prst="textNoShape">
                <a:avLst/>
              </a:prstTxWarp>
              <a:normAutofit/>
            </a:bodyPr>
            <a:lstStyle/>
            <a:p>
              <a:r>
                <a:rPr lang="zh-CN" altLang="en-US" sz="1050" b="1">
                  <a:solidFill>
                    <a:schemeClr val="bg1"/>
                  </a:solidFill>
                </a:rPr>
                <a:t>标题文本预设</a:t>
              </a:r>
            </a:p>
          </p:txBody>
        </p:sp>
        <p:cxnSp>
          <p:nvCxnSpPr>
            <p:cNvPr id="19" name="ïšḻïďê-Straight Connector 92"/>
            <p:cNvCxnSpPr/>
            <p:nvPr/>
          </p:nvCxnSpPr>
          <p:spPr>
            <a:xfrm flipV="1">
              <a:off x="7121081" y="1736812"/>
              <a:ext cx="0" cy="2224021"/>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0" name="ïšḻïďê-Arrow: Pentagon 93"/>
            <p:cNvSpPr/>
            <p:nvPr/>
          </p:nvSpPr>
          <p:spPr bwMode="auto">
            <a:xfrm>
              <a:off x="7121081" y="1736812"/>
              <a:ext cx="1582230" cy="483459"/>
            </a:xfrm>
            <a:prstGeom prst="homePlate">
              <a:avLst/>
            </a:prstGeom>
            <a:solidFill>
              <a:schemeClr val="accent4"/>
            </a:solidFill>
            <a:ln w="19050">
              <a:noFill/>
              <a:round/>
              <a:headEnd/>
              <a:tailEnd/>
            </a:ln>
          </p:spPr>
          <p:txBody>
            <a:bodyPr vert="horz" wrap="none" lIns="68580" tIns="34290" rIns="68580" bIns="34290" anchor="ctr" anchorCtr="1" compatLnSpc="1">
              <a:prstTxWarp prst="textNoShape">
                <a:avLst/>
              </a:prstTxWarp>
              <a:normAutofit/>
            </a:bodyPr>
            <a:lstStyle/>
            <a:p>
              <a:r>
                <a:rPr lang="zh-CN" altLang="en-US" sz="1050" b="1">
                  <a:solidFill>
                    <a:schemeClr val="bg1"/>
                  </a:solidFill>
                </a:rPr>
                <a:t>标题文本预设</a:t>
              </a:r>
            </a:p>
          </p:txBody>
        </p:sp>
        <p:cxnSp>
          <p:nvCxnSpPr>
            <p:cNvPr id="21" name="ïšḻïďê-Straight Connector 94"/>
            <p:cNvCxnSpPr/>
            <p:nvPr/>
          </p:nvCxnSpPr>
          <p:spPr>
            <a:xfrm flipV="1">
              <a:off x="5456675" y="1736812"/>
              <a:ext cx="0" cy="2224021"/>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2" name="ïšḻïďê-Arrow: Pentagon 95"/>
            <p:cNvSpPr/>
            <p:nvPr/>
          </p:nvSpPr>
          <p:spPr bwMode="auto">
            <a:xfrm>
              <a:off x="5456675" y="1736812"/>
              <a:ext cx="1582230" cy="483459"/>
            </a:xfrm>
            <a:prstGeom prst="homePlate">
              <a:avLst/>
            </a:prstGeom>
            <a:solidFill>
              <a:schemeClr val="accent3"/>
            </a:solidFill>
            <a:ln w="19050">
              <a:noFill/>
              <a:round/>
              <a:headEnd/>
              <a:tailEnd/>
            </a:ln>
          </p:spPr>
          <p:txBody>
            <a:bodyPr vert="horz" wrap="none" lIns="68580" tIns="34290" rIns="68580" bIns="34290" anchor="ctr" anchorCtr="1" compatLnSpc="1">
              <a:prstTxWarp prst="textNoShape">
                <a:avLst/>
              </a:prstTxWarp>
              <a:normAutofit/>
            </a:bodyPr>
            <a:lstStyle/>
            <a:p>
              <a:r>
                <a:rPr lang="zh-CN" altLang="en-US" sz="1050" b="1">
                  <a:solidFill>
                    <a:schemeClr val="bg1"/>
                  </a:solidFill>
                </a:rPr>
                <a:t>标题文本预设</a:t>
              </a:r>
            </a:p>
          </p:txBody>
        </p:sp>
        <p:cxnSp>
          <p:nvCxnSpPr>
            <p:cNvPr id="23" name="ïšḻïďê-Straight Connector 96"/>
            <p:cNvCxnSpPr/>
            <p:nvPr/>
          </p:nvCxnSpPr>
          <p:spPr>
            <a:xfrm flipV="1">
              <a:off x="3792271" y="1736812"/>
              <a:ext cx="0" cy="2224021"/>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4" name="ïšḻïďê-Arrow: Pentagon 97"/>
            <p:cNvSpPr/>
            <p:nvPr/>
          </p:nvSpPr>
          <p:spPr bwMode="auto">
            <a:xfrm>
              <a:off x="3792271" y="1736812"/>
              <a:ext cx="1582230" cy="483459"/>
            </a:xfrm>
            <a:prstGeom prst="homePlate">
              <a:avLst/>
            </a:prstGeom>
            <a:solidFill>
              <a:schemeClr val="accent2"/>
            </a:solidFill>
            <a:ln w="19050">
              <a:noFill/>
              <a:round/>
              <a:headEnd/>
              <a:tailEnd/>
            </a:ln>
          </p:spPr>
          <p:txBody>
            <a:bodyPr vert="horz" wrap="none" lIns="68580" tIns="34290" rIns="68580" bIns="34290" anchor="ctr" anchorCtr="1" compatLnSpc="1">
              <a:prstTxWarp prst="textNoShape">
                <a:avLst/>
              </a:prstTxWarp>
              <a:normAutofit/>
            </a:bodyPr>
            <a:lstStyle/>
            <a:p>
              <a:r>
                <a:rPr lang="zh-CN" altLang="en-US" sz="1050" b="1">
                  <a:solidFill>
                    <a:schemeClr val="bg1"/>
                  </a:solidFill>
                </a:rPr>
                <a:t>标题文本预设</a:t>
              </a:r>
            </a:p>
          </p:txBody>
        </p:sp>
        <p:grpSp>
          <p:nvGrpSpPr>
            <p:cNvPr id="25" name="Group 3"/>
            <p:cNvGrpSpPr/>
            <p:nvPr/>
          </p:nvGrpSpPr>
          <p:grpSpPr>
            <a:xfrm>
              <a:off x="4736372" y="4626983"/>
              <a:ext cx="1440606" cy="1254564"/>
              <a:chOff x="4658631" y="4886652"/>
              <a:chExt cx="1440606" cy="1254564"/>
            </a:xfrm>
          </p:grpSpPr>
          <p:sp>
            <p:nvSpPr>
              <p:cNvPr id="38" name="ïšḻïďê-TextBox 48"/>
              <p:cNvSpPr txBox="1">
                <a:spLocks/>
              </p:cNvSpPr>
              <p:nvPr/>
            </p:nvSpPr>
            <p:spPr bwMode="auto">
              <a:xfrm>
                <a:off x="4658631" y="4886652"/>
                <a:ext cx="1440606" cy="424414"/>
              </a:xfrm>
              <a:prstGeom prst="rect">
                <a:avLst/>
              </a:prstGeom>
              <a:noFill/>
              <a:extLst/>
            </p:spPr>
            <p:txBody>
              <a:bodyPr wrap="none" lIns="0" tIns="0" rIns="0" bIns="0" anchor="ctr" anchorCtr="1">
                <a:normAutofit/>
              </a:bodyPr>
              <a:lstStyle/>
              <a:p>
                <a:pPr latinLnBrk="0"/>
                <a:r>
                  <a:rPr lang="zh-CN" altLang="en-US" sz="1500" dirty="0">
                    <a:solidFill>
                      <a:schemeClr val="accent3"/>
                    </a:solidFill>
                  </a:rPr>
                  <a:t>标题文本</a:t>
                </a:r>
              </a:p>
            </p:txBody>
          </p:sp>
          <p:sp>
            <p:nvSpPr>
              <p:cNvPr id="39" name="ïšḻïďê-TextBox 50"/>
              <p:cNvSpPr txBox="1">
                <a:spLocks/>
              </p:cNvSpPr>
              <p:nvPr/>
            </p:nvSpPr>
            <p:spPr bwMode="auto">
              <a:xfrm>
                <a:off x="4658631" y="5448719"/>
                <a:ext cx="1440606" cy="692497"/>
              </a:xfrm>
              <a:prstGeom prst="rect">
                <a:avLst/>
              </a:prstGeom>
              <a:noFill/>
              <a:extLst/>
            </p:spPr>
            <p:txBody>
              <a:bodyPr wrap="square" lIns="0" tIns="0" rIns="0" bIns="0" anchor="ctr" anchorCtr="1">
                <a:noAutofit/>
              </a:bodyPr>
              <a:lstStyle/>
              <a:p>
                <a:pPr>
                  <a:lnSpc>
                    <a:spcPct val="120000"/>
                  </a:lnSpc>
                </a:pPr>
                <a:r>
                  <a:rPr lang="zh-CN" altLang="en-US" sz="1050" dirty="0">
                    <a:cs typeface="+mn-ea"/>
                    <a:sym typeface="+mn-lt"/>
                  </a:rPr>
                  <a:t>点击此处更换文本编辑文字，点击此处更换文本</a:t>
                </a:r>
                <a:endParaRPr lang="zh-CN" altLang="en-US" sz="1050" dirty="0"/>
              </a:p>
            </p:txBody>
          </p:sp>
        </p:grpSp>
        <p:grpSp>
          <p:nvGrpSpPr>
            <p:cNvPr id="26" name="Group 66"/>
            <p:cNvGrpSpPr/>
            <p:nvPr/>
          </p:nvGrpSpPr>
          <p:grpSpPr>
            <a:xfrm>
              <a:off x="6400778" y="4626983"/>
              <a:ext cx="1440606" cy="1254564"/>
              <a:chOff x="4658631" y="4886652"/>
              <a:chExt cx="1440606" cy="1254564"/>
            </a:xfrm>
          </p:grpSpPr>
          <p:sp>
            <p:nvSpPr>
              <p:cNvPr id="36" name="ïšḻïďê-TextBox 81"/>
              <p:cNvSpPr txBox="1">
                <a:spLocks/>
              </p:cNvSpPr>
              <p:nvPr/>
            </p:nvSpPr>
            <p:spPr bwMode="auto">
              <a:xfrm>
                <a:off x="4658631" y="4886652"/>
                <a:ext cx="1440606" cy="424414"/>
              </a:xfrm>
              <a:prstGeom prst="rect">
                <a:avLst/>
              </a:prstGeom>
              <a:noFill/>
              <a:extLst/>
            </p:spPr>
            <p:txBody>
              <a:bodyPr wrap="none" lIns="0" tIns="0" rIns="0" bIns="0" anchor="ctr" anchorCtr="1">
                <a:normAutofit/>
              </a:bodyPr>
              <a:lstStyle/>
              <a:p>
                <a:pPr latinLnBrk="0"/>
                <a:r>
                  <a:rPr lang="zh-CN" altLang="en-US" sz="1500" dirty="0">
                    <a:solidFill>
                      <a:schemeClr val="accent4">
                        <a:lumMod val="100000"/>
                      </a:schemeClr>
                    </a:solidFill>
                  </a:rPr>
                  <a:t>标题文本</a:t>
                </a:r>
              </a:p>
            </p:txBody>
          </p:sp>
          <p:sp>
            <p:nvSpPr>
              <p:cNvPr id="37" name="ïšḻïďê-TextBox 83"/>
              <p:cNvSpPr txBox="1">
                <a:spLocks/>
              </p:cNvSpPr>
              <p:nvPr/>
            </p:nvSpPr>
            <p:spPr bwMode="auto">
              <a:xfrm>
                <a:off x="4658631" y="5448719"/>
                <a:ext cx="1440606" cy="692497"/>
              </a:xfrm>
              <a:prstGeom prst="rect">
                <a:avLst/>
              </a:prstGeom>
              <a:noFill/>
              <a:extLst/>
            </p:spPr>
            <p:txBody>
              <a:bodyPr wrap="square" lIns="0" tIns="0" rIns="0" bIns="0" anchor="ctr" anchorCtr="1">
                <a:noAutofit/>
              </a:bodyPr>
              <a:lstStyle/>
              <a:p>
                <a:pPr>
                  <a:lnSpc>
                    <a:spcPct val="120000"/>
                  </a:lnSpc>
                </a:pPr>
                <a:r>
                  <a:rPr lang="zh-CN" altLang="en-US" sz="1050" dirty="0">
                    <a:cs typeface="+mn-ea"/>
                    <a:sym typeface="+mn-lt"/>
                  </a:rPr>
                  <a:t>点击此处更换文本编辑文字，点击此处更换文本</a:t>
                </a:r>
                <a:endParaRPr lang="zh-CN" altLang="en-US" sz="1050" dirty="0"/>
              </a:p>
            </p:txBody>
          </p:sp>
        </p:grpSp>
        <p:grpSp>
          <p:nvGrpSpPr>
            <p:cNvPr id="27" name="Group 85"/>
            <p:cNvGrpSpPr/>
            <p:nvPr/>
          </p:nvGrpSpPr>
          <p:grpSpPr>
            <a:xfrm>
              <a:off x="8065184" y="4626983"/>
              <a:ext cx="1440606" cy="1254564"/>
              <a:chOff x="4658631" y="4886652"/>
              <a:chExt cx="1440606" cy="1254564"/>
            </a:xfrm>
          </p:grpSpPr>
          <p:sp>
            <p:nvSpPr>
              <p:cNvPr id="34" name="ïšḻïďê-TextBox 87"/>
              <p:cNvSpPr txBox="1">
                <a:spLocks/>
              </p:cNvSpPr>
              <p:nvPr/>
            </p:nvSpPr>
            <p:spPr bwMode="auto">
              <a:xfrm>
                <a:off x="4658631" y="4886652"/>
                <a:ext cx="1440606" cy="424414"/>
              </a:xfrm>
              <a:prstGeom prst="rect">
                <a:avLst/>
              </a:prstGeom>
              <a:noFill/>
              <a:extLst/>
            </p:spPr>
            <p:txBody>
              <a:bodyPr wrap="none" lIns="0" tIns="0" rIns="0" bIns="0" anchor="ctr" anchorCtr="1">
                <a:normAutofit/>
              </a:bodyPr>
              <a:lstStyle/>
              <a:p>
                <a:pPr latinLnBrk="0"/>
                <a:r>
                  <a:rPr lang="zh-CN" altLang="en-US" sz="1500" dirty="0">
                    <a:solidFill>
                      <a:schemeClr val="accent5">
                        <a:lumMod val="100000"/>
                      </a:schemeClr>
                    </a:solidFill>
                  </a:rPr>
                  <a:t>标题文本</a:t>
                </a:r>
              </a:p>
            </p:txBody>
          </p:sp>
          <p:sp>
            <p:nvSpPr>
              <p:cNvPr id="35" name="ïšḻïďê-TextBox 98"/>
              <p:cNvSpPr txBox="1">
                <a:spLocks/>
              </p:cNvSpPr>
              <p:nvPr/>
            </p:nvSpPr>
            <p:spPr bwMode="auto">
              <a:xfrm>
                <a:off x="4658631" y="5448719"/>
                <a:ext cx="1440606" cy="692497"/>
              </a:xfrm>
              <a:prstGeom prst="rect">
                <a:avLst/>
              </a:prstGeom>
              <a:noFill/>
              <a:extLst/>
            </p:spPr>
            <p:txBody>
              <a:bodyPr wrap="square" lIns="0" tIns="0" rIns="0" bIns="0" anchor="ctr" anchorCtr="1">
                <a:noAutofit/>
              </a:bodyPr>
              <a:lstStyle/>
              <a:p>
                <a:pPr>
                  <a:lnSpc>
                    <a:spcPct val="120000"/>
                  </a:lnSpc>
                </a:pPr>
                <a:r>
                  <a:rPr lang="zh-CN" altLang="en-US" sz="1050" dirty="0">
                    <a:cs typeface="+mn-ea"/>
                    <a:sym typeface="+mn-lt"/>
                  </a:rPr>
                  <a:t>点击此处更换文本编辑文字，点击此处更换文本</a:t>
                </a:r>
                <a:endParaRPr lang="zh-CN" altLang="en-US" sz="1050" dirty="0"/>
              </a:p>
            </p:txBody>
          </p:sp>
        </p:grpSp>
        <p:grpSp>
          <p:nvGrpSpPr>
            <p:cNvPr id="28" name="Group 99"/>
            <p:cNvGrpSpPr/>
            <p:nvPr/>
          </p:nvGrpSpPr>
          <p:grpSpPr>
            <a:xfrm>
              <a:off x="3068996" y="4626983"/>
              <a:ext cx="1440606" cy="1254564"/>
              <a:chOff x="4658631" y="4886652"/>
              <a:chExt cx="1440606" cy="1254564"/>
            </a:xfrm>
          </p:grpSpPr>
          <p:sp>
            <p:nvSpPr>
              <p:cNvPr id="32" name="ïšḻïďê-TextBox 100"/>
              <p:cNvSpPr txBox="1">
                <a:spLocks/>
              </p:cNvSpPr>
              <p:nvPr/>
            </p:nvSpPr>
            <p:spPr bwMode="auto">
              <a:xfrm>
                <a:off x="4658631" y="4886652"/>
                <a:ext cx="1440606" cy="424414"/>
              </a:xfrm>
              <a:prstGeom prst="rect">
                <a:avLst/>
              </a:prstGeom>
              <a:noFill/>
              <a:extLst/>
            </p:spPr>
            <p:txBody>
              <a:bodyPr wrap="none" lIns="0" tIns="0" rIns="0" bIns="0" anchor="ctr" anchorCtr="1">
                <a:normAutofit/>
              </a:bodyPr>
              <a:lstStyle/>
              <a:p>
                <a:pPr latinLnBrk="0"/>
                <a:r>
                  <a:rPr lang="zh-CN" altLang="en-US" sz="1500" dirty="0">
                    <a:solidFill>
                      <a:schemeClr val="accent2">
                        <a:lumMod val="100000"/>
                      </a:schemeClr>
                    </a:solidFill>
                  </a:rPr>
                  <a:t>标题文本</a:t>
                </a:r>
              </a:p>
            </p:txBody>
          </p:sp>
          <p:sp>
            <p:nvSpPr>
              <p:cNvPr id="33" name="ïšḻïďê-TextBox 101"/>
              <p:cNvSpPr txBox="1">
                <a:spLocks/>
              </p:cNvSpPr>
              <p:nvPr/>
            </p:nvSpPr>
            <p:spPr bwMode="auto">
              <a:xfrm>
                <a:off x="4658631" y="5448719"/>
                <a:ext cx="1440606" cy="692497"/>
              </a:xfrm>
              <a:prstGeom prst="rect">
                <a:avLst/>
              </a:prstGeom>
              <a:noFill/>
              <a:extLst/>
            </p:spPr>
            <p:txBody>
              <a:bodyPr wrap="square" lIns="0" tIns="0" rIns="0" bIns="0" anchor="ctr" anchorCtr="1">
                <a:noAutofit/>
              </a:bodyPr>
              <a:lstStyle/>
              <a:p>
                <a:pPr>
                  <a:lnSpc>
                    <a:spcPct val="120000"/>
                  </a:lnSpc>
                </a:pPr>
                <a:r>
                  <a:rPr lang="zh-CN" altLang="en-US" sz="1050" dirty="0">
                    <a:cs typeface="+mn-ea"/>
                    <a:sym typeface="+mn-lt"/>
                  </a:rPr>
                  <a:t>点击此处更换文本编辑文字，点击此处更换文本</a:t>
                </a:r>
                <a:endParaRPr lang="zh-CN" altLang="en-US" sz="1050" dirty="0"/>
              </a:p>
            </p:txBody>
          </p:sp>
        </p:grpSp>
        <p:grpSp>
          <p:nvGrpSpPr>
            <p:cNvPr id="29" name="Group 102"/>
            <p:cNvGrpSpPr/>
            <p:nvPr/>
          </p:nvGrpSpPr>
          <p:grpSpPr>
            <a:xfrm>
              <a:off x="1407562" y="4626983"/>
              <a:ext cx="1440606" cy="1254564"/>
              <a:chOff x="4658631" y="4886652"/>
              <a:chExt cx="1440606" cy="1254564"/>
            </a:xfrm>
          </p:grpSpPr>
          <p:sp>
            <p:nvSpPr>
              <p:cNvPr id="30" name="ïšḻïďê-TextBox 103"/>
              <p:cNvSpPr txBox="1">
                <a:spLocks/>
              </p:cNvSpPr>
              <p:nvPr/>
            </p:nvSpPr>
            <p:spPr bwMode="auto">
              <a:xfrm>
                <a:off x="4658631" y="4886652"/>
                <a:ext cx="1440606" cy="424414"/>
              </a:xfrm>
              <a:prstGeom prst="rect">
                <a:avLst/>
              </a:prstGeom>
              <a:noFill/>
              <a:extLst/>
            </p:spPr>
            <p:txBody>
              <a:bodyPr wrap="none" lIns="0" tIns="0" rIns="0" bIns="0" anchor="ctr" anchorCtr="1">
                <a:normAutofit/>
              </a:bodyPr>
              <a:lstStyle/>
              <a:p>
                <a:pPr latinLnBrk="0"/>
                <a:r>
                  <a:rPr lang="zh-CN" altLang="en-US" sz="1500" dirty="0">
                    <a:solidFill>
                      <a:schemeClr val="accent1">
                        <a:lumMod val="100000"/>
                      </a:schemeClr>
                    </a:solidFill>
                  </a:rPr>
                  <a:t>标题文本</a:t>
                </a:r>
              </a:p>
            </p:txBody>
          </p:sp>
          <p:sp>
            <p:nvSpPr>
              <p:cNvPr id="31" name="ïšḻïďê-TextBox 104"/>
              <p:cNvSpPr txBox="1">
                <a:spLocks/>
              </p:cNvSpPr>
              <p:nvPr/>
            </p:nvSpPr>
            <p:spPr bwMode="auto">
              <a:xfrm>
                <a:off x="4658631" y="5448719"/>
                <a:ext cx="1440606" cy="692497"/>
              </a:xfrm>
              <a:prstGeom prst="rect">
                <a:avLst/>
              </a:prstGeom>
              <a:noFill/>
              <a:extLst/>
            </p:spPr>
            <p:txBody>
              <a:bodyPr wrap="square" lIns="0" tIns="0" rIns="0" bIns="0" anchor="ctr" anchorCtr="1">
                <a:noAutofit/>
              </a:bodyPr>
              <a:lstStyle/>
              <a:p>
                <a:pPr>
                  <a:lnSpc>
                    <a:spcPct val="120000"/>
                  </a:lnSpc>
                </a:pPr>
                <a:r>
                  <a:rPr lang="zh-CN" altLang="en-US" sz="1050" dirty="0">
                    <a:cs typeface="+mn-ea"/>
                    <a:sym typeface="+mn-lt"/>
                  </a:rPr>
                  <a:t>点击此处更换文本编辑文字，点击此处更换文本</a:t>
                </a:r>
                <a:endParaRPr lang="zh-CN" altLang="en-US" sz="1050" dirty="0"/>
              </a:p>
            </p:txBody>
          </p:sp>
        </p:grpSp>
      </p:grpSp>
    </p:spTree>
    <p:extLst>
      <p:ext uri="{BB962C8B-B14F-4D97-AF65-F5344CB8AC3E}">
        <p14:creationId xmlns:p14="http://schemas.microsoft.com/office/powerpoint/2010/main" val="102933348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133477" y="1253504"/>
            <a:ext cx="2129526" cy="1497254"/>
            <a:chOff x="1511302" y="1671338"/>
            <a:chExt cx="2839368" cy="1996339"/>
          </a:xfrm>
        </p:grpSpPr>
        <p:sp>
          <p:nvSpPr>
            <p:cNvPr id="5" name="MH_SubTitle_1"/>
            <p:cNvSpPr/>
            <p:nvPr>
              <p:custDataLst>
                <p:tags r:id="rId12"/>
              </p:custDataLst>
            </p:nvPr>
          </p:nvSpPr>
          <p:spPr bwMode="auto">
            <a:xfrm>
              <a:off x="1511302" y="1854775"/>
              <a:ext cx="2839368" cy="1812902"/>
            </a:xfrm>
            <a:prstGeom prst="rect">
              <a:avLst/>
            </a:prstGeom>
            <a:solidFill>
              <a:srgbClr val="FFFFFF"/>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ko-KR" altLang="en-US" sz="1350" dirty="0">
                <a:solidFill>
                  <a:schemeClr val="accent1">
                    <a:lumMod val="75000"/>
                  </a:schemeClr>
                </a:solidFill>
                <a:latin typeface="+mn-ea"/>
              </a:endParaRPr>
            </a:p>
          </p:txBody>
        </p:sp>
        <p:sp>
          <p:nvSpPr>
            <p:cNvPr id="59" name="MH_Other_1"/>
            <p:cNvSpPr/>
            <p:nvPr>
              <p:custDataLst>
                <p:tags r:id="rId13"/>
              </p:custDataLst>
            </p:nvPr>
          </p:nvSpPr>
          <p:spPr>
            <a:xfrm>
              <a:off x="3488126" y="1671338"/>
              <a:ext cx="626418" cy="565922"/>
            </a:xfrm>
            <a:custGeom>
              <a:avLst/>
              <a:gdLst>
                <a:gd name="connsiteX0" fmla="*/ 28344 w 509451"/>
                <a:gd name="connsiteY0" fmla="*/ 0 h 459661"/>
                <a:gd name="connsiteX1" fmla="*/ 481107 w 509451"/>
                <a:gd name="connsiteY1" fmla="*/ 0 h 459661"/>
                <a:gd name="connsiteX2" fmla="*/ 509451 w 509451"/>
                <a:gd name="connsiteY2" fmla="*/ 28344 h 459661"/>
                <a:gd name="connsiteX3" fmla="*/ 509451 w 509451"/>
                <a:gd name="connsiteY3" fmla="*/ 332765 h 459661"/>
                <a:gd name="connsiteX4" fmla="*/ 481107 w 509451"/>
                <a:gd name="connsiteY4" fmla="*/ 361109 h 459661"/>
                <a:gd name="connsiteX5" fmla="*/ 313285 w 509451"/>
                <a:gd name="connsiteY5" fmla="*/ 361109 h 459661"/>
                <a:gd name="connsiteX6" fmla="*/ 256124 w 509451"/>
                <a:gd name="connsiteY6" fmla="*/ 459661 h 459661"/>
                <a:gd name="connsiteX7" fmla="*/ 198964 w 509451"/>
                <a:gd name="connsiteY7" fmla="*/ 361109 h 459661"/>
                <a:gd name="connsiteX8" fmla="*/ 28344 w 509451"/>
                <a:gd name="connsiteY8" fmla="*/ 361109 h 459661"/>
                <a:gd name="connsiteX9" fmla="*/ 0 w 509451"/>
                <a:gd name="connsiteY9" fmla="*/ 332765 h 459661"/>
                <a:gd name="connsiteX10" fmla="*/ 0 w 509451"/>
                <a:gd name="connsiteY10" fmla="*/ 28344 h 459661"/>
                <a:gd name="connsiteX11" fmla="*/ 28344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4" y="0"/>
                  </a:moveTo>
                  <a:lnTo>
                    <a:pt x="481107" y="0"/>
                  </a:lnTo>
                  <a:cubicBezTo>
                    <a:pt x="496761" y="0"/>
                    <a:pt x="509451" y="12690"/>
                    <a:pt x="509451" y="28344"/>
                  </a:cubicBezTo>
                  <a:lnTo>
                    <a:pt x="509451" y="332765"/>
                  </a:lnTo>
                  <a:cubicBezTo>
                    <a:pt x="509451" y="348419"/>
                    <a:pt x="496761" y="361109"/>
                    <a:pt x="481107" y="361109"/>
                  </a:cubicBezTo>
                  <a:lnTo>
                    <a:pt x="313285" y="361109"/>
                  </a:lnTo>
                  <a:lnTo>
                    <a:pt x="256124" y="459661"/>
                  </a:lnTo>
                  <a:lnTo>
                    <a:pt x="198964" y="361109"/>
                  </a:lnTo>
                  <a:lnTo>
                    <a:pt x="28344" y="361109"/>
                  </a:lnTo>
                  <a:cubicBezTo>
                    <a:pt x="12690" y="361109"/>
                    <a:pt x="0" y="348419"/>
                    <a:pt x="0" y="332765"/>
                  </a:cubicBezTo>
                  <a:lnTo>
                    <a:pt x="0" y="28344"/>
                  </a:lnTo>
                  <a:cubicBezTo>
                    <a:pt x="0" y="12690"/>
                    <a:pt x="12690" y="0"/>
                    <a:pt x="2834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81000" anchor="ctr">
              <a:normAutofit/>
            </a:bodyPr>
            <a:lstStyle/>
            <a:p>
              <a:pPr algn="ctr">
                <a:defRPr/>
              </a:pPr>
              <a:r>
                <a:rPr lang="en-US" altLang="zh-CN" sz="1500">
                  <a:solidFill>
                    <a:srgbClr val="FFFFFF"/>
                  </a:solidFill>
                  <a:latin typeface="+mn-ea"/>
                </a:rPr>
                <a:t>01</a:t>
              </a:r>
              <a:endParaRPr lang="zh-CN" altLang="en-US" sz="1500">
                <a:solidFill>
                  <a:srgbClr val="FFFFFF"/>
                </a:solidFill>
                <a:latin typeface="+mn-ea"/>
              </a:endParaRPr>
            </a:p>
          </p:txBody>
        </p:sp>
        <p:sp>
          <p:nvSpPr>
            <p:cNvPr id="22" name="矩形 21"/>
            <p:cNvSpPr/>
            <p:nvPr/>
          </p:nvSpPr>
          <p:spPr>
            <a:xfrm>
              <a:off x="1694243" y="2385801"/>
              <a:ext cx="2420303" cy="100950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latin typeface="+mn-ea"/>
                </a:rPr>
                <a:t>用户可以在投影仪或者计算机上进行演示也可以将演示文稿打印出来</a:t>
              </a:r>
            </a:p>
          </p:txBody>
        </p:sp>
      </p:grpSp>
      <p:grpSp>
        <p:nvGrpSpPr>
          <p:cNvPr id="7" name="组合 6"/>
          <p:cNvGrpSpPr/>
          <p:nvPr/>
        </p:nvGrpSpPr>
        <p:grpSpPr>
          <a:xfrm>
            <a:off x="1133477" y="2977615"/>
            <a:ext cx="2129526" cy="1495790"/>
            <a:chOff x="1511302" y="3970153"/>
            <a:chExt cx="2839368" cy="1994387"/>
          </a:xfrm>
        </p:grpSpPr>
        <p:sp>
          <p:nvSpPr>
            <p:cNvPr id="23" name="MH_SubTitle_4"/>
            <p:cNvSpPr/>
            <p:nvPr>
              <p:custDataLst>
                <p:tags r:id="rId10"/>
              </p:custDataLst>
            </p:nvPr>
          </p:nvSpPr>
          <p:spPr bwMode="auto">
            <a:xfrm>
              <a:off x="1511302" y="4151637"/>
              <a:ext cx="2839368" cy="1812903"/>
            </a:xfrm>
            <a:prstGeom prst="rect">
              <a:avLst/>
            </a:prstGeom>
            <a:solidFill>
              <a:srgbClr val="FFFFFF"/>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ko-KR" altLang="en-US" sz="1350" dirty="0">
                <a:solidFill>
                  <a:schemeClr val="accent1">
                    <a:lumMod val="75000"/>
                  </a:schemeClr>
                </a:solidFill>
                <a:latin typeface="+mn-ea"/>
              </a:endParaRPr>
            </a:p>
          </p:txBody>
        </p:sp>
        <p:sp>
          <p:nvSpPr>
            <p:cNvPr id="64" name="MH_Other_4"/>
            <p:cNvSpPr/>
            <p:nvPr>
              <p:custDataLst>
                <p:tags r:id="rId11"/>
              </p:custDataLst>
            </p:nvPr>
          </p:nvSpPr>
          <p:spPr>
            <a:xfrm>
              <a:off x="3488126" y="3970153"/>
              <a:ext cx="626418" cy="563970"/>
            </a:xfrm>
            <a:custGeom>
              <a:avLst/>
              <a:gdLst>
                <a:gd name="connsiteX0" fmla="*/ 28344 w 509451"/>
                <a:gd name="connsiteY0" fmla="*/ 0 h 459661"/>
                <a:gd name="connsiteX1" fmla="*/ 481107 w 509451"/>
                <a:gd name="connsiteY1" fmla="*/ 0 h 459661"/>
                <a:gd name="connsiteX2" fmla="*/ 509451 w 509451"/>
                <a:gd name="connsiteY2" fmla="*/ 28344 h 459661"/>
                <a:gd name="connsiteX3" fmla="*/ 509451 w 509451"/>
                <a:gd name="connsiteY3" fmla="*/ 332765 h 459661"/>
                <a:gd name="connsiteX4" fmla="*/ 481107 w 509451"/>
                <a:gd name="connsiteY4" fmla="*/ 361109 h 459661"/>
                <a:gd name="connsiteX5" fmla="*/ 313285 w 509451"/>
                <a:gd name="connsiteY5" fmla="*/ 361109 h 459661"/>
                <a:gd name="connsiteX6" fmla="*/ 256124 w 509451"/>
                <a:gd name="connsiteY6" fmla="*/ 459661 h 459661"/>
                <a:gd name="connsiteX7" fmla="*/ 198964 w 509451"/>
                <a:gd name="connsiteY7" fmla="*/ 361109 h 459661"/>
                <a:gd name="connsiteX8" fmla="*/ 28344 w 509451"/>
                <a:gd name="connsiteY8" fmla="*/ 361109 h 459661"/>
                <a:gd name="connsiteX9" fmla="*/ 0 w 509451"/>
                <a:gd name="connsiteY9" fmla="*/ 332765 h 459661"/>
                <a:gd name="connsiteX10" fmla="*/ 0 w 509451"/>
                <a:gd name="connsiteY10" fmla="*/ 28344 h 459661"/>
                <a:gd name="connsiteX11" fmla="*/ 28344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4" y="0"/>
                  </a:moveTo>
                  <a:lnTo>
                    <a:pt x="481107" y="0"/>
                  </a:lnTo>
                  <a:cubicBezTo>
                    <a:pt x="496761" y="0"/>
                    <a:pt x="509451" y="12690"/>
                    <a:pt x="509451" y="28344"/>
                  </a:cubicBezTo>
                  <a:lnTo>
                    <a:pt x="509451" y="332765"/>
                  </a:lnTo>
                  <a:cubicBezTo>
                    <a:pt x="509451" y="348419"/>
                    <a:pt x="496761" y="361109"/>
                    <a:pt x="481107" y="361109"/>
                  </a:cubicBezTo>
                  <a:lnTo>
                    <a:pt x="313285" y="361109"/>
                  </a:lnTo>
                  <a:lnTo>
                    <a:pt x="256124" y="459661"/>
                  </a:lnTo>
                  <a:lnTo>
                    <a:pt x="198964" y="361109"/>
                  </a:lnTo>
                  <a:lnTo>
                    <a:pt x="28344" y="361109"/>
                  </a:lnTo>
                  <a:cubicBezTo>
                    <a:pt x="12690" y="361109"/>
                    <a:pt x="0" y="348419"/>
                    <a:pt x="0" y="332765"/>
                  </a:cubicBezTo>
                  <a:lnTo>
                    <a:pt x="0" y="28344"/>
                  </a:lnTo>
                  <a:cubicBezTo>
                    <a:pt x="0" y="12690"/>
                    <a:pt x="12690" y="0"/>
                    <a:pt x="2834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81000" anchor="ctr">
              <a:normAutofit/>
            </a:bodyPr>
            <a:lstStyle/>
            <a:p>
              <a:pPr algn="ctr">
                <a:defRPr/>
              </a:pPr>
              <a:r>
                <a:rPr lang="en-US" altLang="zh-CN" sz="1500">
                  <a:solidFill>
                    <a:srgbClr val="FFFFFF"/>
                  </a:solidFill>
                  <a:latin typeface="+mn-ea"/>
                </a:rPr>
                <a:t>04</a:t>
              </a:r>
              <a:endParaRPr lang="zh-CN" altLang="en-US" sz="1500">
                <a:solidFill>
                  <a:srgbClr val="FFFFFF"/>
                </a:solidFill>
                <a:latin typeface="+mn-ea"/>
              </a:endParaRPr>
            </a:p>
          </p:txBody>
        </p:sp>
        <p:sp>
          <p:nvSpPr>
            <p:cNvPr id="25" name="矩形 24"/>
            <p:cNvSpPr/>
            <p:nvPr/>
          </p:nvSpPr>
          <p:spPr>
            <a:xfrm>
              <a:off x="1694243" y="4712330"/>
              <a:ext cx="2420303" cy="100950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latin typeface="+mn-ea"/>
                </a:rPr>
                <a:t>用户可以在投影仪或者计算机上进行演示也可以将演示文稿打印出来</a:t>
              </a:r>
            </a:p>
          </p:txBody>
        </p:sp>
      </p:grpSp>
      <p:grpSp>
        <p:nvGrpSpPr>
          <p:cNvPr id="4" name="组合 3"/>
          <p:cNvGrpSpPr/>
          <p:nvPr/>
        </p:nvGrpSpPr>
        <p:grpSpPr>
          <a:xfrm>
            <a:off x="3510350" y="1253504"/>
            <a:ext cx="2129526" cy="1497254"/>
            <a:chOff x="4680467" y="1671338"/>
            <a:chExt cx="2839368" cy="1996339"/>
          </a:xfrm>
        </p:grpSpPr>
        <p:sp>
          <p:nvSpPr>
            <p:cNvPr id="11" name="MH_SubTitle_2"/>
            <p:cNvSpPr/>
            <p:nvPr>
              <p:custDataLst>
                <p:tags r:id="rId8"/>
              </p:custDataLst>
            </p:nvPr>
          </p:nvSpPr>
          <p:spPr bwMode="auto">
            <a:xfrm>
              <a:off x="4680467" y="1854775"/>
              <a:ext cx="2839368" cy="1812902"/>
            </a:xfrm>
            <a:prstGeom prst="rect">
              <a:avLst/>
            </a:prstGeom>
            <a:solidFill>
              <a:srgbClr val="FFFFFF"/>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ko-KR" altLang="en-US" sz="1350" dirty="0">
                <a:solidFill>
                  <a:schemeClr val="accent1">
                    <a:lumMod val="75000"/>
                  </a:schemeClr>
                </a:solidFill>
                <a:latin typeface="+mn-ea"/>
              </a:endParaRPr>
            </a:p>
          </p:txBody>
        </p:sp>
        <p:sp>
          <p:nvSpPr>
            <p:cNvPr id="60" name="MH_Other_2"/>
            <p:cNvSpPr/>
            <p:nvPr>
              <p:custDataLst>
                <p:tags r:id="rId9"/>
              </p:custDataLst>
            </p:nvPr>
          </p:nvSpPr>
          <p:spPr>
            <a:xfrm>
              <a:off x="6657291" y="1671338"/>
              <a:ext cx="626418" cy="565922"/>
            </a:xfrm>
            <a:custGeom>
              <a:avLst/>
              <a:gdLst>
                <a:gd name="connsiteX0" fmla="*/ 28343 w 509451"/>
                <a:gd name="connsiteY0" fmla="*/ 0 h 459661"/>
                <a:gd name="connsiteX1" fmla="*/ 481107 w 509451"/>
                <a:gd name="connsiteY1" fmla="*/ 0 h 459661"/>
                <a:gd name="connsiteX2" fmla="*/ 509451 w 509451"/>
                <a:gd name="connsiteY2" fmla="*/ 28344 h 459661"/>
                <a:gd name="connsiteX3" fmla="*/ 509451 w 509451"/>
                <a:gd name="connsiteY3" fmla="*/ 332765 h 459661"/>
                <a:gd name="connsiteX4" fmla="*/ 481107 w 509451"/>
                <a:gd name="connsiteY4" fmla="*/ 361109 h 459661"/>
                <a:gd name="connsiteX5" fmla="*/ 313285 w 509451"/>
                <a:gd name="connsiteY5" fmla="*/ 361109 h 459661"/>
                <a:gd name="connsiteX6" fmla="*/ 256124 w 509451"/>
                <a:gd name="connsiteY6" fmla="*/ 459661 h 459661"/>
                <a:gd name="connsiteX7" fmla="*/ 198964 w 509451"/>
                <a:gd name="connsiteY7" fmla="*/ 361109 h 459661"/>
                <a:gd name="connsiteX8" fmla="*/ 28343 w 509451"/>
                <a:gd name="connsiteY8" fmla="*/ 361109 h 459661"/>
                <a:gd name="connsiteX9" fmla="*/ 0 w 509451"/>
                <a:gd name="connsiteY9" fmla="*/ 332765 h 459661"/>
                <a:gd name="connsiteX10" fmla="*/ 0 w 509451"/>
                <a:gd name="connsiteY10" fmla="*/ 28344 h 459661"/>
                <a:gd name="connsiteX11" fmla="*/ 28343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3" y="0"/>
                  </a:moveTo>
                  <a:lnTo>
                    <a:pt x="481107" y="0"/>
                  </a:lnTo>
                  <a:cubicBezTo>
                    <a:pt x="496761" y="0"/>
                    <a:pt x="509451" y="12690"/>
                    <a:pt x="509451" y="28344"/>
                  </a:cubicBezTo>
                  <a:lnTo>
                    <a:pt x="509451" y="332765"/>
                  </a:lnTo>
                  <a:cubicBezTo>
                    <a:pt x="509451" y="348419"/>
                    <a:pt x="496761" y="361109"/>
                    <a:pt x="481107" y="361109"/>
                  </a:cubicBezTo>
                  <a:lnTo>
                    <a:pt x="313285" y="361109"/>
                  </a:lnTo>
                  <a:lnTo>
                    <a:pt x="256124" y="459661"/>
                  </a:lnTo>
                  <a:lnTo>
                    <a:pt x="198964" y="361109"/>
                  </a:lnTo>
                  <a:lnTo>
                    <a:pt x="28343" y="361109"/>
                  </a:lnTo>
                  <a:cubicBezTo>
                    <a:pt x="12690" y="361109"/>
                    <a:pt x="0" y="348419"/>
                    <a:pt x="0" y="332765"/>
                  </a:cubicBezTo>
                  <a:lnTo>
                    <a:pt x="0" y="28344"/>
                  </a:lnTo>
                  <a:cubicBezTo>
                    <a:pt x="0" y="12690"/>
                    <a:pt x="12690" y="0"/>
                    <a:pt x="283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81000" anchor="ctr">
              <a:normAutofit/>
            </a:bodyPr>
            <a:lstStyle/>
            <a:p>
              <a:pPr algn="ctr">
                <a:defRPr/>
              </a:pPr>
              <a:r>
                <a:rPr lang="en-US" altLang="zh-CN" sz="1500">
                  <a:solidFill>
                    <a:srgbClr val="FFFFFF"/>
                  </a:solidFill>
                  <a:latin typeface="+mn-ea"/>
                </a:rPr>
                <a:t>02</a:t>
              </a:r>
              <a:endParaRPr lang="zh-CN" altLang="en-US" sz="1500">
                <a:solidFill>
                  <a:srgbClr val="FFFFFF"/>
                </a:solidFill>
                <a:latin typeface="+mn-ea"/>
              </a:endParaRPr>
            </a:p>
          </p:txBody>
        </p:sp>
        <p:sp>
          <p:nvSpPr>
            <p:cNvPr id="26" name="矩形 25"/>
            <p:cNvSpPr/>
            <p:nvPr/>
          </p:nvSpPr>
          <p:spPr>
            <a:xfrm>
              <a:off x="4863407" y="2385801"/>
              <a:ext cx="2420303" cy="100950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latin typeface="+mn-ea"/>
                </a:rPr>
                <a:t>用户可以在投影仪或者计算机上进行演示也可以将演示文稿打印出来</a:t>
              </a:r>
            </a:p>
          </p:txBody>
        </p:sp>
      </p:grpSp>
      <p:grpSp>
        <p:nvGrpSpPr>
          <p:cNvPr id="8" name="组合 7"/>
          <p:cNvGrpSpPr/>
          <p:nvPr/>
        </p:nvGrpSpPr>
        <p:grpSpPr>
          <a:xfrm>
            <a:off x="3510350" y="2977615"/>
            <a:ext cx="2129526" cy="1495790"/>
            <a:chOff x="4680467" y="3970153"/>
            <a:chExt cx="2839368" cy="1994387"/>
          </a:xfrm>
        </p:grpSpPr>
        <p:sp>
          <p:nvSpPr>
            <p:cNvPr id="29" name="MH_SubTitle_5"/>
            <p:cNvSpPr/>
            <p:nvPr>
              <p:custDataLst>
                <p:tags r:id="rId6"/>
              </p:custDataLst>
            </p:nvPr>
          </p:nvSpPr>
          <p:spPr bwMode="auto">
            <a:xfrm>
              <a:off x="4680467" y="4151637"/>
              <a:ext cx="2839368" cy="1812903"/>
            </a:xfrm>
            <a:prstGeom prst="rect">
              <a:avLst/>
            </a:prstGeom>
            <a:solidFill>
              <a:srgbClr val="FFFFFF"/>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ko-KR" altLang="en-US" sz="1350" dirty="0">
                <a:solidFill>
                  <a:schemeClr val="accent1">
                    <a:lumMod val="75000"/>
                  </a:schemeClr>
                </a:solidFill>
                <a:latin typeface="+mn-ea"/>
              </a:endParaRPr>
            </a:p>
          </p:txBody>
        </p:sp>
        <p:sp>
          <p:nvSpPr>
            <p:cNvPr id="63" name="MH_Other_5"/>
            <p:cNvSpPr/>
            <p:nvPr>
              <p:custDataLst>
                <p:tags r:id="rId7"/>
              </p:custDataLst>
            </p:nvPr>
          </p:nvSpPr>
          <p:spPr>
            <a:xfrm>
              <a:off x="6657291" y="3970153"/>
              <a:ext cx="626418" cy="563970"/>
            </a:xfrm>
            <a:custGeom>
              <a:avLst/>
              <a:gdLst>
                <a:gd name="connsiteX0" fmla="*/ 28343 w 509451"/>
                <a:gd name="connsiteY0" fmla="*/ 0 h 459661"/>
                <a:gd name="connsiteX1" fmla="*/ 481107 w 509451"/>
                <a:gd name="connsiteY1" fmla="*/ 0 h 459661"/>
                <a:gd name="connsiteX2" fmla="*/ 509451 w 509451"/>
                <a:gd name="connsiteY2" fmla="*/ 28344 h 459661"/>
                <a:gd name="connsiteX3" fmla="*/ 509451 w 509451"/>
                <a:gd name="connsiteY3" fmla="*/ 332765 h 459661"/>
                <a:gd name="connsiteX4" fmla="*/ 481107 w 509451"/>
                <a:gd name="connsiteY4" fmla="*/ 361109 h 459661"/>
                <a:gd name="connsiteX5" fmla="*/ 313285 w 509451"/>
                <a:gd name="connsiteY5" fmla="*/ 361109 h 459661"/>
                <a:gd name="connsiteX6" fmla="*/ 256124 w 509451"/>
                <a:gd name="connsiteY6" fmla="*/ 459661 h 459661"/>
                <a:gd name="connsiteX7" fmla="*/ 198964 w 509451"/>
                <a:gd name="connsiteY7" fmla="*/ 361109 h 459661"/>
                <a:gd name="connsiteX8" fmla="*/ 28343 w 509451"/>
                <a:gd name="connsiteY8" fmla="*/ 361109 h 459661"/>
                <a:gd name="connsiteX9" fmla="*/ 0 w 509451"/>
                <a:gd name="connsiteY9" fmla="*/ 332765 h 459661"/>
                <a:gd name="connsiteX10" fmla="*/ 0 w 509451"/>
                <a:gd name="connsiteY10" fmla="*/ 28344 h 459661"/>
                <a:gd name="connsiteX11" fmla="*/ 28343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3" y="0"/>
                  </a:moveTo>
                  <a:lnTo>
                    <a:pt x="481107" y="0"/>
                  </a:lnTo>
                  <a:cubicBezTo>
                    <a:pt x="496761" y="0"/>
                    <a:pt x="509451" y="12690"/>
                    <a:pt x="509451" y="28344"/>
                  </a:cubicBezTo>
                  <a:lnTo>
                    <a:pt x="509451" y="332765"/>
                  </a:lnTo>
                  <a:cubicBezTo>
                    <a:pt x="509451" y="348419"/>
                    <a:pt x="496761" y="361109"/>
                    <a:pt x="481107" y="361109"/>
                  </a:cubicBezTo>
                  <a:lnTo>
                    <a:pt x="313285" y="361109"/>
                  </a:lnTo>
                  <a:lnTo>
                    <a:pt x="256124" y="459661"/>
                  </a:lnTo>
                  <a:lnTo>
                    <a:pt x="198964" y="361109"/>
                  </a:lnTo>
                  <a:lnTo>
                    <a:pt x="28343" y="361109"/>
                  </a:lnTo>
                  <a:cubicBezTo>
                    <a:pt x="12690" y="361109"/>
                    <a:pt x="0" y="348419"/>
                    <a:pt x="0" y="332765"/>
                  </a:cubicBezTo>
                  <a:lnTo>
                    <a:pt x="0" y="28344"/>
                  </a:lnTo>
                  <a:cubicBezTo>
                    <a:pt x="0" y="12690"/>
                    <a:pt x="12690" y="0"/>
                    <a:pt x="2834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81000" anchor="ctr">
              <a:normAutofit/>
            </a:bodyPr>
            <a:lstStyle/>
            <a:p>
              <a:pPr algn="ctr">
                <a:defRPr/>
              </a:pPr>
              <a:r>
                <a:rPr lang="en-US" altLang="zh-CN" sz="1500">
                  <a:solidFill>
                    <a:srgbClr val="FFFFFF"/>
                  </a:solidFill>
                  <a:latin typeface="+mn-ea"/>
                </a:rPr>
                <a:t>05</a:t>
              </a:r>
              <a:endParaRPr lang="zh-CN" altLang="en-US" sz="1500">
                <a:solidFill>
                  <a:srgbClr val="FFFFFF"/>
                </a:solidFill>
                <a:latin typeface="+mn-ea"/>
              </a:endParaRPr>
            </a:p>
          </p:txBody>
        </p:sp>
        <p:sp>
          <p:nvSpPr>
            <p:cNvPr id="27" name="矩形 26"/>
            <p:cNvSpPr/>
            <p:nvPr/>
          </p:nvSpPr>
          <p:spPr>
            <a:xfrm>
              <a:off x="4863407" y="4712330"/>
              <a:ext cx="2420303" cy="100950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latin typeface="+mn-ea"/>
                </a:rPr>
                <a:t>用户可以在投影仪或者计算机上进行演示也可以将演示文稿打印出来</a:t>
              </a:r>
            </a:p>
          </p:txBody>
        </p:sp>
      </p:grpSp>
      <p:grpSp>
        <p:nvGrpSpPr>
          <p:cNvPr id="6" name="组合 5"/>
          <p:cNvGrpSpPr/>
          <p:nvPr/>
        </p:nvGrpSpPr>
        <p:grpSpPr>
          <a:xfrm>
            <a:off x="5887225" y="1253504"/>
            <a:ext cx="2128063" cy="1497254"/>
            <a:chOff x="7849633" y="1671338"/>
            <a:chExt cx="2837417" cy="1996339"/>
          </a:xfrm>
        </p:grpSpPr>
        <p:sp>
          <p:nvSpPr>
            <p:cNvPr id="17" name="MH_SubTitle_3"/>
            <p:cNvSpPr/>
            <p:nvPr>
              <p:custDataLst>
                <p:tags r:id="rId4"/>
              </p:custDataLst>
            </p:nvPr>
          </p:nvSpPr>
          <p:spPr bwMode="auto">
            <a:xfrm>
              <a:off x="7849633" y="1854775"/>
              <a:ext cx="2837417" cy="1812902"/>
            </a:xfrm>
            <a:prstGeom prst="rect">
              <a:avLst/>
            </a:prstGeom>
            <a:solidFill>
              <a:srgbClr val="FFFFFF"/>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ko-KR" altLang="en-US" sz="1350" dirty="0">
                <a:solidFill>
                  <a:schemeClr val="accent1">
                    <a:lumMod val="75000"/>
                  </a:schemeClr>
                </a:solidFill>
                <a:latin typeface="+mn-ea"/>
              </a:endParaRPr>
            </a:p>
          </p:txBody>
        </p:sp>
        <p:sp>
          <p:nvSpPr>
            <p:cNvPr id="61" name="MH_Other_3"/>
            <p:cNvSpPr/>
            <p:nvPr>
              <p:custDataLst>
                <p:tags r:id="rId5"/>
              </p:custDataLst>
            </p:nvPr>
          </p:nvSpPr>
          <p:spPr>
            <a:xfrm>
              <a:off x="9826456" y="1671338"/>
              <a:ext cx="626418" cy="565922"/>
            </a:xfrm>
            <a:custGeom>
              <a:avLst/>
              <a:gdLst>
                <a:gd name="connsiteX0" fmla="*/ 28344 w 509451"/>
                <a:gd name="connsiteY0" fmla="*/ 0 h 459661"/>
                <a:gd name="connsiteX1" fmla="*/ 481108 w 509451"/>
                <a:gd name="connsiteY1" fmla="*/ 0 h 459661"/>
                <a:gd name="connsiteX2" fmla="*/ 509451 w 509451"/>
                <a:gd name="connsiteY2" fmla="*/ 28344 h 459661"/>
                <a:gd name="connsiteX3" fmla="*/ 509451 w 509451"/>
                <a:gd name="connsiteY3" fmla="*/ 332765 h 459661"/>
                <a:gd name="connsiteX4" fmla="*/ 481108 w 509451"/>
                <a:gd name="connsiteY4" fmla="*/ 361109 h 459661"/>
                <a:gd name="connsiteX5" fmla="*/ 313285 w 509451"/>
                <a:gd name="connsiteY5" fmla="*/ 361109 h 459661"/>
                <a:gd name="connsiteX6" fmla="*/ 256124 w 509451"/>
                <a:gd name="connsiteY6" fmla="*/ 459661 h 459661"/>
                <a:gd name="connsiteX7" fmla="*/ 198965 w 509451"/>
                <a:gd name="connsiteY7" fmla="*/ 361109 h 459661"/>
                <a:gd name="connsiteX8" fmla="*/ 28344 w 509451"/>
                <a:gd name="connsiteY8" fmla="*/ 361109 h 459661"/>
                <a:gd name="connsiteX9" fmla="*/ 0 w 509451"/>
                <a:gd name="connsiteY9" fmla="*/ 332765 h 459661"/>
                <a:gd name="connsiteX10" fmla="*/ 0 w 509451"/>
                <a:gd name="connsiteY10" fmla="*/ 28344 h 459661"/>
                <a:gd name="connsiteX11" fmla="*/ 28344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4" y="0"/>
                  </a:moveTo>
                  <a:lnTo>
                    <a:pt x="481108" y="0"/>
                  </a:lnTo>
                  <a:cubicBezTo>
                    <a:pt x="496761" y="0"/>
                    <a:pt x="509451" y="12690"/>
                    <a:pt x="509451" y="28344"/>
                  </a:cubicBezTo>
                  <a:lnTo>
                    <a:pt x="509451" y="332765"/>
                  </a:lnTo>
                  <a:cubicBezTo>
                    <a:pt x="509451" y="348419"/>
                    <a:pt x="496761" y="361109"/>
                    <a:pt x="481108" y="361109"/>
                  </a:cubicBezTo>
                  <a:lnTo>
                    <a:pt x="313285" y="361109"/>
                  </a:lnTo>
                  <a:lnTo>
                    <a:pt x="256124" y="459661"/>
                  </a:lnTo>
                  <a:lnTo>
                    <a:pt x="198965" y="361109"/>
                  </a:lnTo>
                  <a:lnTo>
                    <a:pt x="28344" y="361109"/>
                  </a:lnTo>
                  <a:cubicBezTo>
                    <a:pt x="12690" y="361109"/>
                    <a:pt x="0" y="348419"/>
                    <a:pt x="0" y="332765"/>
                  </a:cubicBezTo>
                  <a:lnTo>
                    <a:pt x="0" y="28344"/>
                  </a:lnTo>
                  <a:cubicBezTo>
                    <a:pt x="0" y="12690"/>
                    <a:pt x="12690" y="0"/>
                    <a:pt x="2834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81000" anchor="ctr">
              <a:normAutofit/>
            </a:bodyPr>
            <a:lstStyle/>
            <a:p>
              <a:pPr algn="ctr">
                <a:defRPr/>
              </a:pPr>
              <a:r>
                <a:rPr lang="en-US" altLang="zh-CN" sz="1500">
                  <a:solidFill>
                    <a:srgbClr val="FFFFFF"/>
                  </a:solidFill>
                  <a:latin typeface="+mn-ea"/>
                </a:rPr>
                <a:t>03</a:t>
              </a:r>
              <a:endParaRPr lang="zh-CN" altLang="en-US" sz="1500">
                <a:solidFill>
                  <a:srgbClr val="FFFFFF"/>
                </a:solidFill>
                <a:latin typeface="+mn-ea"/>
              </a:endParaRPr>
            </a:p>
          </p:txBody>
        </p:sp>
        <p:sp>
          <p:nvSpPr>
            <p:cNvPr id="28" name="矩形 27"/>
            <p:cNvSpPr/>
            <p:nvPr/>
          </p:nvSpPr>
          <p:spPr>
            <a:xfrm>
              <a:off x="8050382" y="2385801"/>
              <a:ext cx="2420302" cy="100950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latin typeface="+mn-ea"/>
                </a:rPr>
                <a:t>用户可以在投影仪或者计算机上进行演示也可以将演示文稿打印出来</a:t>
              </a:r>
            </a:p>
          </p:txBody>
        </p:sp>
      </p:grpSp>
      <p:grpSp>
        <p:nvGrpSpPr>
          <p:cNvPr id="9" name="组合 8"/>
          <p:cNvGrpSpPr/>
          <p:nvPr/>
        </p:nvGrpSpPr>
        <p:grpSpPr>
          <a:xfrm>
            <a:off x="5887225" y="2977615"/>
            <a:ext cx="2128063" cy="1495790"/>
            <a:chOff x="7849633" y="3970153"/>
            <a:chExt cx="2837417" cy="1994387"/>
          </a:xfrm>
        </p:grpSpPr>
        <p:sp>
          <p:nvSpPr>
            <p:cNvPr id="35" name="MH_SubTitle_6"/>
            <p:cNvSpPr/>
            <p:nvPr>
              <p:custDataLst>
                <p:tags r:id="rId2"/>
              </p:custDataLst>
            </p:nvPr>
          </p:nvSpPr>
          <p:spPr bwMode="auto">
            <a:xfrm>
              <a:off x="7849633" y="4151637"/>
              <a:ext cx="2837417" cy="1812903"/>
            </a:xfrm>
            <a:prstGeom prst="rect">
              <a:avLst/>
            </a:prstGeom>
            <a:solidFill>
              <a:srgbClr val="FFFFFF"/>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ko-KR" altLang="en-US" sz="1350" dirty="0">
                <a:solidFill>
                  <a:schemeClr val="accent1">
                    <a:lumMod val="75000"/>
                  </a:schemeClr>
                </a:solidFill>
                <a:latin typeface="+mn-ea"/>
              </a:endParaRPr>
            </a:p>
          </p:txBody>
        </p:sp>
        <p:sp>
          <p:nvSpPr>
            <p:cNvPr id="62" name="MH_Other_6"/>
            <p:cNvSpPr/>
            <p:nvPr>
              <p:custDataLst>
                <p:tags r:id="rId3"/>
              </p:custDataLst>
            </p:nvPr>
          </p:nvSpPr>
          <p:spPr>
            <a:xfrm>
              <a:off x="9826456" y="3970153"/>
              <a:ext cx="626418" cy="563970"/>
            </a:xfrm>
            <a:custGeom>
              <a:avLst/>
              <a:gdLst>
                <a:gd name="connsiteX0" fmla="*/ 28343 w 509451"/>
                <a:gd name="connsiteY0" fmla="*/ 0 h 459661"/>
                <a:gd name="connsiteX1" fmla="*/ 481107 w 509451"/>
                <a:gd name="connsiteY1" fmla="*/ 0 h 459661"/>
                <a:gd name="connsiteX2" fmla="*/ 509451 w 509451"/>
                <a:gd name="connsiteY2" fmla="*/ 28344 h 459661"/>
                <a:gd name="connsiteX3" fmla="*/ 509451 w 509451"/>
                <a:gd name="connsiteY3" fmla="*/ 332765 h 459661"/>
                <a:gd name="connsiteX4" fmla="*/ 481107 w 509451"/>
                <a:gd name="connsiteY4" fmla="*/ 361109 h 459661"/>
                <a:gd name="connsiteX5" fmla="*/ 313285 w 509451"/>
                <a:gd name="connsiteY5" fmla="*/ 361109 h 459661"/>
                <a:gd name="connsiteX6" fmla="*/ 256124 w 509451"/>
                <a:gd name="connsiteY6" fmla="*/ 459661 h 459661"/>
                <a:gd name="connsiteX7" fmla="*/ 198964 w 509451"/>
                <a:gd name="connsiteY7" fmla="*/ 361109 h 459661"/>
                <a:gd name="connsiteX8" fmla="*/ 28343 w 509451"/>
                <a:gd name="connsiteY8" fmla="*/ 361109 h 459661"/>
                <a:gd name="connsiteX9" fmla="*/ 0 w 509451"/>
                <a:gd name="connsiteY9" fmla="*/ 332765 h 459661"/>
                <a:gd name="connsiteX10" fmla="*/ 0 w 509451"/>
                <a:gd name="connsiteY10" fmla="*/ 28344 h 459661"/>
                <a:gd name="connsiteX11" fmla="*/ 28343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3" y="0"/>
                  </a:moveTo>
                  <a:lnTo>
                    <a:pt x="481107" y="0"/>
                  </a:lnTo>
                  <a:cubicBezTo>
                    <a:pt x="496761" y="0"/>
                    <a:pt x="509451" y="12690"/>
                    <a:pt x="509451" y="28344"/>
                  </a:cubicBezTo>
                  <a:lnTo>
                    <a:pt x="509451" y="332765"/>
                  </a:lnTo>
                  <a:cubicBezTo>
                    <a:pt x="509451" y="348419"/>
                    <a:pt x="496761" y="361109"/>
                    <a:pt x="481107" y="361109"/>
                  </a:cubicBezTo>
                  <a:lnTo>
                    <a:pt x="313285" y="361109"/>
                  </a:lnTo>
                  <a:lnTo>
                    <a:pt x="256124" y="459661"/>
                  </a:lnTo>
                  <a:lnTo>
                    <a:pt x="198964" y="361109"/>
                  </a:lnTo>
                  <a:lnTo>
                    <a:pt x="28343" y="361109"/>
                  </a:lnTo>
                  <a:cubicBezTo>
                    <a:pt x="12690" y="361109"/>
                    <a:pt x="0" y="348419"/>
                    <a:pt x="0" y="332765"/>
                  </a:cubicBezTo>
                  <a:lnTo>
                    <a:pt x="0" y="28344"/>
                  </a:lnTo>
                  <a:cubicBezTo>
                    <a:pt x="0" y="12690"/>
                    <a:pt x="12690" y="0"/>
                    <a:pt x="283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81000" anchor="ctr">
              <a:normAutofit/>
            </a:bodyPr>
            <a:lstStyle/>
            <a:p>
              <a:pPr algn="ctr">
                <a:defRPr/>
              </a:pPr>
              <a:r>
                <a:rPr lang="en-US" altLang="zh-CN" sz="1500">
                  <a:solidFill>
                    <a:srgbClr val="FFFFFF"/>
                  </a:solidFill>
                  <a:latin typeface="+mn-ea"/>
                </a:rPr>
                <a:t>06</a:t>
              </a:r>
              <a:endParaRPr lang="zh-CN" altLang="en-US" sz="1500">
                <a:solidFill>
                  <a:srgbClr val="FFFFFF"/>
                </a:solidFill>
                <a:latin typeface="+mn-ea"/>
              </a:endParaRPr>
            </a:p>
          </p:txBody>
        </p:sp>
        <p:sp>
          <p:nvSpPr>
            <p:cNvPr id="30" name="矩形 29"/>
            <p:cNvSpPr/>
            <p:nvPr/>
          </p:nvSpPr>
          <p:spPr>
            <a:xfrm>
              <a:off x="8050382" y="4712330"/>
              <a:ext cx="2420302" cy="100950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latin typeface="+mn-ea"/>
                </a:rPr>
                <a:t>用户可以在投影仪或者计算机上进行演示也可以将演示文稿打印出来</a:t>
              </a:r>
            </a:p>
          </p:txBody>
        </p:sp>
      </p:grpSp>
    </p:spTree>
    <p:custDataLst>
      <p:tags r:id="rId1"/>
    </p:custDataLst>
    <p:extLst>
      <p:ext uri="{BB962C8B-B14F-4D97-AF65-F5344CB8AC3E}">
        <p14:creationId xmlns:p14="http://schemas.microsoft.com/office/powerpoint/2010/main" val="188823832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fltVal val="0"/>
                                          </p:val>
                                        </p:tav>
                                        <p:tav tm="100000">
                                          <p:val>
                                            <p:strVal val="#ppt_h"/>
                                          </p:val>
                                        </p:tav>
                                      </p:tavLst>
                                    </p:anim>
                                    <p:anim calcmode="lin" valueType="num">
                                      <p:cBhvr>
                                        <p:cTn id="16" dur="1000" fill="hold"/>
                                        <p:tgtEl>
                                          <p:spTgt spid="4"/>
                                        </p:tgtEl>
                                        <p:attrNameLst>
                                          <p:attrName>style.rotation</p:attrName>
                                        </p:attrNameLst>
                                      </p:cBhvr>
                                      <p:tavLst>
                                        <p:tav tm="0">
                                          <p:val>
                                            <p:fltVal val="90"/>
                                          </p:val>
                                        </p:tav>
                                        <p:tav tm="100000">
                                          <p:val>
                                            <p:fltVal val="0"/>
                                          </p:val>
                                        </p:tav>
                                      </p:tavLst>
                                    </p:anim>
                                    <p:animEffect transition="in" filter="fade">
                                      <p:cBhvr>
                                        <p:cTn id="17" dur="1000"/>
                                        <p:tgtEl>
                                          <p:spTgt spid="4"/>
                                        </p:tgtEl>
                                      </p:cBhvr>
                                    </p:animEffect>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fltVal val="0"/>
                                          </p:val>
                                        </p:tav>
                                        <p:tav tm="100000">
                                          <p:val>
                                            <p:strVal val="#ppt_w"/>
                                          </p:val>
                                        </p:tav>
                                      </p:tavLst>
                                    </p:anim>
                                    <p:anim calcmode="lin" valueType="num">
                                      <p:cBhvr>
                                        <p:cTn id="22" dur="1000" fill="hold"/>
                                        <p:tgtEl>
                                          <p:spTgt spid="6"/>
                                        </p:tgtEl>
                                        <p:attrNameLst>
                                          <p:attrName>ppt_h</p:attrName>
                                        </p:attrNameLst>
                                      </p:cBhvr>
                                      <p:tavLst>
                                        <p:tav tm="0">
                                          <p:val>
                                            <p:fltVal val="0"/>
                                          </p:val>
                                        </p:tav>
                                        <p:tav tm="100000">
                                          <p:val>
                                            <p:strVal val="#ppt_h"/>
                                          </p:val>
                                        </p:tav>
                                      </p:tavLst>
                                    </p:anim>
                                    <p:anim calcmode="lin" valueType="num">
                                      <p:cBhvr>
                                        <p:cTn id="23" dur="1000" fill="hold"/>
                                        <p:tgtEl>
                                          <p:spTgt spid="6"/>
                                        </p:tgtEl>
                                        <p:attrNameLst>
                                          <p:attrName>style.rotation</p:attrName>
                                        </p:attrNameLst>
                                      </p:cBhvr>
                                      <p:tavLst>
                                        <p:tav tm="0">
                                          <p:val>
                                            <p:fltVal val="90"/>
                                          </p:val>
                                        </p:tav>
                                        <p:tav tm="100000">
                                          <p:val>
                                            <p:fltVal val="0"/>
                                          </p:val>
                                        </p:tav>
                                      </p:tavLst>
                                    </p:anim>
                                    <p:animEffect transition="in" filter="fade">
                                      <p:cBhvr>
                                        <p:cTn id="24" dur="1000"/>
                                        <p:tgtEl>
                                          <p:spTgt spid="6"/>
                                        </p:tgtEl>
                                      </p:cBhvr>
                                    </p:animEffect>
                                  </p:childTnLst>
                                </p:cTn>
                              </p:par>
                            </p:childTnLst>
                          </p:cTn>
                        </p:par>
                        <p:par>
                          <p:cTn id="25" fill="hold">
                            <p:stCondLst>
                              <p:cond delay="3000"/>
                            </p:stCondLst>
                            <p:childTnLst>
                              <p:par>
                                <p:cTn id="26" presetID="31"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ppt_w</p:attrName>
                                        </p:attrNameLst>
                                      </p:cBhvr>
                                      <p:tavLst>
                                        <p:tav tm="0">
                                          <p:val>
                                            <p:fltVal val="0"/>
                                          </p:val>
                                        </p:tav>
                                        <p:tav tm="100000">
                                          <p:val>
                                            <p:strVal val="#ppt_w"/>
                                          </p:val>
                                        </p:tav>
                                      </p:tavLst>
                                    </p:anim>
                                    <p:anim calcmode="lin" valueType="num">
                                      <p:cBhvr>
                                        <p:cTn id="29" dur="1000" fill="hold"/>
                                        <p:tgtEl>
                                          <p:spTgt spid="7"/>
                                        </p:tgtEl>
                                        <p:attrNameLst>
                                          <p:attrName>ppt_h</p:attrName>
                                        </p:attrNameLst>
                                      </p:cBhvr>
                                      <p:tavLst>
                                        <p:tav tm="0">
                                          <p:val>
                                            <p:fltVal val="0"/>
                                          </p:val>
                                        </p:tav>
                                        <p:tav tm="100000">
                                          <p:val>
                                            <p:strVal val="#ppt_h"/>
                                          </p:val>
                                        </p:tav>
                                      </p:tavLst>
                                    </p:anim>
                                    <p:anim calcmode="lin" valueType="num">
                                      <p:cBhvr>
                                        <p:cTn id="30" dur="1000" fill="hold"/>
                                        <p:tgtEl>
                                          <p:spTgt spid="7"/>
                                        </p:tgtEl>
                                        <p:attrNameLst>
                                          <p:attrName>style.rotation</p:attrName>
                                        </p:attrNameLst>
                                      </p:cBhvr>
                                      <p:tavLst>
                                        <p:tav tm="0">
                                          <p:val>
                                            <p:fltVal val="90"/>
                                          </p:val>
                                        </p:tav>
                                        <p:tav tm="100000">
                                          <p:val>
                                            <p:fltVal val="0"/>
                                          </p:val>
                                        </p:tav>
                                      </p:tavLst>
                                    </p:anim>
                                    <p:animEffect transition="in" filter="fade">
                                      <p:cBhvr>
                                        <p:cTn id="31" dur="1000"/>
                                        <p:tgtEl>
                                          <p:spTgt spid="7"/>
                                        </p:tgtEl>
                                      </p:cBhvr>
                                    </p:animEffect>
                                  </p:childTnLst>
                                </p:cTn>
                              </p:par>
                            </p:childTnLst>
                          </p:cTn>
                        </p:par>
                        <p:par>
                          <p:cTn id="32" fill="hold">
                            <p:stCondLst>
                              <p:cond delay="4000"/>
                            </p:stCondLst>
                            <p:childTnLst>
                              <p:par>
                                <p:cTn id="33" presetID="31"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1000" fill="hold"/>
                                        <p:tgtEl>
                                          <p:spTgt spid="8"/>
                                        </p:tgtEl>
                                        <p:attrNameLst>
                                          <p:attrName>ppt_w</p:attrName>
                                        </p:attrNameLst>
                                      </p:cBhvr>
                                      <p:tavLst>
                                        <p:tav tm="0">
                                          <p:val>
                                            <p:fltVal val="0"/>
                                          </p:val>
                                        </p:tav>
                                        <p:tav tm="100000">
                                          <p:val>
                                            <p:strVal val="#ppt_w"/>
                                          </p:val>
                                        </p:tav>
                                      </p:tavLst>
                                    </p:anim>
                                    <p:anim calcmode="lin" valueType="num">
                                      <p:cBhvr>
                                        <p:cTn id="36" dur="1000" fill="hold"/>
                                        <p:tgtEl>
                                          <p:spTgt spid="8"/>
                                        </p:tgtEl>
                                        <p:attrNameLst>
                                          <p:attrName>ppt_h</p:attrName>
                                        </p:attrNameLst>
                                      </p:cBhvr>
                                      <p:tavLst>
                                        <p:tav tm="0">
                                          <p:val>
                                            <p:fltVal val="0"/>
                                          </p:val>
                                        </p:tav>
                                        <p:tav tm="100000">
                                          <p:val>
                                            <p:strVal val="#ppt_h"/>
                                          </p:val>
                                        </p:tav>
                                      </p:tavLst>
                                    </p:anim>
                                    <p:anim calcmode="lin" valueType="num">
                                      <p:cBhvr>
                                        <p:cTn id="37" dur="1000" fill="hold"/>
                                        <p:tgtEl>
                                          <p:spTgt spid="8"/>
                                        </p:tgtEl>
                                        <p:attrNameLst>
                                          <p:attrName>style.rotation</p:attrName>
                                        </p:attrNameLst>
                                      </p:cBhvr>
                                      <p:tavLst>
                                        <p:tav tm="0">
                                          <p:val>
                                            <p:fltVal val="90"/>
                                          </p:val>
                                        </p:tav>
                                        <p:tav tm="100000">
                                          <p:val>
                                            <p:fltVal val="0"/>
                                          </p:val>
                                        </p:tav>
                                      </p:tavLst>
                                    </p:anim>
                                    <p:animEffect transition="in" filter="fade">
                                      <p:cBhvr>
                                        <p:cTn id="38" dur="1000"/>
                                        <p:tgtEl>
                                          <p:spTgt spid="8"/>
                                        </p:tgtEl>
                                      </p:cBhvr>
                                    </p:animEffect>
                                  </p:childTnLst>
                                </p:cTn>
                              </p:par>
                            </p:childTnLst>
                          </p:cTn>
                        </p:par>
                        <p:par>
                          <p:cTn id="39" fill="hold">
                            <p:stCondLst>
                              <p:cond delay="5000"/>
                            </p:stCondLst>
                            <p:childTnLst>
                              <p:par>
                                <p:cTn id="40" presetID="31" presetClass="entr" presetSubtype="0"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1000" fill="hold"/>
                                        <p:tgtEl>
                                          <p:spTgt spid="9"/>
                                        </p:tgtEl>
                                        <p:attrNameLst>
                                          <p:attrName>ppt_w</p:attrName>
                                        </p:attrNameLst>
                                      </p:cBhvr>
                                      <p:tavLst>
                                        <p:tav tm="0">
                                          <p:val>
                                            <p:fltVal val="0"/>
                                          </p:val>
                                        </p:tav>
                                        <p:tav tm="100000">
                                          <p:val>
                                            <p:strVal val="#ppt_w"/>
                                          </p:val>
                                        </p:tav>
                                      </p:tavLst>
                                    </p:anim>
                                    <p:anim calcmode="lin" valueType="num">
                                      <p:cBhvr>
                                        <p:cTn id="43" dur="1000" fill="hold"/>
                                        <p:tgtEl>
                                          <p:spTgt spid="9"/>
                                        </p:tgtEl>
                                        <p:attrNameLst>
                                          <p:attrName>ppt_h</p:attrName>
                                        </p:attrNameLst>
                                      </p:cBhvr>
                                      <p:tavLst>
                                        <p:tav tm="0">
                                          <p:val>
                                            <p:fltVal val="0"/>
                                          </p:val>
                                        </p:tav>
                                        <p:tav tm="100000">
                                          <p:val>
                                            <p:strVal val="#ppt_h"/>
                                          </p:val>
                                        </p:tav>
                                      </p:tavLst>
                                    </p:anim>
                                    <p:anim calcmode="lin" valueType="num">
                                      <p:cBhvr>
                                        <p:cTn id="44" dur="1000" fill="hold"/>
                                        <p:tgtEl>
                                          <p:spTgt spid="9"/>
                                        </p:tgtEl>
                                        <p:attrNameLst>
                                          <p:attrName>style.rotation</p:attrName>
                                        </p:attrNameLst>
                                      </p:cBhvr>
                                      <p:tavLst>
                                        <p:tav tm="0">
                                          <p:val>
                                            <p:fltVal val="90"/>
                                          </p:val>
                                        </p:tav>
                                        <p:tav tm="100000">
                                          <p:val>
                                            <p:fltVal val="0"/>
                                          </p:val>
                                        </p:tav>
                                      </p:tavLst>
                                    </p:anim>
                                    <p:animEffect transition="in" filter="fade">
                                      <p:cBhvr>
                                        <p:cTn id="4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noChangeArrowheads="1"/>
          </p:cNvSpPr>
          <p:nvPr/>
        </p:nvSpPr>
        <p:spPr bwMode="auto">
          <a:xfrm>
            <a:off x="1449391" y="2130628"/>
            <a:ext cx="2312987" cy="2357439"/>
          </a:xfrm>
          <a:custGeom>
            <a:avLst/>
            <a:gdLst>
              <a:gd name="T0" fmla="*/ 92 w 550"/>
              <a:gd name="T1" fmla="*/ 110 h 561"/>
              <a:gd name="T2" fmla="*/ 110 w 550"/>
              <a:gd name="T3" fmla="*/ 459 h 561"/>
              <a:gd name="T4" fmla="*/ 541 w 550"/>
              <a:gd name="T5" fmla="*/ 514 h 561"/>
              <a:gd name="T6" fmla="*/ 441 w 550"/>
              <a:gd name="T7" fmla="*/ 91 h 561"/>
              <a:gd name="T8" fmla="*/ 92 w 550"/>
              <a:gd name="T9" fmla="*/ 110 h 561"/>
              <a:gd name="T10" fmla="*/ 0 60000 65536"/>
              <a:gd name="T11" fmla="*/ 0 60000 65536"/>
              <a:gd name="T12" fmla="*/ 0 60000 65536"/>
              <a:gd name="T13" fmla="*/ 0 60000 65536"/>
              <a:gd name="T14" fmla="*/ 0 60000 65536"/>
              <a:gd name="T15" fmla="*/ 0 w 550"/>
              <a:gd name="T16" fmla="*/ 0 h 561"/>
              <a:gd name="T17" fmla="*/ 550 w 550"/>
              <a:gd name="T18" fmla="*/ 561 h 561"/>
            </a:gdLst>
            <a:ahLst/>
            <a:cxnLst>
              <a:cxn ang="T10">
                <a:pos x="T0" y="T1"/>
              </a:cxn>
              <a:cxn ang="T11">
                <a:pos x="T2" y="T3"/>
              </a:cxn>
              <a:cxn ang="T12">
                <a:pos x="T4" y="T5"/>
              </a:cxn>
              <a:cxn ang="T13">
                <a:pos x="T6" y="T7"/>
              </a:cxn>
              <a:cxn ang="T14">
                <a:pos x="T8" y="T9"/>
              </a:cxn>
            </a:cxnLst>
            <a:rect l="T15" t="T16" r="T17" b="T18"/>
            <a:pathLst>
              <a:path w="550" h="561">
                <a:moveTo>
                  <a:pt x="92" y="110"/>
                </a:moveTo>
                <a:cubicBezTo>
                  <a:pt x="0" y="211"/>
                  <a:pt x="8" y="367"/>
                  <a:pt x="110" y="459"/>
                </a:cubicBezTo>
                <a:cubicBezTo>
                  <a:pt x="224" y="561"/>
                  <a:pt x="416" y="510"/>
                  <a:pt x="541" y="514"/>
                </a:cubicBezTo>
                <a:cubicBezTo>
                  <a:pt x="522" y="387"/>
                  <a:pt x="550" y="189"/>
                  <a:pt x="441" y="91"/>
                </a:cubicBezTo>
                <a:cubicBezTo>
                  <a:pt x="339" y="0"/>
                  <a:pt x="183" y="8"/>
                  <a:pt x="92" y="110"/>
                </a:cubicBezTo>
                <a:close/>
              </a:path>
            </a:pathLst>
          </a:custGeom>
          <a:solidFill>
            <a:schemeClr val="accent1"/>
          </a:solidFill>
          <a:ln w="9525" cmpd="sng">
            <a:solidFill>
              <a:schemeClr val="bg1"/>
            </a:solidFill>
            <a:bevel/>
          </a:ln>
        </p:spPr>
        <p:txBody>
          <a:bodyPr lIns="68485" tIns="34242" rIns="68485" bIns="34242"/>
          <a:lstStyle/>
          <a:p>
            <a:pPr defTabSz="684513"/>
            <a:endParaRPr lang="zh-CN" altLang="zh-CN" sz="1600">
              <a:solidFill>
                <a:srgbClr val="000000"/>
              </a:solidFill>
              <a:sym typeface="宋体" panose="02010600030101010101" pitchFamily="2" charset="-122"/>
            </a:endParaRPr>
          </a:p>
        </p:txBody>
      </p:sp>
      <p:sp>
        <p:nvSpPr>
          <p:cNvPr id="7" name="Freeform 6"/>
          <p:cNvSpPr>
            <a:spLocks noChangeArrowheads="1"/>
          </p:cNvSpPr>
          <p:nvPr/>
        </p:nvSpPr>
        <p:spPr bwMode="auto">
          <a:xfrm>
            <a:off x="1684335" y="1709935"/>
            <a:ext cx="1808162" cy="1846262"/>
          </a:xfrm>
          <a:custGeom>
            <a:avLst/>
            <a:gdLst>
              <a:gd name="T0" fmla="*/ 72 w 430"/>
              <a:gd name="T1" fmla="*/ 86 h 439"/>
              <a:gd name="T2" fmla="*/ 86 w 430"/>
              <a:gd name="T3" fmla="*/ 359 h 439"/>
              <a:gd name="T4" fmla="*/ 423 w 430"/>
              <a:gd name="T5" fmla="*/ 402 h 439"/>
              <a:gd name="T6" fmla="*/ 345 w 430"/>
              <a:gd name="T7" fmla="*/ 72 h 439"/>
              <a:gd name="T8" fmla="*/ 72 w 430"/>
              <a:gd name="T9" fmla="*/ 86 h 439"/>
              <a:gd name="T10" fmla="*/ 0 60000 65536"/>
              <a:gd name="T11" fmla="*/ 0 60000 65536"/>
              <a:gd name="T12" fmla="*/ 0 60000 65536"/>
              <a:gd name="T13" fmla="*/ 0 60000 65536"/>
              <a:gd name="T14" fmla="*/ 0 60000 65536"/>
              <a:gd name="T15" fmla="*/ 0 w 430"/>
              <a:gd name="T16" fmla="*/ 0 h 439"/>
              <a:gd name="T17" fmla="*/ 430 w 430"/>
              <a:gd name="T18" fmla="*/ 439 h 439"/>
            </a:gdLst>
            <a:ahLst/>
            <a:cxnLst>
              <a:cxn ang="T10">
                <a:pos x="T0" y="T1"/>
              </a:cxn>
              <a:cxn ang="T11">
                <a:pos x="T2" y="T3"/>
              </a:cxn>
              <a:cxn ang="T12">
                <a:pos x="T4" y="T5"/>
              </a:cxn>
              <a:cxn ang="T13">
                <a:pos x="T6" y="T7"/>
              </a:cxn>
              <a:cxn ang="T14">
                <a:pos x="T8" y="T9"/>
              </a:cxn>
            </a:cxnLst>
            <a:rect l="T15" t="T16" r="T17" b="T18"/>
            <a:pathLst>
              <a:path w="430" h="439">
                <a:moveTo>
                  <a:pt x="72" y="86"/>
                </a:moveTo>
                <a:cubicBezTo>
                  <a:pt x="0" y="165"/>
                  <a:pt x="7" y="288"/>
                  <a:pt x="86" y="359"/>
                </a:cubicBezTo>
                <a:cubicBezTo>
                  <a:pt x="175" y="439"/>
                  <a:pt x="325" y="400"/>
                  <a:pt x="423" y="402"/>
                </a:cubicBezTo>
                <a:cubicBezTo>
                  <a:pt x="408" y="303"/>
                  <a:pt x="430" y="148"/>
                  <a:pt x="345" y="72"/>
                </a:cubicBezTo>
                <a:cubicBezTo>
                  <a:pt x="265" y="0"/>
                  <a:pt x="143" y="7"/>
                  <a:pt x="72" y="86"/>
                </a:cubicBezTo>
                <a:close/>
              </a:path>
            </a:pathLst>
          </a:custGeom>
          <a:solidFill>
            <a:schemeClr val="accent2"/>
          </a:solidFill>
          <a:ln w="28575" cmpd="sng">
            <a:solidFill>
              <a:schemeClr val="bg1"/>
            </a:solidFill>
            <a:bevel/>
          </a:ln>
        </p:spPr>
        <p:txBody>
          <a:bodyPr lIns="68485" tIns="34242" rIns="68485" bIns="34242"/>
          <a:lstStyle/>
          <a:p>
            <a:pPr defTabSz="684513"/>
            <a:endParaRPr lang="zh-CN" altLang="zh-CN" sz="1600">
              <a:solidFill>
                <a:srgbClr val="000000"/>
              </a:solidFill>
              <a:sym typeface="宋体" panose="02010600030101010101" pitchFamily="2" charset="-122"/>
            </a:endParaRPr>
          </a:p>
        </p:txBody>
      </p:sp>
      <p:sp>
        <p:nvSpPr>
          <p:cNvPr id="9" name="Freeform 7"/>
          <p:cNvSpPr>
            <a:spLocks noChangeArrowheads="1"/>
          </p:cNvSpPr>
          <p:nvPr/>
        </p:nvSpPr>
        <p:spPr bwMode="auto">
          <a:xfrm>
            <a:off x="1844679" y="1278131"/>
            <a:ext cx="1458913" cy="1487487"/>
          </a:xfrm>
          <a:custGeom>
            <a:avLst/>
            <a:gdLst>
              <a:gd name="T0" fmla="*/ 58 w 347"/>
              <a:gd name="T1" fmla="*/ 70 h 354"/>
              <a:gd name="T2" fmla="*/ 69 w 347"/>
              <a:gd name="T3" fmla="*/ 290 h 354"/>
              <a:gd name="T4" fmla="*/ 341 w 347"/>
              <a:gd name="T5" fmla="*/ 325 h 354"/>
              <a:gd name="T6" fmla="*/ 278 w 347"/>
              <a:gd name="T7" fmla="*/ 58 h 354"/>
              <a:gd name="T8" fmla="*/ 58 w 347"/>
              <a:gd name="T9" fmla="*/ 70 h 354"/>
              <a:gd name="T10" fmla="*/ 0 60000 65536"/>
              <a:gd name="T11" fmla="*/ 0 60000 65536"/>
              <a:gd name="T12" fmla="*/ 0 60000 65536"/>
              <a:gd name="T13" fmla="*/ 0 60000 65536"/>
              <a:gd name="T14" fmla="*/ 0 60000 65536"/>
              <a:gd name="T15" fmla="*/ 0 w 347"/>
              <a:gd name="T16" fmla="*/ 0 h 354"/>
              <a:gd name="T17" fmla="*/ 347 w 347"/>
              <a:gd name="T18" fmla="*/ 354 h 354"/>
            </a:gdLst>
            <a:ahLst/>
            <a:cxnLst>
              <a:cxn ang="T10">
                <a:pos x="T0" y="T1"/>
              </a:cxn>
              <a:cxn ang="T11">
                <a:pos x="T2" y="T3"/>
              </a:cxn>
              <a:cxn ang="T12">
                <a:pos x="T4" y="T5"/>
              </a:cxn>
              <a:cxn ang="T13">
                <a:pos x="T6" y="T7"/>
              </a:cxn>
              <a:cxn ang="T14">
                <a:pos x="T8" y="T9"/>
              </a:cxn>
            </a:cxnLst>
            <a:rect l="T15" t="T16" r="T17" b="T18"/>
            <a:pathLst>
              <a:path w="347" h="354">
                <a:moveTo>
                  <a:pt x="58" y="70"/>
                </a:moveTo>
                <a:cubicBezTo>
                  <a:pt x="0" y="134"/>
                  <a:pt x="5" y="232"/>
                  <a:pt x="69" y="290"/>
                </a:cubicBezTo>
                <a:cubicBezTo>
                  <a:pt x="141" y="354"/>
                  <a:pt x="262" y="322"/>
                  <a:pt x="341" y="325"/>
                </a:cubicBezTo>
                <a:cubicBezTo>
                  <a:pt x="329" y="245"/>
                  <a:pt x="347" y="120"/>
                  <a:pt x="278" y="58"/>
                </a:cubicBezTo>
                <a:cubicBezTo>
                  <a:pt x="214" y="0"/>
                  <a:pt x="115" y="6"/>
                  <a:pt x="58" y="70"/>
                </a:cubicBezTo>
                <a:close/>
              </a:path>
            </a:pathLst>
          </a:custGeom>
          <a:solidFill>
            <a:schemeClr val="accent1"/>
          </a:solidFill>
          <a:ln w="28575" cmpd="sng">
            <a:solidFill>
              <a:schemeClr val="bg1"/>
            </a:solidFill>
            <a:bevel/>
          </a:ln>
        </p:spPr>
        <p:txBody>
          <a:bodyPr lIns="68485" tIns="34242" rIns="68485" bIns="34242"/>
          <a:lstStyle/>
          <a:p>
            <a:pPr defTabSz="684513"/>
            <a:endParaRPr lang="zh-CN" altLang="zh-CN" sz="1600">
              <a:solidFill>
                <a:srgbClr val="000000"/>
              </a:solidFill>
              <a:sym typeface="宋体" panose="02010600030101010101" pitchFamily="2" charset="-122"/>
            </a:endParaRPr>
          </a:p>
        </p:txBody>
      </p:sp>
      <p:sp>
        <p:nvSpPr>
          <p:cNvPr id="10" name="Freeform 8"/>
          <p:cNvSpPr>
            <a:spLocks noChangeArrowheads="1"/>
          </p:cNvSpPr>
          <p:nvPr/>
        </p:nvSpPr>
        <p:spPr bwMode="auto">
          <a:xfrm>
            <a:off x="1962153" y="920959"/>
            <a:ext cx="1206500" cy="1235075"/>
          </a:xfrm>
          <a:custGeom>
            <a:avLst/>
            <a:gdLst>
              <a:gd name="T0" fmla="*/ 47 w 287"/>
              <a:gd name="T1" fmla="*/ 58 h 294"/>
              <a:gd name="T2" fmla="*/ 57 w 287"/>
              <a:gd name="T3" fmla="*/ 240 h 294"/>
              <a:gd name="T4" fmla="*/ 282 w 287"/>
              <a:gd name="T5" fmla="*/ 269 h 294"/>
              <a:gd name="T6" fmla="*/ 230 w 287"/>
              <a:gd name="T7" fmla="*/ 48 h 294"/>
              <a:gd name="T8" fmla="*/ 47 w 287"/>
              <a:gd name="T9" fmla="*/ 58 h 294"/>
              <a:gd name="T10" fmla="*/ 0 60000 65536"/>
              <a:gd name="T11" fmla="*/ 0 60000 65536"/>
              <a:gd name="T12" fmla="*/ 0 60000 65536"/>
              <a:gd name="T13" fmla="*/ 0 60000 65536"/>
              <a:gd name="T14" fmla="*/ 0 60000 65536"/>
              <a:gd name="T15" fmla="*/ 0 w 287"/>
              <a:gd name="T16" fmla="*/ 0 h 294"/>
              <a:gd name="T17" fmla="*/ 287 w 287"/>
              <a:gd name="T18" fmla="*/ 294 h 294"/>
            </a:gdLst>
            <a:ahLst/>
            <a:cxnLst>
              <a:cxn ang="T10">
                <a:pos x="T0" y="T1"/>
              </a:cxn>
              <a:cxn ang="T11">
                <a:pos x="T2" y="T3"/>
              </a:cxn>
              <a:cxn ang="T12">
                <a:pos x="T4" y="T5"/>
              </a:cxn>
              <a:cxn ang="T13">
                <a:pos x="T6" y="T7"/>
              </a:cxn>
              <a:cxn ang="T14">
                <a:pos x="T8" y="T9"/>
              </a:cxn>
            </a:cxnLst>
            <a:rect l="T15" t="T16" r="T17" b="T18"/>
            <a:pathLst>
              <a:path w="287" h="294">
                <a:moveTo>
                  <a:pt x="47" y="58"/>
                </a:moveTo>
                <a:cubicBezTo>
                  <a:pt x="0" y="111"/>
                  <a:pt x="4" y="193"/>
                  <a:pt x="57" y="240"/>
                </a:cubicBezTo>
                <a:cubicBezTo>
                  <a:pt x="117" y="294"/>
                  <a:pt x="217" y="267"/>
                  <a:pt x="282" y="269"/>
                </a:cubicBezTo>
                <a:cubicBezTo>
                  <a:pt x="273" y="203"/>
                  <a:pt x="287" y="99"/>
                  <a:pt x="230" y="48"/>
                </a:cubicBezTo>
                <a:cubicBezTo>
                  <a:pt x="177" y="0"/>
                  <a:pt x="95" y="5"/>
                  <a:pt x="47" y="58"/>
                </a:cubicBezTo>
                <a:close/>
              </a:path>
            </a:pathLst>
          </a:custGeom>
          <a:solidFill>
            <a:schemeClr val="accent2"/>
          </a:solidFill>
          <a:ln w="28575" cmpd="sng">
            <a:solidFill>
              <a:schemeClr val="bg1"/>
            </a:solidFill>
            <a:miter lim="800000"/>
          </a:ln>
        </p:spPr>
        <p:txBody>
          <a:bodyPr lIns="68485" tIns="34242" rIns="68485" bIns="34242"/>
          <a:lstStyle/>
          <a:p>
            <a:pPr defTabSz="684513"/>
            <a:endParaRPr lang="zh-CN" altLang="zh-CN" sz="1600">
              <a:solidFill>
                <a:srgbClr val="000000"/>
              </a:solidFill>
              <a:sym typeface="宋体" panose="02010600030101010101" pitchFamily="2" charset="-122"/>
            </a:endParaRPr>
          </a:p>
        </p:txBody>
      </p:sp>
      <p:sp>
        <p:nvSpPr>
          <p:cNvPr id="11" name="TextBox 682"/>
          <p:cNvSpPr>
            <a:spLocks noChangeArrowheads="1"/>
          </p:cNvSpPr>
          <p:nvPr/>
        </p:nvSpPr>
        <p:spPr bwMode="auto">
          <a:xfrm>
            <a:off x="2401204" y="1290836"/>
            <a:ext cx="423643" cy="376929"/>
          </a:xfrm>
          <a:prstGeom prst="rect">
            <a:avLst/>
          </a:prstGeom>
          <a:noFill/>
          <a:ln>
            <a:noFill/>
          </a:ln>
        </p:spPr>
        <p:txBody>
          <a:bodyPr wrap="none" lIns="68485" tIns="34242" rIns="68485" bIns="34242">
            <a:spAutoFit/>
          </a:bodyPr>
          <a:lstStyle/>
          <a:p>
            <a:pPr algn="ctr" defTabSz="684513"/>
            <a:r>
              <a:rPr lang="en-US" altLang="zh-CN" sz="2000" dirty="0">
                <a:solidFill>
                  <a:srgbClr val="FFFFFF"/>
                </a:solidFill>
                <a:latin typeface="方正中等线简体" pitchFamily="1" charset="-122"/>
                <a:ea typeface="方正中等线简体" pitchFamily="1" charset="-122"/>
              </a:rPr>
              <a:t>01</a:t>
            </a:r>
            <a:endParaRPr lang="zh-CN" altLang="en-US" sz="2000" dirty="0">
              <a:solidFill>
                <a:srgbClr val="FFFFFF"/>
              </a:solidFill>
              <a:latin typeface="方正中等线简体" pitchFamily="1" charset="-122"/>
              <a:ea typeface="方正中等线简体" pitchFamily="1" charset="-122"/>
            </a:endParaRPr>
          </a:p>
        </p:txBody>
      </p:sp>
      <p:sp>
        <p:nvSpPr>
          <p:cNvPr id="12" name="TextBox 682"/>
          <p:cNvSpPr>
            <a:spLocks noChangeArrowheads="1"/>
          </p:cNvSpPr>
          <p:nvPr/>
        </p:nvSpPr>
        <p:spPr bwMode="auto">
          <a:xfrm>
            <a:off x="2401204" y="2092524"/>
            <a:ext cx="423643" cy="376929"/>
          </a:xfrm>
          <a:prstGeom prst="rect">
            <a:avLst/>
          </a:prstGeom>
          <a:noFill/>
          <a:ln>
            <a:noFill/>
          </a:ln>
        </p:spPr>
        <p:txBody>
          <a:bodyPr wrap="none" lIns="68485" tIns="34242" rIns="68485" bIns="34242">
            <a:spAutoFit/>
          </a:bodyPr>
          <a:lstStyle/>
          <a:p>
            <a:pPr algn="ctr" defTabSz="684513"/>
            <a:r>
              <a:rPr lang="en-US" altLang="zh-CN" sz="2000" dirty="0">
                <a:solidFill>
                  <a:srgbClr val="FFFFFF"/>
                </a:solidFill>
                <a:latin typeface="方正中等线简体" pitchFamily="1" charset="-122"/>
                <a:ea typeface="方正中等线简体" pitchFamily="1" charset="-122"/>
              </a:rPr>
              <a:t>02</a:t>
            </a:r>
            <a:endParaRPr lang="zh-CN" altLang="en-US" sz="2000" dirty="0">
              <a:solidFill>
                <a:srgbClr val="FFFFFF"/>
              </a:solidFill>
              <a:latin typeface="方正中等线简体" pitchFamily="1" charset="-122"/>
              <a:ea typeface="方正中等线简体" pitchFamily="1" charset="-122"/>
            </a:endParaRPr>
          </a:p>
        </p:txBody>
      </p:sp>
      <p:sp>
        <p:nvSpPr>
          <p:cNvPr id="13" name="TextBox 682"/>
          <p:cNvSpPr>
            <a:spLocks noChangeArrowheads="1"/>
          </p:cNvSpPr>
          <p:nvPr/>
        </p:nvSpPr>
        <p:spPr bwMode="auto">
          <a:xfrm>
            <a:off x="2401204" y="2892622"/>
            <a:ext cx="423643" cy="376929"/>
          </a:xfrm>
          <a:prstGeom prst="rect">
            <a:avLst/>
          </a:prstGeom>
          <a:noFill/>
          <a:ln>
            <a:noFill/>
          </a:ln>
        </p:spPr>
        <p:txBody>
          <a:bodyPr wrap="none" lIns="68485" tIns="34242" rIns="68485" bIns="34242">
            <a:spAutoFit/>
          </a:bodyPr>
          <a:lstStyle/>
          <a:p>
            <a:pPr algn="ctr" defTabSz="684513"/>
            <a:r>
              <a:rPr lang="en-US" altLang="zh-CN" sz="2000" dirty="0">
                <a:solidFill>
                  <a:srgbClr val="FFFFFF"/>
                </a:solidFill>
                <a:latin typeface="方正中等线简体" pitchFamily="1" charset="-122"/>
                <a:ea typeface="方正中等线简体" pitchFamily="1" charset="-122"/>
              </a:rPr>
              <a:t>03</a:t>
            </a:r>
            <a:endParaRPr lang="zh-CN" altLang="en-US" sz="2000" dirty="0">
              <a:solidFill>
                <a:srgbClr val="FFFFFF"/>
              </a:solidFill>
              <a:latin typeface="方正中等线简体" pitchFamily="1" charset="-122"/>
              <a:ea typeface="方正中等线简体" pitchFamily="1" charset="-122"/>
            </a:endParaRPr>
          </a:p>
        </p:txBody>
      </p:sp>
      <p:sp>
        <p:nvSpPr>
          <p:cNvPr id="14" name="TextBox 682"/>
          <p:cNvSpPr>
            <a:spLocks noChangeArrowheads="1"/>
          </p:cNvSpPr>
          <p:nvPr/>
        </p:nvSpPr>
        <p:spPr bwMode="auto">
          <a:xfrm>
            <a:off x="2401204" y="3705421"/>
            <a:ext cx="423643" cy="376929"/>
          </a:xfrm>
          <a:prstGeom prst="rect">
            <a:avLst/>
          </a:prstGeom>
          <a:noFill/>
          <a:ln>
            <a:noFill/>
          </a:ln>
        </p:spPr>
        <p:txBody>
          <a:bodyPr wrap="none" lIns="68485" tIns="34242" rIns="68485" bIns="34242">
            <a:spAutoFit/>
          </a:bodyPr>
          <a:lstStyle/>
          <a:p>
            <a:pPr algn="ctr" defTabSz="684513"/>
            <a:r>
              <a:rPr lang="en-US" altLang="zh-CN" sz="2000" dirty="0">
                <a:solidFill>
                  <a:srgbClr val="FFFFFF"/>
                </a:solidFill>
                <a:latin typeface="方正中等线简体" pitchFamily="1" charset="-122"/>
                <a:ea typeface="方正中等线简体" pitchFamily="1" charset="-122"/>
              </a:rPr>
              <a:t>04</a:t>
            </a:r>
            <a:endParaRPr lang="zh-CN" altLang="en-US" sz="2000" dirty="0">
              <a:solidFill>
                <a:srgbClr val="FFFFFF"/>
              </a:solidFill>
              <a:latin typeface="方正中等线简体" pitchFamily="1" charset="-122"/>
              <a:ea typeface="方正中等线简体" pitchFamily="1" charset="-122"/>
            </a:endParaRPr>
          </a:p>
        </p:txBody>
      </p:sp>
      <p:sp>
        <p:nvSpPr>
          <p:cNvPr id="15" name="任意多边形 8"/>
          <p:cNvSpPr>
            <a:spLocks noChangeArrowheads="1"/>
          </p:cNvSpPr>
          <p:nvPr/>
        </p:nvSpPr>
        <p:spPr bwMode="auto">
          <a:xfrm>
            <a:off x="3078172" y="1570230"/>
            <a:ext cx="885825" cy="0"/>
          </a:xfrm>
          <a:custGeom>
            <a:avLst/>
            <a:gdLst>
              <a:gd name="T0" fmla="*/ 885825 w 885825"/>
              <a:gd name="T1" fmla="*/ 0 h 635"/>
              <a:gd name="T2" fmla="*/ 0 w 885825"/>
              <a:gd name="T3" fmla="*/ 0 h 635"/>
              <a:gd name="T4" fmla="*/ 0 60000 65536"/>
              <a:gd name="T5" fmla="*/ 0 60000 65536"/>
              <a:gd name="T6" fmla="*/ 0 w 885825"/>
              <a:gd name="T7" fmla="*/ 0 h 635"/>
              <a:gd name="T8" fmla="*/ 885825 w 885825"/>
              <a:gd name="T9" fmla="*/ 635 h 635"/>
            </a:gdLst>
            <a:ahLst/>
            <a:cxnLst>
              <a:cxn ang="T4">
                <a:pos x="T0" y="T1"/>
              </a:cxn>
              <a:cxn ang="T5">
                <a:pos x="T2" y="T3"/>
              </a:cxn>
            </a:cxnLst>
            <a:rect l="T6" t="T7" r="T8" b="T9"/>
            <a:pathLst>
              <a:path w="885825" h="635">
                <a:moveTo>
                  <a:pt x="885825" y="0"/>
                </a:moveTo>
                <a:lnTo>
                  <a:pt x="0" y="0"/>
                </a:lnTo>
              </a:path>
            </a:pathLst>
          </a:custGeom>
          <a:noFill/>
          <a:ln w="12700" cap="flat" cmpd="sng">
            <a:solidFill>
              <a:srgbClr val="7F7F7F"/>
            </a:solidFill>
            <a:prstDash val="dash"/>
            <a:bevel/>
          </a:ln>
          <a:extLst>
            <a:ext uri="{909E8E84-426E-40DD-AFC4-6F175D3DCCD1}">
              <a14:hiddenFill xmlns:a14="http://schemas.microsoft.com/office/drawing/2010/main">
                <a:solidFill>
                  <a:srgbClr val="FFFFFF"/>
                </a:solidFill>
              </a14:hiddenFill>
            </a:ext>
          </a:extLst>
        </p:spPr>
        <p:txBody>
          <a:bodyPr lIns="68485" tIns="34242" rIns="68485" bIns="34242" anchor="ctr"/>
          <a:lstStyle/>
          <a:p>
            <a:pPr algn="ctr" defTabSz="684513"/>
            <a:endParaRPr lang="zh-CN" altLang="zh-CN">
              <a:solidFill>
                <a:srgbClr val="FFFFFF"/>
              </a:solidFill>
              <a:latin typeface="宋体" panose="02010600030101010101" pitchFamily="2" charset="-122"/>
              <a:sym typeface="宋体" panose="02010600030101010101" pitchFamily="2" charset="-122"/>
            </a:endParaRPr>
          </a:p>
        </p:txBody>
      </p:sp>
      <p:sp>
        <p:nvSpPr>
          <p:cNvPr id="16" name="任意多边形 71"/>
          <p:cNvSpPr>
            <a:spLocks noChangeArrowheads="1"/>
          </p:cNvSpPr>
          <p:nvPr/>
        </p:nvSpPr>
        <p:spPr bwMode="auto">
          <a:xfrm>
            <a:off x="3249610" y="2286192"/>
            <a:ext cx="714375" cy="46038"/>
          </a:xfrm>
          <a:custGeom>
            <a:avLst/>
            <a:gdLst>
              <a:gd name="T0" fmla="*/ 885825 w 885825"/>
              <a:gd name="T1" fmla="*/ 0 h 45720"/>
              <a:gd name="T2" fmla="*/ 0 w 885825"/>
              <a:gd name="T3" fmla="*/ 0 h 45720"/>
              <a:gd name="T4" fmla="*/ 0 60000 65536"/>
              <a:gd name="T5" fmla="*/ 0 60000 65536"/>
              <a:gd name="T6" fmla="*/ 0 w 885825"/>
              <a:gd name="T7" fmla="*/ 0 h 45720"/>
              <a:gd name="T8" fmla="*/ 885825 w 885825"/>
              <a:gd name="T9" fmla="*/ 45720 h 45720"/>
            </a:gdLst>
            <a:ahLst/>
            <a:cxnLst>
              <a:cxn ang="T4">
                <a:pos x="T0" y="T1"/>
              </a:cxn>
              <a:cxn ang="T5">
                <a:pos x="T2" y="T3"/>
              </a:cxn>
            </a:cxnLst>
            <a:rect l="T6" t="T7" r="T8" b="T9"/>
            <a:pathLst>
              <a:path w="885825" h="45720">
                <a:moveTo>
                  <a:pt x="885825" y="0"/>
                </a:moveTo>
                <a:lnTo>
                  <a:pt x="0" y="0"/>
                </a:lnTo>
              </a:path>
            </a:pathLst>
          </a:custGeom>
          <a:noFill/>
          <a:ln w="12700" cap="flat" cmpd="sng">
            <a:solidFill>
              <a:srgbClr val="7F7F7F"/>
            </a:solidFill>
            <a:prstDash val="dash"/>
            <a:bevel/>
          </a:ln>
          <a:extLst>
            <a:ext uri="{909E8E84-426E-40DD-AFC4-6F175D3DCCD1}">
              <a14:hiddenFill xmlns:a14="http://schemas.microsoft.com/office/drawing/2010/main">
                <a:solidFill>
                  <a:srgbClr val="FFFFFF"/>
                </a:solidFill>
              </a14:hiddenFill>
            </a:ext>
          </a:extLst>
        </p:spPr>
        <p:txBody>
          <a:bodyPr lIns="68485" tIns="34242" rIns="68485" bIns="34242" anchor="ctr"/>
          <a:lstStyle/>
          <a:p>
            <a:pPr algn="ctr" defTabSz="684513"/>
            <a:endParaRPr lang="zh-CN" altLang="zh-CN">
              <a:solidFill>
                <a:srgbClr val="FFFFFF"/>
              </a:solidFill>
              <a:latin typeface="宋体" panose="02010600030101010101" pitchFamily="2" charset="-122"/>
              <a:sym typeface="宋体" panose="02010600030101010101" pitchFamily="2" charset="-122"/>
            </a:endParaRPr>
          </a:p>
        </p:txBody>
      </p:sp>
      <p:sp>
        <p:nvSpPr>
          <p:cNvPr id="17" name="任意多边形 73"/>
          <p:cNvSpPr>
            <a:spLocks noChangeArrowheads="1"/>
          </p:cNvSpPr>
          <p:nvPr/>
        </p:nvSpPr>
        <p:spPr bwMode="auto">
          <a:xfrm>
            <a:off x="3408365" y="3029142"/>
            <a:ext cx="557212" cy="46038"/>
          </a:xfrm>
          <a:custGeom>
            <a:avLst/>
            <a:gdLst>
              <a:gd name="T0" fmla="*/ 885825 w 885825"/>
              <a:gd name="T1" fmla="*/ 0 h 45720"/>
              <a:gd name="T2" fmla="*/ 0 w 885825"/>
              <a:gd name="T3" fmla="*/ 0 h 45720"/>
              <a:gd name="T4" fmla="*/ 0 60000 65536"/>
              <a:gd name="T5" fmla="*/ 0 60000 65536"/>
              <a:gd name="T6" fmla="*/ 0 w 885825"/>
              <a:gd name="T7" fmla="*/ 0 h 45720"/>
              <a:gd name="T8" fmla="*/ 885825 w 885825"/>
              <a:gd name="T9" fmla="*/ 45720 h 45720"/>
            </a:gdLst>
            <a:ahLst/>
            <a:cxnLst>
              <a:cxn ang="T4">
                <a:pos x="T0" y="T1"/>
              </a:cxn>
              <a:cxn ang="T5">
                <a:pos x="T2" y="T3"/>
              </a:cxn>
            </a:cxnLst>
            <a:rect l="T6" t="T7" r="T8" b="T9"/>
            <a:pathLst>
              <a:path w="885825" h="45720">
                <a:moveTo>
                  <a:pt x="885825" y="0"/>
                </a:moveTo>
                <a:lnTo>
                  <a:pt x="0" y="0"/>
                </a:lnTo>
              </a:path>
            </a:pathLst>
          </a:custGeom>
          <a:noFill/>
          <a:ln w="12700" cap="flat" cmpd="sng">
            <a:solidFill>
              <a:srgbClr val="7F7F7F"/>
            </a:solidFill>
            <a:prstDash val="dash"/>
            <a:bevel/>
          </a:ln>
          <a:extLst>
            <a:ext uri="{909E8E84-426E-40DD-AFC4-6F175D3DCCD1}">
              <a14:hiddenFill xmlns:a14="http://schemas.microsoft.com/office/drawing/2010/main">
                <a:solidFill>
                  <a:srgbClr val="FFFFFF"/>
                </a:solidFill>
              </a14:hiddenFill>
            </a:ext>
          </a:extLst>
        </p:spPr>
        <p:txBody>
          <a:bodyPr lIns="68485" tIns="34242" rIns="68485" bIns="34242" anchor="ctr"/>
          <a:lstStyle/>
          <a:p>
            <a:pPr algn="ctr" defTabSz="684513"/>
            <a:endParaRPr lang="zh-CN" altLang="zh-CN">
              <a:solidFill>
                <a:srgbClr val="FFFFFF"/>
              </a:solidFill>
              <a:latin typeface="宋体" panose="02010600030101010101" pitchFamily="2" charset="-122"/>
              <a:sym typeface="宋体" panose="02010600030101010101" pitchFamily="2" charset="-122"/>
            </a:endParaRPr>
          </a:p>
        </p:txBody>
      </p:sp>
      <p:sp>
        <p:nvSpPr>
          <p:cNvPr id="18" name="任意多边形 75"/>
          <p:cNvSpPr>
            <a:spLocks noChangeArrowheads="1"/>
          </p:cNvSpPr>
          <p:nvPr/>
        </p:nvSpPr>
        <p:spPr bwMode="auto">
          <a:xfrm>
            <a:off x="3686188" y="3784793"/>
            <a:ext cx="277813" cy="46038"/>
          </a:xfrm>
          <a:custGeom>
            <a:avLst/>
            <a:gdLst>
              <a:gd name="T0" fmla="*/ 885825 w 885825"/>
              <a:gd name="T1" fmla="*/ 0 h 45720"/>
              <a:gd name="T2" fmla="*/ 0 w 885825"/>
              <a:gd name="T3" fmla="*/ 0 h 45720"/>
              <a:gd name="T4" fmla="*/ 0 60000 65536"/>
              <a:gd name="T5" fmla="*/ 0 60000 65536"/>
              <a:gd name="T6" fmla="*/ 0 w 885825"/>
              <a:gd name="T7" fmla="*/ 0 h 45720"/>
              <a:gd name="T8" fmla="*/ 885825 w 885825"/>
              <a:gd name="T9" fmla="*/ 45720 h 45720"/>
            </a:gdLst>
            <a:ahLst/>
            <a:cxnLst>
              <a:cxn ang="T4">
                <a:pos x="T0" y="T1"/>
              </a:cxn>
              <a:cxn ang="T5">
                <a:pos x="T2" y="T3"/>
              </a:cxn>
            </a:cxnLst>
            <a:rect l="T6" t="T7" r="T8" b="T9"/>
            <a:pathLst>
              <a:path w="885825" h="45720">
                <a:moveTo>
                  <a:pt x="885825" y="0"/>
                </a:moveTo>
                <a:lnTo>
                  <a:pt x="0" y="0"/>
                </a:lnTo>
              </a:path>
            </a:pathLst>
          </a:custGeom>
          <a:noFill/>
          <a:ln w="12700" cap="flat" cmpd="sng">
            <a:solidFill>
              <a:srgbClr val="7F7F7F"/>
            </a:solidFill>
            <a:prstDash val="dash"/>
            <a:bevel/>
          </a:ln>
          <a:extLst>
            <a:ext uri="{909E8E84-426E-40DD-AFC4-6F175D3DCCD1}">
              <a14:hiddenFill xmlns:a14="http://schemas.microsoft.com/office/drawing/2010/main">
                <a:solidFill>
                  <a:srgbClr val="FFFFFF"/>
                </a:solidFill>
              </a14:hiddenFill>
            </a:ext>
          </a:extLst>
        </p:spPr>
        <p:txBody>
          <a:bodyPr lIns="68485" tIns="34242" rIns="68485" bIns="34242" anchor="ctr"/>
          <a:lstStyle/>
          <a:p>
            <a:pPr algn="ctr" defTabSz="684513"/>
            <a:endParaRPr lang="zh-CN" altLang="zh-CN">
              <a:solidFill>
                <a:srgbClr val="393939">
                  <a:lumMod val="65000"/>
                  <a:lumOff val="35000"/>
                </a:srgbClr>
              </a:solidFill>
              <a:latin typeface="宋体" panose="02010600030101010101" pitchFamily="2" charset="-122"/>
              <a:sym typeface="宋体" panose="02010600030101010101" pitchFamily="2" charset="-122"/>
            </a:endParaRPr>
          </a:p>
        </p:txBody>
      </p:sp>
      <p:grpSp>
        <p:nvGrpSpPr>
          <p:cNvPr id="19" name="组合 19"/>
          <p:cNvGrpSpPr/>
          <p:nvPr/>
        </p:nvGrpSpPr>
        <p:grpSpPr bwMode="auto">
          <a:xfrm>
            <a:off x="3962400" y="1200150"/>
            <a:ext cx="3837710" cy="769615"/>
            <a:chOff x="6894243" y="1962001"/>
            <a:chExt cx="3572451" cy="1026235"/>
          </a:xfrm>
        </p:grpSpPr>
        <p:sp>
          <p:nvSpPr>
            <p:cNvPr id="20" name="文本框 22"/>
            <p:cNvSpPr txBox="1">
              <a:spLocks noChangeArrowheads="1"/>
            </p:cNvSpPr>
            <p:nvPr/>
          </p:nvSpPr>
          <p:spPr bwMode="auto">
            <a:xfrm>
              <a:off x="6894244" y="1962001"/>
              <a:ext cx="1251100" cy="461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684513">
                <a:lnSpc>
                  <a:spcPct val="150000"/>
                </a:lnSpc>
              </a:pPr>
              <a:r>
                <a:rPr lang="zh-CN" altLang="en-US" sz="1100" b="1" dirty="0">
                  <a:solidFill>
                    <a:srgbClr val="393939">
                      <a:lumMod val="65000"/>
                      <a:lumOff val="35000"/>
                    </a:srgbClr>
                  </a:solidFill>
                  <a:latin typeface="微软雅黑" panose="020B0503020204020204" pitchFamily="34" charset="-122"/>
                  <a:ea typeface="微软雅黑" panose="020B0503020204020204" pitchFamily="34" charset="-122"/>
                </a:rPr>
                <a:t>添加文本</a:t>
              </a:r>
            </a:p>
          </p:txBody>
        </p:sp>
        <p:sp>
          <p:nvSpPr>
            <p:cNvPr id="21" name="矩形 21"/>
            <p:cNvSpPr>
              <a:spLocks noChangeArrowheads="1"/>
            </p:cNvSpPr>
            <p:nvPr/>
          </p:nvSpPr>
          <p:spPr bwMode="auto">
            <a:xfrm>
              <a:off x="6894243" y="2249514"/>
              <a:ext cx="3572451" cy="7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684513">
                <a:lnSpc>
                  <a:spcPct val="150000"/>
                </a:lnSpc>
                <a:defRPr/>
              </a:pPr>
              <a:r>
                <a:rPr lang="zh-CN" altLang="en-US" sz="1000" dirty="0">
                  <a:solidFill>
                    <a:srgbClr val="393939">
                      <a:lumMod val="65000"/>
                      <a:lumOff val="35000"/>
                    </a:srgbClr>
                  </a:solidFill>
                  <a:latin typeface="微软雅黑" panose="020B0503020204020204" pitchFamily="34" charset="-122"/>
                  <a:ea typeface="微软雅黑" panose="020B0503020204020204" pitchFamily="34" charset="-122"/>
                </a:rPr>
                <a:t>添加适当的文字，一页的文字最好不要超过</a:t>
              </a:r>
              <a:r>
                <a:rPr lang="en-US" altLang="zh-CN" sz="1000" dirty="0">
                  <a:solidFill>
                    <a:srgbClr val="393939">
                      <a:lumMod val="65000"/>
                      <a:lumOff val="35000"/>
                    </a:srgbClr>
                  </a:solidFill>
                  <a:latin typeface="微软雅黑" panose="020B0503020204020204" pitchFamily="34" charset="-122"/>
                  <a:ea typeface="微软雅黑" panose="020B0503020204020204" pitchFamily="34" charset="-122"/>
                </a:rPr>
                <a:t> </a:t>
              </a:r>
              <a:r>
                <a:rPr lang="zh-CN" altLang="en-US" sz="1000" dirty="0">
                  <a:solidFill>
                    <a:srgbClr val="393939">
                      <a:lumMod val="65000"/>
                      <a:lumOff val="35000"/>
                    </a:srgbClr>
                  </a:solidFill>
                  <a:latin typeface="微软雅黑" panose="020B0503020204020204" pitchFamily="34" charset="-122"/>
                  <a:ea typeface="微软雅黑" panose="020B0503020204020204" pitchFamily="34" charset="-122"/>
                </a:rPr>
                <a:t>添加适当的文字</a:t>
              </a:r>
              <a:r>
                <a:rPr lang="en-US" altLang="zh-CN" sz="1000" dirty="0">
                  <a:solidFill>
                    <a:srgbClr val="393939">
                      <a:lumMod val="65000"/>
                      <a:lumOff val="35000"/>
                    </a:srgbClr>
                  </a:solidFill>
                  <a:latin typeface="微软雅黑" panose="020B0503020204020204" pitchFamily="34" charset="-122"/>
                  <a:ea typeface="微软雅黑" panose="020B0503020204020204" pitchFamily="34" charset="-122"/>
                </a:rPr>
                <a:t>,</a:t>
              </a:r>
              <a:r>
                <a:rPr lang="zh-CN" altLang="en-US" sz="1000" dirty="0">
                  <a:solidFill>
                    <a:srgbClr val="393939">
                      <a:lumMod val="65000"/>
                      <a:lumOff val="35000"/>
                    </a:srgbClr>
                  </a:solidFill>
                  <a:latin typeface="微软雅黑" panose="020B0503020204020204" pitchFamily="34" charset="-122"/>
                  <a:ea typeface="微软雅黑" panose="020B0503020204020204" pitchFamily="34" charset="-122"/>
                </a:rPr>
                <a:t>一页的文字最好不要超过</a:t>
              </a:r>
              <a:r>
                <a:rPr lang="en-US" altLang="zh-CN" sz="1000" dirty="0">
                  <a:solidFill>
                    <a:srgbClr val="393939">
                      <a:lumMod val="65000"/>
                      <a:lumOff val="35000"/>
                    </a:srgbClr>
                  </a:solidFill>
                  <a:latin typeface="微软雅黑" panose="020B0503020204020204" pitchFamily="34" charset="-122"/>
                  <a:ea typeface="微软雅黑" panose="020B0503020204020204" pitchFamily="34" charset="-122"/>
                </a:rPr>
                <a:t> </a:t>
              </a:r>
              <a:endParaRPr lang="en-US" altLang="zh-CN" sz="1000" kern="0" dirty="0">
                <a:solidFill>
                  <a:srgbClr val="393939">
                    <a:lumMod val="65000"/>
                    <a:lumOff val="35000"/>
                  </a:srgbClr>
                </a:solidFill>
                <a:latin typeface="微软雅黑" panose="020B0503020204020204" pitchFamily="34" charset="-122"/>
                <a:ea typeface="微软雅黑" panose="020B0503020204020204" pitchFamily="34" charset="-122"/>
              </a:endParaRPr>
            </a:p>
          </p:txBody>
        </p:sp>
      </p:grpSp>
      <p:grpSp>
        <p:nvGrpSpPr>
          <p:cNvPr id="22" name="组合 19"/>
          <p:cNvGrpSpPr/>
          <p:nvPr/>
        </p:nvGrpSpPr>
        <p:grpSpPr bwMode="auto">
          <a:xfrm>
            <a:off x="3962400" y="1952619"/>
            <a:ext cx="3837710" cy="769615"/>
            <a:chOff x="6894243" y="1962001"/>
            <a:chExt cx="3572451" cy="1026235"/>
          </a:xfrm>
        </p:grpSpPr>
        <p:sp>
          <p:nvSpPr>
            <p:cNvPr id="23" name="文本框 22"/>
            <p:cNvSpPr txBox="1">
              <a:spLocks noChangeArrowheads="1"/>
            </p:cNvSpPr>
            <p:nvPr/>
          </p:nvSpPr>
          <p:spPr bwMode="auto">
            <a:xfrm>
              <a:off x="6894244" y="1962001"/>
              <a:ext cx="1251100" cy="461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684513">
                <a:lnSpc>
                  <a:spcPct val="150000"/>
                </a:lnSpc>
              </a:pPr>
              <a:r>
                <a:rPr lang="zh-CN" altLang="en-US" sz="1100" b="1" dirty="0">
                  <a:solidFill>
                    <a:srgbClr val="393939">
                      <a:lumMod val="65000"/>
                      <a:lumOff val="35000"/>
                    </a:srgbClr>
                  </a:solidFill>
                  <a:latin typeface="微软雅黑" panose="020B0503020204020204" pitchFamily="34" charset="-122"/>
                  <a:ea typeface="微软雅黑" panose="020B0503020204020204" pitchFamily="34" charset="-122"/>
                </a:rPr>
                <a:t>添加文本</a:t>
              </a:r>
            </a:p>
          </p:txBody>
        </p:sp>
        <p:sp>
          <p:nvSpPr>
            <p:cNvPr id="24" name="矩形 21"/>
            <p:cNvSpPr>
              <a:spLocks noChangeArrowheads="1"/>
            </p:cNvSpPr>
            <p:nvPr/>
          </p:nvSpPr>
          <p:spPr bwMode="auto">
            <a:xfrm>
              <a:off x="6894243" y="2249514"/>
              <a:ext cx="3572451" cy="7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684513">
                <a:lnSpc>
                  <a:spcPct val="150000"/>
                </a:lnSpc>
                <a:defRPr/>
              </a:pPr>
              <a:r>
                <a:rPr lang="zh-CN" altLang="en-US" sz="1000" dirty="0">
                  <a:solidFill>
                    <a:srgbClr val="393939">
                      <a:lumMod val="65000"/>
                      <a:lumOff val="35000"/>
                    </a:srgbClr>
                  </a:solidFill>
                  <a:latin typeface="微软雅黑" panose="020B0503020204020204" pitchFamily="34" charset="-122"/>
                  <a:ea typeface="微软雅黑" panose="020B0503020204020204" pitchFamily="34" charset="-122"/>
                </a:rPr>
                <a:t>添加适当的文字，一页的文字最好不要超过</a:t>
              </a:r>
              <a:r>
                <a:rPr lang="en-US" altLang="zh-CN" sz="1000" dirty="0">
                  <a:solidFill>
                    <a:srgbClr val="393939">
                      <a:lumMod val="65000"/>
                      <a:lumOff val="35000"/>
                    </a:srgbClr>
                  </a:solidFill>
                  <a:latin typeface="微软雅黑" panose="020B0503020204020204" pitchFamily="34" charset="-122"/>
                  <a:ea typeface="微软雅黑" panose="020B0503020204020204" pitchFamily="34" charset="-122"/>
                </a:rPr>
                <a:t> </a:t>
              </a:r>
              <a:r>
                <a:rPr lang="zh-CN" altLang="en-US" sz="1000" dirty="0">
                  <a:solidFill>
                    <a:srgbClr val="393939">
                      <a:lumMod val="65000"/>
                      <a:lumOff val="35000"/>
                    </a:srgbClr>
                  </a:solidFill>
                  <a:latin typeface="微软雅黑" panose="020B0503020204020204" pitchFamily="34" charset="-122"/>
                  <a:ea typeface="微软雅黑" panose="020B0503020204020204" pitchFamily="34" charset="-122"/>
                </a:rPr>
                <a:t>添加适当的文字</a:t>
              </a:r>
              <a:r>
                <a:rPr lang="en-US" altLang="zh-CN" sz="1000" dirty="0">
                  <a:solidFill>
                    <a:srgbClr val="393939">
                      <a:lumMod val="65000"/>
                      <a:lumOff val="35000"/>
                    </a:srgbClr>
                  </a:solidFill>
                  <a:latin typeface="微软雅黑" panose="020B0503020204020204" pitchFamily="34" charset="-122"/>
                  <a:ea typeface="微软雅黑" panose="020B0503020204020204" pitchFamily="34" charset="-122"/>
                </a:rPr>
                <a:t>,</a:t>
              </a:r>
              <a:r>
                <a:rPr lang="zh-CN" altLang="en-US" sz="1000" dirty="0">
                  <a:solidFill>
                    <a:srgbClr val="393939">
                      <a:lumMod val="65000"/>
                      <a:lumOff val="35000"/>
                    </a:srgbClr>
                  </a:solidFill>
                  <a:latin typeface="微软雅黑" panose="020B0503020204020204" pitchFamily="34" charset="-122"/>
                  <a:ea typeface="微软雅黑" panose="020B0503020204020204" pitchFamily="34" charset="-122"/>
                </a:rPr>
                <a:t>一页的文字最好不要超过</a:t>
              </a:r>
              <a:r>
                <a:rPr lang="en-US" altLang="zh-CN" sz="1000" dirty="0">
                  <a:solidFill>
                    <a:srgbClr val="393939">
                      <a:lumMod val="65000"/>
                      <a:lumOff val="35000"/>
                    </a:srgbClr>
                  </a:solidFill>
                  <a:latin typeface="微软雅黑" panose="020B0503020204020204" pitchFamily="34" charset="-122"/>
                  <a:ea typeface="微软雅黑" panose="020B0503020204020204" pitchFamily="34" charset="-122"/>
                </a:rPr>
                <a:t> </a:t>
              </a:r>
              <a:endParaRPr lang="en-US" altLang="zh-CN" sz="1000" kern="0" dirty="0">
                <a:solidFill>
                  <a:srgbClr val="393939">
                    <a:lumMod val="65000"/>
                    <a:lumOff val="35000"/>
                  </a:srgbClr>
                </a:solidFill>
                <a:latin typeface="微软雅黑" panose="020B0503020204020204" pitchFamily="34" charset="-122"/>
                <a:ea typeface="微软雅黑" panose="020B0503020204020204" pitchFamily="34" charset="-122"/>
              </a:endParaRPr>
            </a:p>
          </p:txBody>
        </p:sp>
      </p:grpSp>
      <p:grpSp>
        <p:nvGrpSpPr>
          <p:cNvPr id="25" name="组合 19"/>
          <p:cNvGrpSpPr/>
          <p:nvPr/>
        </p:nvGrpSpPr>
        <p:grpSpPr bwMode="auto">
          <a:xfrm>
            <a:off x="3962400" y="2711147"/>
            <a:ext cx="3837710" cy="769615"/>
            <a:chOff x="6894243" y="1962001"/>
            <a:chExt cx="3572451" cy="1026235"/>
          </a:xfrm>
        </p:grpSpPr>
        <p:sp>
          <p:nvSpPr>
            <p:cNvPr id="26" name="文本框 22"/>
            <p:cNvSpPr txBox="1">
              <a:spLocks noChangeArrowheads="1"/>
            </p:cNvSpPr>
            <p:nvPr/>
          </p:nvSpPr>
          <p:spPr bwMode="auto">
            <a:xfrm>
              <a:off x="6894244" y="1962001"/>
              <a:ext cx="1251100" cy="461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684513">
                <a:lnSpc>
                  <a:spcPct val="150000"/>
                </a:lnSpc>
              </a:pPr>
              <a:r>
                <a:rPr lang="zh-CN" altLang="en-US" sz="1100" b="1" dirty="0">
                  <a:solidFill>
                    <a:srgbClr val="393939">
                      <a:lumMod val="65000"/>
                      <a:lumOff val="35000"/>
                    </a:srgbClr>
                  </a:solidFill>
                  <a:latin typeface="微软雅黑" panose="020B0503020204020204" pitchFamily="34" charset="-122"/>
                  <a:ea typeface="微软雅黑" panose="020B0503020204020204" pitchFamily="34" charset="-122"/>
                </a:rPr>
                <a:t>添加文本</a:t>
              </a:r>
            </a:p>
          </p:txBody>
        </p:sp>
        <p:sp>
          <p:nvSpPr>
            <p:cNvPr id="27" name="矩形 21"/>
            <p:cNvSpPr>
              <a:spLocks noChangeArrowheads="1"/>
            </p:cNvSpPr>
            <p:nvPr/>
          </p:nvSpPr>
          <p:spPr bwMode="auto">
            <a:xfrm>
              <a:off x="6894243" y="2249514"/>
              <a:ext cx="3572451" cy="7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684513">
                <a:lnSpc>
                  <a:spcPct val="150000"/>
                </a:lnSpc>
                <a:defRPr/>
              </a:pPr>
              <a:r>
                <a:rPr lang="zh-CN" altLang="en-US" sz="1000" dirty="0">
                  <a:solidFill>
                    <a:srgbClr val="393939">
                      <a:lumMod val="65000"/>
                      <a:lumOff val="35000"/>
                    </a:srgbClr>
                  </a:solidFill>
                  <a:latin typeface="微软雅黑" panose="020B0503020204020204" pitchFamily="34" charset="-122"/>
                  <a:ea typeface="微软雅黑" panose="020B0503020204020204" pitchFamily="34" charset="-122"/>
                </a:rPr>
                <a:t>添加适当的文字，一页的文字最好不要超过</a:t>
              </a:r>
              <a:r>
                <a:rPr lang="en-US" altLang="zh-CN" sz="1000" dirty="0">
                  <a:solidFill>
                    <a:srgbClr val="393939">
                      <a:lumMod val="65000"/>
                      <a:lumOff val="35000"/>
                    </a:srgbClr>
                  </a:solidFill>
                  <a:latin typeface="微软雅黑" panose="020B0503020204020204" pitchFamily="34" charset="-122"/>
                  <a:ea typeface="微软雅黑" panose="020B0503020204020204" pitchFamily="34" charset="-122"/>
                </a:rPr>
                <a:t> </a:t>
              </a:r>
              <a:r>
                <a:rPr lang="zh-CN" altLang="en-US" sz="1000" dirty="0">
                  <a:solidFill>
                    <a:srgbClr val="393939">
                      <a:lumMod val="65000"/>
                      <a:lumOff val="35000"/>
                    </a:srgbClr>
                  </a:solidFill>
                  <a:latin typeface="微软雅黑" panose="020B0503020204020204" pitchFamily="34" charset="-122"/>
                  <a:ea typeface="微软雅黑" panose="020B0503020204020204" pitchFamily="34" charset="-122"/>
                </a:rPr>
                <a:t>添加适当的文字</a:t>
              </a:r>
              <a:r>
                <a:rPr lang="en-US" altLang="zh-CN" sz="1000" dirty="0">
                  <a:solidFill>
                    <a:srgbClr val="393939">
                      <a:lumMod val="65000"/>
                      <a:lumOff val="35000"/>
                    </a:srgbClr>
                  </a:solidFill>
                  <a:latin typeface="微软雅黑" panose="020B0503020204020204" pitchFamily="34" charset="-122"/>
                  <a:ea typeface="微软雅黑" panose="020B0503020204020204" pitchFamily="34" charset="-122"/>
                </a:rPr>
                <a:t>,</a:t>
              </a:r>
              <a:r>
                <a:rPr lang="zh-CN" altLang="en-US" sz="1000" dirty="0">
                  <a:solidFill>
                    <a:srgbClr val="393939">
                      <a:lumMod val="65000"/>
                      <a:lumOff val="35000"/>
                    </a:srgbClr>
                  </a:solidFill>
                  <a:latin typeface="微软雅黑" panose="020B0503020204020204" pitchFamily="34" charset="-122"/>
                  <a:ea typeface="微软雅黑" panose="020B0503020204020204" pitchFamily="34" charset="-122"/>
                </a:rPr>
                <a:t>一页的文字最好不要超过</a:t>
              </a:r>
              <a:r>
                <a:rPr lang="en-US" altLang="zh-CN" sz="1000" dirty="0">
                  <a:solidFill>
                    <a:srgbClr val="393939">
                      <a:lumMod val="65000"/>
                      <a:lumOff val="35000"/>
                    </a:srgbClr>
                  </a:solidFill>
                  <a:latin typeface="微软雅黑" panose="020B0503020204020204" pitchFamily="34" charset="-122"/>
                  <a:ea typeface="微软雅黑" panose="020B0503020204020204" pitchFamily="34" charset="-122"/>
                </a:rPr>
                <a:t> </a:t>
              </a:r>
              <a:endParaRPr lang="en-US" altLang="zh-CN" sz="1000" kern="0" dirty="0">
                <a:solidFill>
                  <a:srgbClr val="393939">
                    <a:lumMod val="65000"/>
                    <a:lumOff val="35000"/>
                  </a:srgbClr>
                </a:solidFill>
                <a:latin typeface="微软雅黑" panose="020B0503020204020204" pitchFamily="34" charset="-122"/>
                <a:ea typeface="微软雅黑" panose="020B0503020204020204" pitchFamily="34" charset="-122"/>
              </a:endParaRPr>
            </a:p>
          </p:txBody>
        </p:sp>
      </p:grpSp>
      <p:grpSp>
        <p:nvGrpSpPr>
          <p:cNvPr id="28" name="组合 19"/>
          <p:cNvGrpSpPr/>
          <p:nvPr/>
        </p:nvGrpSpPr>
        <p:grpSpPr bwMode="auto">
          <a:xfrm>
            <a:off x="3962400" y="3466797"/>
            <a:ext cx="3837710" cy="769615"/>
            <a:chOff x="6894243" y="1962001"/>
            <a:chExt cx="3572451" cy="1026235"/>
          </a:xfrm>
        </p:grpSpPr>
        <p:sp>
          <p:nvSpPr>
            <p:cNvPr id="29" name="文本框 22"/>
            <p:cNvSpPr txBox="1">
              <a:spLocks noChangeArrowheads="1"/>
            </p:cNvSpPr>
            <p:nvPr/>
          </p:nvSpPr>
          <p:spPr bwMode="auto">
            <a:xfrm>
              <a:off x="6894244" y="1962001"/>
              <a:ext cx="1251100" cy="461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684513">
                <a:lnSpc>
                  <a:spcPct val="150000"/>
                </a:lnSpc>
              </a:pPr>
              <a:r>
                <a:rPr lang="zh-CN" altLang="en-US" sz="1100" b="1" dirty="0">
                  <a:solidFill>
                    <a:srgbClr val="393939">
                      <a:lumMod val="65000"/>
                      <a:lumOff val="35000"/>
                    </a:srgbClr>
                  </a:solidFill>
                  <a:latin typeface="微软雅黑" panose="020B0503020204020204" pitchFamily="34" charset="-122"/>
                  <a:ea typeface="微软雅黑" panose="020B0503020204020204" pitchFamily="34" charset="-122"/>
                </a:rPr>
                <a:t>添加文本</a:t>
              </a:r>
            </a:p>
          </p:txBody>
        </p:sp>
        <p:sp>
          <p:nvSpPr>
            <p:cNvPr id="30" name="矩形 21"/>
            <p:cNvSpPr>
              <a:spLocks noChangeArrowheads="1"/>
            </p:cNvSpPr>
            <p:nvPr/>
          </p:nvSpPr>
          <p:spPr bwMode="auto">
            <a:xfrm>
              <a:off x="6894243" y="2249514"/>
              <a:ext cx="3572451" cy="7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684513">
                <a:lnSpc>
                  <a:spcPct val="150000"/>
                </a:lnSpc>
                <a:defRPr/>
              </a:pPr>
              <a:r>
                <a:rPr lang="zh-CN" altLang="en-US" sz="1000" dirty="0">
                  <a:solidFill>
                    <a:srgbClr val="393939">
                      <a:lumMod val="65000"/>
                      <a:lumOff val="35000"/>
                    </a:srgbClr>
                  </a:solidFill>
                  <a:latin typeface="微软雅黑" panose="020B0503020204020204" pitchFamily="34" charset="-122"/>
                  <a:ea typeface="微软雅黑" panose="020B0503020204020204" pitchFamily="34" charset="-122"/>
                </a:rPr>
                <a:t>添加适当的文字，一页的文字最好不要超过</a:t>
              </a:r>
              <a:r>
                <a:rPr lang="en-US" altLang="zh-CN" sz="1000" dirty="0">
                  <a:solidFill>
                    <a:srgbClr val="393939">
                      <a:lumMod val="65000"/>
                      <a:lumOff val="35000"/>
                    </a:srgbClr>
                  </a:solidFill>
                  <a:latin typeface="微软雅黑" panose="020B0503020204020204" pitchFamily="34" charset="-122"/>
                  <a:ea typeface="微软雅黑" panose="020B0503020204020204" pitchFamily="34" charset="-122"/>
                </a:rPr>
                <a:t> </a:t>
              </a:r>
              <a:r>
                <a:rPr lang="zh-CN" altLang="en-US" sz="1000" dirty="0">
                  <a:solidFill>
                    <a:srgbClr val="393939">
                      <a:lumMod val="65000"/>
                      <a:lumOff val="35000"/>
                    </a:srgbClr>
                  </a:solidFill>
                  <a:latin typeface="微软雅黑" panose="020B0503020204020204" pitchFamily="34" charset="-122"/>
                  <a:ea typeface="微软雅黑" panose="020B0503020204020204" pitchFamily="34" charset="-122"/>
                </a:rPr>
                <a:t>添加适当的文字</a:t>
              </a:r>
              <a:r>
                <a:rPr lang="en-US" altLang="zh-CN" sz="1000" dirty="0">
                  <a:solidFill>
                    <a:srgbClr val="393939">
                      <a:lumMod val="65000"/>
                      <a:lumOff val="35000"/>
                    </a:srgbClr>
                  </a:solidFill>
                  <a:latin typeface="微软雅黑" panose="020B0503020204020204" pitchFamily="34" charset="-122"/>
                  <a:ea typeface="微软雅黑" panose="020B0503020204020204" pitchFamily="34" charset="-122"/>
                </a:rPr>
                <a:t>,</a:t>
              </a:r>
              <a:r>
                <a:rPr lang="zh-CN" altLang="en-US" sz="1000" dirty="0">
                  <a:solidFill>
                    <a:srgbClr val="393939">
                      <a:lumMod val="65000"/>
                      <a:lumOff val="35000"/>
                    </a:srgbClr>
                  </a:solidFill>
                  <a:latin typeface="微软雅黑" panose="020B0503020204020204" pitchFamily="34" charset="-122"/>
                  <a:ea typeface="微软雅黑" panose="020B0503020204020204" pitchFamily="34" charset="-122"/>
                </a:rPr>
                <a:t>一页的文字最好不要超过</a:t>
              </a:r>
              <a:r>
                <a:rPr lang="en-US" altLang="zh-CN" sz="1000" dirty="0">
                  <a:solidFill>
                    <a:srgbClr val="393939">
                      <a:lumMod val="65000"/>
                      <a:lumOff val="35000"/>
                    </a:srgbClr>
                  </a:solidFill>
                  <a:latin typeface="微软雅黑" panose="020B0503020204020204" pitchFamily="34" charset="-122"/>
                  <a:ea typeface="微软雅黑" panose="020B0503020204020204" pitchFamily="34" charset="-122"/>
                </a:rPr>
                <a:t> </a:t>
              </a:r>
              <a:endParaRPr lang="en-US" altLang="zh-CN" sz="1000" kern="0" dirty="0">
                <a:solidFill>
                  <a:srgbClr val="393939">
                    <a:lumMod val="65000"/>
                    <a:lumOff val="35000"/>
                  </a:srgbClr>
                </a:solidFill>
                <a:latin typeface="微软雅黑" panose="020B0503020204020204" pitchFamily="34" charset="-122"/>
                <a:ea typeface="微软雅黑" panose="020B0503020204020204" pitchFamily="34" charset="-122"/>
              </a:endParaRPr>
            </a:p>
          </p:txBody>
        </p:sp>
      </p:grpSp>
      <p:sp>
        <p:nvSpPr>
          <p:cNvPr id="33" name="TextBox 32"/>
          <p:cNvSpPr txBox="1"/>
          <p:nvPr/>
        </p:nvSpPr>
        <p:spPr>
          <a:xfrm>
            <a:off x="13127" y="42658"/>
            <a:ext cx="585417" cy="523220"/>
          </a:xfrm>
          <a:prstGeom prst="rect">
            <a:avLst/>
          </a:prstGeom>
          <a:noFill/>
        </p:spPr>
        <p:txBody>
          <a:bodyPr wrap="none" rtlCol="0">
            <a:spAutoFit/>
          </a:bodyPr>
          <a:lstStyle/>
          <a:p>
            <a:r>
              <a:rPr lang="en-US" altLang="zh-CN" sz="2800" dirty="0">
                <a:solidFill>
                  <a:schemeClr val="bg1"/>
                </a:solidFill>
              </a:rPr>
              <a:t>02</a:t>
            </a:r>
            <a:endParaRPr lang="zh-CN" altLang="en-US" sz="2800" dirty="0">
              <a:solidFill>
                <a:schemeClr val="bg1"/>
              </a:solidFill>
            </a:endParaRPr>
          </a:p>
        </p:txBody>
      </p:sp>
    </p:spTree>
    <p:custDataLst>
      <p:tags r:id="rId1"/>
    </p:custDataLst>
    <p:extLst>
      <p:ext uri="{BB962C8B-B14F-4D97-AF65-F5344CB8AC3E}">
        <p14:creationId xmlns:p14="http://schemas.microsoft.com/office/powerpoint/2010/main" val="159120710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33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 presetClass="entr" presetSubtype="2" decel="5330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750" fill="hold"/>
                                        <p:tgtEl>
                                          <p:spTgt spid="19"/>
                                        </p:tgtEl>
                                        <p:attrNameLst>
                                          <p:attrName>ppt_x</p:attrName>
                                        </p:attrNameLst>
                                      </p:cBhvr>
                                      <p:tavLst>
                                        <p:tav tm="0">
                                          <p:val>
                                            <p:strVal val="1+#ppt_w/2"/>
                                          </p:val>
                                        </p:tav>
                                        <p:tav tm="100000">
                                          <p:val>
                                            <p:strVal val="#ppt_x"/>
                                          </p:val>
                                        </p:tav>
                                      </p:tavLst>
                                    </p:anim>
                                    <p:anim calcmode="lin" valueType="num">
                                      <p:cBhvr additive="base">
                                        <p:cTn id="22" dur="750" fill="hold"/>
                                        <p:tgtEl>
                                          <p:spTgt spid="19"/>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4" decel="5330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750" fill="hold"/>
                                        <p:tgtEl>
                                          <p:spTgt spid="9"/>
                                        </p:tgtEl>
                                        <p:attrNameLst>
                                          <p:attrName>ppt_x</p:attrName>
                                        </p:attrNameLst>
                                      </p:cBhvr>
                                      <p:tavLst>
                                        <p:tav tm="0">
                                          <p:val>
                                            <p:strVal val="#ppt_x"/>
                                          </p:val>
                                        </p:tav>
                                        <p:tav tm="100000">
                                          <p:val>
                                            <p:strVal val="#ppt_x"/>
                                          </p:val>
                                        </p:tav>
                                      </p:tavLst>
                                    </p:anim>
                                    <p:anim calcmode="lin" valueType="num">
                                      <p:cBhvr additive="base">
                                        <p:cTn id="27" dur="750" fill="hold"/>
                                        <p:tgtEl>
                                          <p:spTgt spid="9"/>
                                        </p:tgtEl>
                                        <p:attrNameLst>
                                          <p:attrName>ppt_y</p:attrName>
                                        </p:attrNameLst>
                                      </p:cBhvr>
                                      <p:tavLst>
                                        <p:tav tm="0">
                                          <p:val>
                                            <p:strVal val="1+#ppt_h/2"/>
                                          </p:val>
                                        </p:tav>
                                        <p:tav tm="100000">
                                          <p:val>
                                            <p:strVal val="#ppt_y"/>
                                          </p:val>
                                        </p:tav>
                                      </p:tavLst>
                                    </p:anim>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par>
                                <p:cTn id="38" presetID="2" presetClass="entr" presetSubtype="2" decel="53300" fill="hold" nodeType="with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additive="base">
                                        <p:cTn id="40" dur="750" fill="hold"/>
                                        <p:tgtEl>
                                          <p:spTgt spid="22"/>
                                        </p:tgtEl>
                                        <p:attrNameLst>
                                          <p:attrName>ppt_x</p:attrName>
                                        </p:attrNameLst>
                                      </p:cBhvr>
                                      <p:tavLst>
                                        <p:tav tm="0">
                                          <p:val>
                                            <p:strVal val="1+#ppt_w/2"/>
                                          </p:val>
                                        </p:tav>
                                        <p:tav tm="100000">
                                          <p:val>
                                            <p:strVal val="#ppt_x"/>
                                          </p:val>
                                        </p:tav>
                                      </p:tavLst>
                                    </p:anim>
                                    <p:anim calcmode="lin" valueType="num">
                                      <p:cBhvr additive="base">
                                        <p:cTn id="41" dur="750" fill="hold"/>
                                        <p:tgtEl>
                                          <p:spTgt spid="22"/>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2" presetClass="entr" presetSubtype="4" decel="53300"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750" fill="hold"/>
                                        <p:tgtEl>
                                          <p:spTgt spid="7"/>
                                        </p:tgtEl>
                                        <p:attrNameLst>
                                          <p:attrName>ppt_x</p:attrName>
                                        </p:attrNameLst>
                                      </p:cBhvr>
                                      <p:tavLst>
                                        <p:tav tm="0">
                                          <p:val>
                                            <p:strVal val="#ppt_x"/>
                                          </p:val>
                                        </p:tav>
                                        <p:tav tm="100000">
                                          <p:val>
                                            <p:strVal val="#ppt_x"/>
                                          </p:val>
                                        </p:tav>
                                      </p:tavLst>
                                    </p:anim>
                                    <p:anim calcmode="lin" valueType="num">
                                      <p:cBhvr additive="base">
                                        <p:cTn id="46" dur="750" fill="hold"/>
                                        <p:tgtEl>
                                          <p:spTgt spid="7"/>
                                        </p:tgtEl>
                                        <p:attrNameLst>
                                          <p:attrName>ppt_y</p:attrName>
                                        </p:attrNameLst>
                                      </p:cBhvr>
                                      <p:tavLst>
                                        <p:tav tm="0">
                                          <p:val>
                                            <p:strVal val="1+#ppt_h/2"/>
                                          </p:val>
                                        </p:tav>
                                        <p:tav tm="100000">
                                          <p:val>
                                            <p:strVal val="#ppt_y"/>
                                          </p:val>
                                        </p:tav>
                                      </p:tavLst>
                                    </p:anim>
                                  </p:childTnLst>
                                </p:cTn>
                              </p:par>
                            </p:childTnLst>
                          </p:cTn>
                        </p:par>
                        <p:par>
                          <p:cTn id="47" fill="hold">
                            <p:stCondLst>
                              <p:cond delay="5000"/>
                            </p:stCondLst>
                            <p:childTnLst>
                              <p:par>
                                <p:cTn id="48" presetID="53" presetClass="entr" presetSubtype="16"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childTnLst>
                          </p:cTn>
                        </p:par>
                        <p:par>
                          <p:cTn id="53" fill="hold">
                            <p:stCondLst>
                              <p:cond delay="5500"/>
                            </p:stCondLst>
                            <p:childTnLst>
                              <p:par>
                                <p:cTn id="54" presetID="22" presetClass="entr" presetSubtype="8"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par>
                                <p:cTn id="57" presetID="2" presetClass="entr" presetSubtype="2" decel="53300" fill="hold" nodeType="with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750" fill="hold"/>
                                        <p:tgtEl>
                                          <p:spTgt spid="25"/>
                                        </p:tgtEl>
                                        <p:attrNameLst>
                                          <p:attrName>ppt_x</p:attrName>
                                        </p:attrNameLst>
                                      </p:cBhvr>
                                      <p:tavLst>
                                        <p:tav tm="0">
                                          <p:val>
                                            <p:strVal val="1+#ppt_w/2"/>
                                          </p:val>
                                        </p:tav>
                                        <p:tav tm="100000">
                                          <p:val>
                                            <p:strVal val="#ppt_x"/>
                                          </p:val>
                                        </p:tav>
                                      </p:tavLst>
                                    </p:anim>
                                    <p:anim calcmode="lin" valueType="num">
                                      <p:cBhvr additive="base">
                                        <p:cTn id="60" dur="750" fill="hold"/>
                                        <p:tgtEl>
                                          <p:spTgt spid="25"/>
                                        </p:tgtEl>
                                        <p:attrNameLst>
                                          <p:attrName>ppt_y</p:attrName>
                                        </p:attrNameLst>
                                      </p:cBhvr>
                                      <p:tavLst>
                                        <p:tav tm="0">
                                          <p:val>
                                            <p:strVal val="#ppt_y"/>
                                          </p:val>
                                        </p:tav>
                                        <p:tav tm="100000">
                                          <p:val>
                                            <p:strVal val="#ppt_y"/>
                                          </p:val>
                                        </p:tav>
                                      </p:tavLst>
                                    </p:anim>
                                  </p:childTnLst>
                                </p:cTn>
                              </p:par>
                            </p:childTnLst>
                          </p:cTn>
                        </p:par>
                        <p:par>
                          <p:cTn id="61" fill="hold">
                            <p:stCondLst>
                              <p:cond delay="6000"/>
                            </p:stCondLst>
                            <p:childTnLst>
                              <p:par>
                                <p:cTn id="62" presetID="2" presetClass="entr" presetSubtype="4" decel="53300" fill="hold" grpId="0" nodeType="after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750" fill="hold"/>
                                        <p:tgtEl>
                                          <p:spTgt spid="6"/>
                                        </p:tgtEl>
                                        <p:attrNameLst>
                                          <p:attrName>ppt_x</p:attrName>
                                        </p:attrNameLst>
                                      </p:cBhvr>
                                      <p:tavLst>
                                        <p:tav tm="0">
                                          <p:val>
                                            <p:strVal val="#ppt_x"/>
                                          </p:val>
                                        </p:tav>
                                        <p:tav tm="100000">
                                          <p:val>
                                            <p:strVal val="#ppt_x"/>
                                          </p:val>
                                        </p:tav>
                                      </p:tavLst>
                                    </p:anim>
                                    <p:anim calcmode="lin" valueType="num">
                                      <p:cBhvr additive="base">
                                        <p:cTn id="65" dur="750" fill="hold"/>
                                        <p:tgtEl>
                                          <p:spTgt spid="6"/>
                                        </p:tgtEl>
                                        <p:attrNameLst>
                                          <p:attrName>ppt_y</p:attrName>
                                        </p:attrNameLst>
                                      </p:cBhvr>
                                      <p:tavLst>
                                        <p:tav tm="0">
                                          <p:val>
                                            <p:strVal val="1+#ppt_h/2"/>
                                          </p:val>
                                        </p:tav>
                                        <p:tav tm="100000">
                                          <p:val>
                                            <p:strVal val="#ppt_y"/>
                                          </p:val>
                                        </p:tav>
                                      </p:tavLst>
                                    </p:anim>
                                  </p:childTnLst>
                                </p:cTn>
                              </p:par>
                            </p:childTnLst>
                          </p:cTn>
                        </p:par>
                        <p:par>
                          <p:cTn id="66" fill="hold">
                            <p:stCondLst>
                              <p:cond delay="7000"/>
                            </p:stCondLst>
                            <p:childTnLst>
                              <p:par>
                                <p:cTn id="67" presetID="53" presetClass="entr" presetSubtype="16"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p:cTn id="69" dur="500" fill="hold"/>
                                        <p:tgtEl>
                                          <p:spTgt spid="14"/>
                                        </p:tgtEl>
                                        <p:attrNameLst>
                                          <p:attrName>ppt_w</p:attrName>
                                        </p:attrNameLst>
                                      </p:cBhvr>
                                      <p:tavLst>
                                        <p:tav tm="0">
                                          <p:val>
                                            <p:fltVal val="0"/>
                                          </p:val>
                                        </p:tav>
                                        <p:tav tm="100000">
                                          <p:val>
                                            <p:strVal val="#ppt_w"/>
                                          </p:val>
                                        </p:tav>
                                      </p:tavLst>
                                    </p:anim>
                                    <p:anim calcmode="lin" valueType="num">
                                      <p:cBhvr>
                                        <p:cTn id="70" dur="500" fill="hold"/>
                                        <p:tgtEl>
                                          <p:spTgt spid="14"/>
                                        </p:tgtEl>
                                        <p:attrNameLst>
                                          <p:attrName>ppt_h</p:attrName>
                                        </p:attrNameLst>
                                      </p:cBhvr>
                                      <p:tavLst>
                                        <p:tav tm="0">
                                          <p:val>
                                            <p:fltVal val="0"/>
                                          </p:val>
                                        </p:tav>
                                        <p:tav tm="100000">
                                          <p:val>
                                            <p:strVal val="#ppt_h"/>
                                          </p:val>
                                        </p:tav>
                                      </p:tavLst>
                                    </p:anim>
                                    <p:animEffect transition="in" filter="fade">
                                      <p:cBhvr>
                                        <p:cTn id="71" dur="500"/>
                                        <p:tgtEl>
                                          <p:spTgt spid="14"/>
                                        </p:tgtEl>
                                      </p:cBhvr>
                                    </p:animEffect>
                                  </p:childTnLst>
                                </p:cTn>
                              </p:par>
                            </p:childTnLst>
                          </p:cTn>
                        </p:par>
                        <p:par>
                          <p:cTn id="72" fill="hold">
                            <p:stCondLst>
                              <p:cond delay="7500"/>
                            </p:stCondLst>
                            <p:childTnLst>
                              <p:par>
                                <p:cTn id="73" presetID="22" presetClass="entr" presetSubtype="8" fill="hold" grpId="0"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wipe(left)">
                                      <p:cBhvr>
                                        <p:cTn id="75" dur="500"/>
                                        <p:tgtEl>
                                          <p:spTgt spid="18"/>
                                        </p:tgtEl>
                                      </p:cBhvr>
                                    </p:animEffect>
                                  </p:childTnLst>
                                </p:cTn>
                              </p:par>
                              <p:par>
                                <p:cTn id="76" presetID="2" presetClass="entr" presetSubtype="2" decel="53300" fill="hold" nodeType="withEffect">
                                  <p:stCondLst>
                                    <p:cond delay="0"/>
                                  </p:stCondLst>
                                  <p:childTnLst>
                                    <p:set>
                                      <p:cBhvr>
                                        <p:cTn id="77" dur="1" fill="hold">
                                          <p:stCondLst>
                                            <p:cond delay="0"/>
                                          </p:stCondLst>
                                        </p:cTn>
                                        <p:tgtEl>
                                          <p:spTgt spid="28"/>
                                        </p:tgtEl>
                                        <p:attrNameLst>
                                          <p:attrName>style.visibility</p:attrName>
                                        </p:attrNameLst>
                                      </p:cBhvr>
                                      <p:to>
                                        <p:strVal val="visible"/>
                                      </p:to>
                                    </p:set>
                                    <p:anim calcmode="lin" valueType="num">
                                      <p:cBhvr additive="base">
                                        <p:cTn id="78" dur="750" fill="hold"/>
                                        <p:tgtEl>
                                          <p:spTgt spid="28"/>
                                        </p:tgtEl>
                                        <p:attrNameLst>
                                          <p:attrName>ppt_x</p:attrName>
                                        </p:attrNameLst>
                                      </p:cBhvr>
                                      <p:tavLst>
                                        <p:tav tm="0">
                                          <p:val>
                                            <p:strVal val="1+#ppt_w/2"/>
                                          </p:val>
                                        </p:tav>
                                        <p:tav tm="100000">
                                          <p:val>
                                            <p:strVal val="#ppt_x"/>
                                          </p:val>
                                        </p:tav>
                                      </p:tavLst>
                                    </p:anim>
                                    <p:anim calcmode="lin" valueType="num">
                                      <p:cBhvr additive="base">
                                        <p:cTn id="79" dur="75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1" grpId="0"/>
      <p:bldP spid="12" grpId="0"/>
      <p:bldP spid="13" grpId="0"/>
      <p:bldP spid="14" grpId="0"/>
      <p:bldP spid="15" grpId="0" animBg="1"/>
      <p:bldP spid="16" grpId="0" animBg="1"/>
      <p:bldP spid="17"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4264344" y="1504950"/>
            <a:ext cx="1313727" cy="923330"/>
          </a:xfrm>
          <a:prstGeom prst="rect">
            <a:avLst/>
          </a:prstGeom>
        </p:spPr>
        <p:txBody>
          <a:bodyPr wrap="square">
            <a:spAutoFit/>
          </a:bodyPr>
          <a:lstStyle/>
          <a:p>
            <a:r>
              <a:rPr lang="en-US" altLang="zh-CN" sz="5400" dirty="0" smtClean="0">
                <a:solidFill>
                  <a:schemeClr val="accent2"/>
                </a:solidFill>
                <a:latin typeface="站酷快乐体2016修订版" panose="02010600030101010101" pitchFamily="2" charset="-122"/>
                <a:ea typeface="站酷快乐体2016修订版" panose="02010600030101010101" pitchFamily="2" charset="-122"/>
              </a:rPr>
              <a:t>02</a:t>
            </a:r>
            <a:endParaRPr lang="zh-CN" altLang="en-US" sz="5400" dirty="0">
              <a:solidFill>
                <a:schemeClr val="accent2"/>
              </a:solidFill>
              <a:latin typeface="站酷快乐体2016修订版" panose="02010600030101010101" pitchFamily="2" charset="-122"/>
              <a:ea typeface="站酷快乐体2016修订版" panose="02010600030101010101" pitchFamily="2" charset="-122"/>
            </a:endParaRPr>
          </a:p>
        </p:txBody>
      </p:sp>
      <p:sp>
        <p:nvSpPr>
          <p:cNvPr id="29" name="文本框 32"/>
          <p:cNvSpPr txBox="1"/>
          <p:nvPr/>
        </p:nvSpPr>
        <p:spPr>
          <a:xfrm>
            <a:off x="3200400" y="2168664"/>
            <a:ext cx="3429000" cy="707886"/>
          </a:xfrm>
          <a:prstGeom prst="rect">
            <a:avLst/>
          </a:prstGeom>
          <a:noFill/>
        </p:spPr>
        <p:txBody>
          <a:bodyPr wrap="squar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4148">
              <a:defRPr/>
            </a:pPr>
            <a:r>
              <a:rPr lang="zh-CN" altLang="en-US" sz="4000" kern="0" dirty="0">
                <a:solidFill>
                  <a:schemeClr val="accent1"/>
                </a:solidFill>
                <a:latin typeface="站酷快乐体2016修订版" panose="02010600030101010101" pitchFamily="2" charset="-122"/>
                <a:ea typeface="站酷快乐体2016修订版" panose="02010600030101010101" pitchFamily="2" charset="-122"/>
              </a:rPr>
              <a:t>教学方案介绍</a:t>
            </a:r>
          </a:p>
        </p:txBody>
      </p:sp>
      <p:sp>
        <p:nvSpPr>
          <p:cNvPr id="34" name="TextBox 49"/>
          <p:cNvSpPr txBox="1"/>
          <p:nvPr/>
        </p:nvSpPr>
        <p:spPr>
          <a:xfrm>
            <a:off x="3276599" y="2798862"/>
            <a:ext cx="3200400" cy="153888"/>
          </a:xfrm>
          <a:prstGeom prst="rect">
            <a:avLst/>
          </a:prstGeom>
          <a:noFill/>
        </p:spPr>
        <p:txBody>
          <a:bodyPr wrap="square" lIns="0" tIns="0" rIns="0" bIns="0" rtlCol="0">
            <a:spAutoFit/>
          </a:bodyPr>
          <a:lstStyle/>
          <a:p>
            <a:pPr eaLnBrk="0" hangingPunct="0"/>
            <a:r>
              <a:rPr lang="zh-CN" altLang="en-US" sz="1000" dirty="0">
                <a:solidFill>
                  <a:schemeClr val="accent1"/>
                </a:solidFill>
                <a:latin typeface="站酷快乐体2016修订版" panose="02010600030101010101" pitchFamily="2" charset="-122"/>
                <a:ea typeface="站酷快乐体2016修订版" panose="02010600030101010101" pitchFamily="2" charset="-122"/>
                <a:cs typeface="+mn-ea"/>
                <a:sym typeface="+mn-lt"/>
              </a:rPr>
              <a:t>请替换文字内容，点击添加相关标题</a:t>
            </a:r>
            <a:r>
              <a:rPr lang="zh-CN" altLang="en-US" sz="1000" dirty="0" smtClean="0">
                <a:solidFill>
                  <a:schemeClr val="accent1"/>
                </a:solidFill>
                <a:latin typeface="站酷快乐体2016修订版" panose="02010600030101010101" pitchFamily="2" charset="-122"/>
                <a:ea typeface="站酷快乐体2016修订版" panose="02010600030101010101" pitchFamily="2" charset="-122"/>
                <a:cs typeface="+mn-ea"/>
                <a:sym typeface="+mn-lt"/>
              </a:rPr>
              <a:t>文字也</a:t>
            </a:r>
            <a:r>
              <a:rPr lang="zh-CN" altLang="en-US" sz="1000" dirty="0">
                <a:solidFill>
                  <a:schemeClr val="accent1"/>
                </a:solidFill>
                <a:latin typeface="站酷快乐体2016修订版" panose="02010600030101010101" pitchFamily="2" charset="-122"/>
                <a:ea typeface="站酷快乐体2016修订版" panose="02010600030101010101" pitchFamily="2" charset="-122"/>
                <a:cs typeface="+mn-ea"/>
                <a:sym typeface="+mn-lt"/>
              </a:rPr>
              <a:t>可以直接</a:t>
            </a:r>
            <a:r>
              <a:rPr lang="zh-CN" altLang="en-US" sz="1000" dirty="0" smtClean="0">
                <a:solidFill>
                  <a:schemeClr val="accent1"/>
                </a:solidFill>
                <a:latin typeface="站酷快乐体2016修订版" panose="02010600030101010101" pitchFamily="2" charset="-122"/>
                <a:ea typeface="站酷快乐体2016修订版" panose="02010600030101010101" pitchFamily="2" charset="-122"/>
                <a:cs typeface="+mn-ea"/>
                <a:sym typeface="+mn-lt"/>
              </a:rPr>
              <a:t>复</a:t>
            </a:r>
            <a:endParaRPr lang="zh-CN" altLang="en-US" sz="1000" dirty="0">
              <a:solidFill>
                <a:schemeClr val="accent1"/>
              </a:solidFill>
              <a:latin typeface="站酷快乐体2016修订版" panose="02010600030101010101" pitchFamily="2" charset="-122"/>
              <a:ea typeface="站酷快乐体2016修订版" panose="02010600030101010101" pitchFamily="2" charset="-122"/>
              <a:cs typeface="+mn-ea"/>
              <a:sym typeface="+mn-lt"/>
            </a:endParaRPr>
          </a:p>
        </p:txBody>
      </p:sp>
    </p:spTree>
    <p:custDataLst>
      <p:tags r:id="rId1"/>
    </p:custDataLst>
    <p:extLst>
      <p:ext uri="{BB962C8B-B14F-4D97-AF65-F5344CB8AC3E}">
        <p14:creationId xmlns:p14="http://schemas.microsoft.com/office/powerpoint/2010/main" val="393642444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randombar(horizontal)">
                                      <p:cBhvr>
                                        <p:cTn id="7" dur="500"/>
                                        <p:tgtEl>
                                          <p:spTgt spid="41"/>
                                        </p:tgtEl>
                                      </p:cBhvr>
                                    </p:animEffect>
                                  </p:childTnLst>
                                </p:cTn>
                              </p:par>
                            </p:childTnLst>
                          </p:cTn>
                        </p:par>
                        <p:par>
                          <p:cTn id="8" fill="hold">
                            <p:stCondLst>
                              <p:cond delay="500"/>
                            </p:stCondLst>
                            <p:childTnLst>
                              <p:par>
                                <p:cTn id="9" presetID="14" presetClass="entr" presetSubtype="10" fill="hold" grpId="0" nodeType="after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Effect transition="in" filter="randombar(horizontal)">
                                      <p:cBhvr>
                                        <p:cTn id="11" dur="500"/>
                                        <p:tgtEl>
                                          <p:spTgt spid="29"/>
                                        </p:tgtEl>
                                      </p:cBhvr>
                                    </p:animEffect>
                                  </p:childTnLst>
                                </p:cTn>
                              </p:par>
                            </p:childTnLst>
                          </p:cTn>
                        </p:par>
                        <p:par>
                          <p:cTn id="12" fill="hold">
                            <p:stCondLst>
                              <p:cond delay="1250"/>
                            </p:stCondLst>
                            <p:childTnLst>
                              <p:par>
                                <p:cTn id="13" presetID="14" presetClass="entr" presetSubtype="1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randombar(horizontal)">
                                      <p:cBhvr>
                                        <p:cTn id="1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29" grpId="0"/>
      <p:bldP spid="3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H_Other_2"/>
          <p:cNvSpPr/>
          <p:nvPr>
            <p:custDataLst>
              <p:tags r:id="rId2"/>
            </p:custDataLst>
          </p:nvPr>
        </p:nvSpPr>
        <p:spPr>
          <a:xfrm>
            <a:off x="2414138" y="1965047"/>
            <a:ext cx="297029" cy="402227"/>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chemeClr val="tx1"/>
              </a:solidFill>
            </a:endParaRPr>
          </a:p>
        </p:txBody>
      </p:sp>
      <p:sp>
        <p:nvSpPr>
          <p:cNvPr id="10" name="MH_Other_3"/>
          <p:cNvSpPr/>
          <p:nvPr>
            <p:custDataLst>
              <p:tags r:id="rId3"/>
            </p:custDataLst>
          </p:nvPr>
        </p:nvSpPr>
        <p:spPr>
          <a:xfrm>
            <a:off x="4471687" y="1965047"/>
            <a:ext cx="297029" cy="402227"/>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chemeClr val="tx1"/>
              </a:solidFill>
            </a:endParaRPr>
          </a:p>
        </p:txBody>
      </p:sp>
      <p:sp>
        <p:nvSpPr>
          <p:cNvPr id="11" name="MH_Other_4"/>
          <p:cNvSpPr/>
          <p:nvPr>
            <p:custDataLst>
              <p:tags r:id="rId4"/>
            </p:custDataLst>
          </p:nvPr>
        </p:nvSpPr>
        <p:spPr>
          <a:xfrm>
            <a:off x="6529235" y="1965047"/>
            <a:ext cx="295482" cy="402227"/>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chemeClr val="tx1"/>
              </a:solidFill>
            </a:endParaRPr>
          </a:p>
        </p:txBody>
      </p:sp>
      <p:grpSp>
        <p:nvGrpSpPr>
          <p:cNvPr id="24" name="组合 23"/>
          <p:cNvGrpSpPr/>
          <p:nvPr/>
        </p:nvGrpSpPr>
        <p:grpSpPr>
          <a:xfrm>
            <a:off x="1006341" y="3192889"/>
            <a:ext cx="7524749" cy="897338"/>
            <a:chOff x="874712" y="3195403"/>
            <a:chExt cx="10032998" cy="1196450"/>
          </a:xfrm>
        </p:grpSpPr>
        <p:sp>
          <p:nvSpPr>
            <p:cNvPr id="25" name="矩形 24"/>
            <p:cNvSpPr/>
            <p:nvPr/>
          </p:nvSpPr>
          <p:spPr>
            <a:xfrm>
              <a:off x="874712" y="3677812"/>
              <a:ext cx="10032998" cy="71404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26" name="矩形 25"/>
            <p:cNvSpPr/>
            <p:nvPr/>
          </p:nvSpPr>
          <p:spPr>
            <a:xfrm>
              <a:off x="874713" y="3195403"/>
              <a:ext cx="2241975" cy="5663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mn-ea"/>
                </a:rPr>
                <a:t>标题文字添加</a:t>
              </a:r>
            </a:p>
          </p:txBody>
        </p:sp>
      </p:grpSp>
      <p:grpSp>
        <p:nvGrpSpPr>
          <p:cNvPr id="5" name="组合 4"/>
          <p:cNvGrpSpPr/>
          <p:nvPr/>
        </p:nvGrpSpPr>
        <p:grpSpPr>
          <a:xfrm>
            <a:off x="819152" y="1469998"/>
            <a:ext cx="1327351" cy="1378403"/>
            <a:chOff x="1092202" y="1959998"/>
            <a:chExt cx="1769801" cy="1837870"/>
          </a:xfrm>
        </p:grpSpPr>
        <p:sp>
          <p:nvSpPr>
            <p:cNvPr id="6" name="MH_SubTitle_1"/>
            <p:cNvSpPr/>
            <p:nvPr>
              <p:custDataLst>
                <p:tags r:id="rId11"/>
              </p:custDataLst>
            </p:nvPr>
          </p:nvSpPr>
          <p:spPr>
            <a:xfrm>
              <a:off x="1139644" y="2075509"/>
              <a:ext cx="1606847" cy="1606847"/>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solidFill>
                  <a:srgbClr val="FFFFFF"/>
                </a:solidFill>
                <a:cs typeface="Mangal" panose="02040503050203030202" pitchFamily="18" charset="0"/>
              </a:endParaRPr>
            </a:p>
          </p:txBody>
        </p:sp>
        <p:sp>
          <p:nvSpPr>
            <p:cNvPr id="7" name="MH_Other_1"/>
            <p:cNvSpPr/>
            <p:nvPr>
              <p:custDataLst>
                <p:tags r:id="rId12"/>
              </p:custDataLst>
            </p:nvPr>
          </p:nvSpPr>
          <p:spPr>
            <a:xfrm>
              <a:off x="1092202" y="1959998"/>
              <a:ext cx="1769801" cy="1837870"/>
            </a:xfrm>
            <a:custGeom>
              <a:avLst/>
              <a:gdLst>
                <a:gd name="connsiteX0" fmla="*/ 757956 w 1577106"/>
                <a:gd name="connsiteY0" fmla="*/ 0 h 1638300"/>
                <a:gd name="connsiteX1" fmla="*/ 1577106 w 1577106"/>
                <a:gd name="connsiteY1" fmla="*/ 819150 h 1638300"/>
                <a:gd name="connsiteX2" fmla="*/ 757956 w 1577106"/>
                <a:gd name="connsiteY2" fmla="*/ 1638300 h 1638300"/>
                <a:gd name="connsiteX3" fmla="*/ 3179 w 1577106"/>
                <a:gd name="connsiteY3" fmla="*/ 1138000 h 1638300"/>
                <a:gd name="connsiteX4" fmla="*/ 0 w 1577106"/>
                <a:gd name="connsiteY4" fmla="*/ 1127760 h 1638300"/>
                <a:gd name="connsiteX5" fmla="*/ 62811 w 1577106"/>
                <a:gd name="connsiteY5" fmla="*/ 1127760 h 1638300"/>
                <a:gd name="connsiteX6" fmla="*/ 126428 w 1577106"/>
                <a:gd name="connsiteY6" fmla="*/ 1244966 h 1638300"/>
                <a:gd name="connsiteX7" fmla="*/ 757956 w 1577106"/>
                <a:gd name="connsiteY7" fmla="*/ 1580747 h 1638300"/>
                <a:gd name="connsiteX8" fmla="*/ 1519553 w 1577106"/>
                <a:gd name="connsiteY8" fmla="*/ 819150 h 1638300"/>
                <a:gd name="connsiteX9" fmla="*/ 757956 w 1577106"/>
                <a:gd name="connsiteY9" fmla="*/ 57553 h 1638300"/>
                <a:gd name="connsiteX10" fmla="*/ 738906 w 1577106"/>
                <a:gd name="connsiteY10" fmla="*/ 58515 h 1638300"/>
                <a:gd name="connsiteX11" fmla="*/ 738906 w 1577106"/>
                <a:gd name="connsiteY11" fmla="*/ 962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7106" h="1638300">
                  <a:moveTo>
                    <a:pt x="757956" y="0"/>
                  </a:moveTo>
                  <a:cubicBezTo>
                    <a:pt x="1210360" y="0"/>
                    <a:pt x="1577106" y="366746"/>
                    <a:pt x="1577106" y="819150"/>
                  </a:cubicBezTo>
                  <a:cubicBezTo>
                    <a:pt x="1577106" y="1271554"/>
                    <a:pt x="1210360" y="1638300"/>
                    <a:pt x="757956" y="1638300"/>
                  </a:cubicBezTo>
                  <a:cubicBezTo>
                    <a:pt x="418653" y="1638300"/>
                    <a:pt x="127533" y="1432005"/>
                    <a:pt x="3179" y="1138000"/>
                  </a:cubicBezTo>
                  <a:lnTo>
                    <a:pt x="0" y="1127760"/>
                  </a:lnTo>
                  <a:lnTo>
                    <a:pt x="62811" y="1127760"/>
                  </a:lnTo>
                  <a:lnTo>
                    <a:pt x="126428" y="1244966"/>
                  </a:lnTo>
                  <a:cubicBezTo>
                    <a:pt x="263293" y="1447552"/>
                    <a:pt x="495070" y="1580747"/>
                    <a:pt x="757956" y="1580747"/>
                  </a:cubicBezTo>
                  <a:cubicBezTo>
                    <a:pt x="1178574" y="1580747"/>
                    <a:pt x="1519553" y="1239768"/>
                    <a:pt x="1519553" y="819150"/>
                  </a:cubicBezTo>
                  <a:cubicBezTo>
                    <a:pt x="1519553" y="398532"/>
                    <a:pt x="1178574" y="57553"/>
                    <a:pt x="757956" y="57553"/>
                  </a:cubicBezTo>
                  <a:lnTo>
                    <a:pt x="738906" y="58515"/>
                  </a:lnTo>
                  <a:lnTo>
                    <a:pt x="738906" y="962"/>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chemeClr val="tx1"/>
                </a:solidFill>
              </a:endParaRPr>
            </a:p>
          </p:txBody>
        </p:sp>
        <p:sp>
          <p:nvSpPr>
            <p:cNvPr id="31" name="椭圆 3"/>
            <p:cNvSpPr/>
            <p:nvPr/>
          </p:nvSpPr>
          <p:spPr>
            <a:xfrm>
              <a:off x="1532223" y="2475518"/>
              <a:ext cx="750933" cy="806828"/>
            </a:xfrm>
            <a:custGeom>
              <a:avLst/>
              <a:gdLst>
                <a:gd name="connsiteX0" fmla="*/ 104775 w 308803"/>
                <a:gd name="connsiteY0" fmla="*/ 236537 h 331788"/>
                <a:gd name="connsiteX1" fmla="*/ 113771 w 308803"/>
                <a:gd name="connsiteY1" fmla="*/ 236537 h 331788"/>
                <a:gd name="connsiteX2" fmla="*/ 131763 w 308803"/>
                <a:gd name="connsiteY2" fmla="*/ 253353 h 331788"/>
                <a:gd name="connsiteX3" fmla="*/ 113771 w 308803"/>
                <a:gd name="connsiteY3" fmla="*/ 271462 h 331788"/>
                <a:gd name="connsiteX4" fmla="*/ 104775 w 308803"/>
                <a:gd name="connsiteY4" fmla="*/ 271462 h 331788"/>
                <a:gd name="connsiteX5" fmla="*/ 79454 w 308803"/>
                <a:gd name="connsiteY5" fmla="*/ 185737 h 331788"/>
                <a:gd name="connsiteX6" fmla="*/ 88900 w 308803"/>
                <a:gd name="connsiteY6" fmla="*/ 185737 h 331788"/>
                <a:gd name="connsiteX7" fmla="*/ 88900 w 308803"/>
                <a:gd name="connsiteY7" fmla="*/ 220662 h 331788"/>
                <a:gd name="connsiteX8" fmla="*/ 79454 w 308803"/>
                <a:gd name="connsiteY8" fmla="*/ 220662 h 331788"/>
                <a:gd name="connsiteX9" fmla="*/ 61912 w 308803"/>
                <a:gd name="connsiteY9" fmla="*/ 203847 h 331788"/>
                <a:gd name="connsiteX10" fmla="*/ 79454 w 308803"/>
                <a:gd name="connsiteY10" fmla="*/ 185737 h 331788"/>
                <a:gd name="connsiteX11" fmla="*/ 97631 w 308803"/>
                <a:gd name="connsiteY11" fmla="*/ 153987 h 331788"/>
                <a:gd name="connsiteX12" fmla="*/ 88602 w 308803"/>
                <a:gd name="connsiteY12" fmla="*/ 161736 h 331788"/>
                <a:gd name="connsiteX13" fmla="*/ 88602 w 308803"/>
                <a:gd name="connsiteY13" fmla="*/ 168194 h 331788"/>
                <a:gd name="connsiteX14" fmla="*/ 79573 w 308803"/>
                <a:gd name="connsiteY14" fmla="*/ 168194 h 331788"/>
                <a:gd name="connsiteX15" fmla="*/ 46037 w 308803"/>
                <a:gd name="connsiteY15" fmla="*/ 203065 h 331788"/>
                <a:gd name="connsiteX16" fmla="*/ 79573 w 308803"/>
                <a:gd name="connsiteY16" fmla="*/ 236645 h 331788"/>
                <a:gd name="connsiteX17" fmla="*/ 88602 w 308803"/>
                <a:gd name="connsiteY17" fmla="*/ 236645 h 331788"/>
                <a:gd name="connsiteX18" fmla="*/ 88602 w 308803"/>
                <a:gd name="connsiteY18" fmla="*/ 271516 h 331788"/>
                <a:gd name="connsiteX19" fmla="*/ 55066 w 308803"/>
                <a:gd name="connsiteY19" fmla="*/ 271516 h 331788"/>
                <a:gd name="connsiteX20" fmla="*/ 46037 w 308803"/>
                <a:gd name="connsiteY20" fmla="*/ 279265 h 331788"/>
                <a:gd name="connsiteX21" fmla="*/ 55066 w 308803"/>
                <a:gd name="connsiteY21" fmla="*/ 288306 h 331788"/>
                <a:gd name="connsiteX22" fmla="*/ 88602 w 308803"/>
                <a:gd name="connsiteY22" fmla="*/ 288306 h 331788"/>
                <a:gd name="connsiteX23" fmla="*/ 88602 w 308803"/>
                <a:gd name="connsiteY23" fmla="*/ 297347 h 331788"/>
                <a:gd name="connsiteX24" fmla="*/ 97631 w 308803"/>
                <a:gd name="connsiteY24" fmla="*/ 306387 h 331788"/>
                <a:gd name="connsiteX25" fmla="*/ 105370 w 308803"/>
                <a:gd name="connsiteY25" fmla="*/ 297347 h 331788"/>
                <a:gd name="connsiteX26" fmla="*/ 105370 w 308803"/>
                <a:gd name="connsiteY26" fmla="*/ 288306 h 331788"/>
                <a:gd name="connsiteX27" fmla="*/ 114399 w 308803"/>
                <a:gd name="connsiteY27" fmla="*/ 288306 h 331788"/>
                <a:gd name="connsiteX28" fmla="*/ 149225 w 308803"/>
                <a:gd name="connsiteY28" fmla="*/ 253435 h 331788"/>
                <a:gd name="connsiteX29" fmla="*/ 114399 w 308803"/>
                <a:gd name="connsiteY29" fmla="*/ 219855 h 331788"/>
                <a:gd name="connsiteX30" fmla="*/ 105370 w 308803"/>
                <a:gd name="connsiteY30" fmla="*/ 219855 h 331788"/>
                <a:gd name="connsiteX31" fmla="*/ 105370 w 308803"/>
                <a:gd name="connsiteY31" fmla="*/ 184984 h 331788"/>
                <a:gd name="connsiteX32" fmla="*/ 140196 w 308803"/>
                <a:gd name="connsiteY32" fmla="*/ 184984 h 331788"/>
                <a:gd name="connsiteX33" fmla="*/ 149225 w 308803"/>
                <a:gd name="connsiteY33" fmla="*/ 177235 h 331788"/>
                <a:gd name="connsiteX34" fmla="*/ 140196 w 308803"/>
                <a:gd name="connsiteY34" fmla="*/ 168194 h 331788"/>
                <a:gd name="connsiteX35" fmla="*/ 105370 w 308803"/>
                <a:gd name="connsiteY35" fmla="*/ 168194 h 331788"/>
                <a:gd name="connsiteX36" fmla="*/ 105370 w 308803"/>
                <a:gd name="connsiteY36" fmla="*/ 161736 h 331788"/>
                <a:gd name="connsiteX37" fmla="*/ 97631 w 308803"/>
                <a:gd name="connsiteY37" fmla="*/ 153987 h 331788"/>
                <a:gd name="connsiteX38" fmla="*/ 98425 w 308803"/>
                <a:gd name="connsiteY38" fmla="*/ 133350 h 331788"/>
                <a:gd name="connsiteX39" fmla="*/ 196850 w 308803"/>
                <a:gd name="connsiteY39" fmla="*/ 232569 h 331788"/>
                <a:gd name="connsiteX40" fmla="*/ 98425 w 308803"/>
                <a:gd name="connsiteY40" fmla="*/ 331788 h 331788"/>
                <a:gd name="connsiteX41" fmla="*/ 0 w 308803"/>
                <a:gd name="connsiteY41" fmla="*/ 232569 h 331788"/>
                <a:gd name="connsiteX42" fmla="*/ 98425 w 308803"/>
                <a:gd name="connsiteY42" fmla="*/ 133350 h 331788"/>
                <a:gd name="connsiteX43" fmla="*/ 194259 w 308803"/>
                <a:gd name="connsiteY43" fmla="*/ 0 h 331788"/>
                <a:gd name="connsiteX44" fmla="*/ 200736 w 308803"/>
                <a:gd name="connsiteY44" fmla="*/ 2592 h 331788"/>
                <a:gd name="connsiteX45" fmla="*/ 306971 w 308803"/>
                <a:gd name="connsiteY45" fmla="*/ 119236 h 331788"/>
                <a:gd name="connsiteX46" fmla="*/ 308267 w 308803"/>
                <a:gd name="connsiteY46" fmla="*/ 129604 h 331788"/>
                <a:gd name="connsiteX47" fmla="*/ 300493 w 308803"/>
                <a:gd name="connsiteY47" fmla="*/ 133493 h 331788"/>
                <a:gd name="connsiteX48" fmla="*/ 247376 w 308803"/>
                <a:gd name="connsiteY48" fmla="*/ 133493 h 331788"/>
                <a:gd name="connsiteX49" fmla="*/ 247376 w 308803"/>
                <a:gd name="connsiteY49" fmla="*/ 322716 h 331788"/>
                <a:gd name="connsiteX50" fmla="*/ 239603 w 308803"/>
                <a:gd name="connsiteY50" fmla="*/ 331788 h 331788"/>
                <a:gd name="connsiteX51" fmla="*/ 157983 w 308803"/>
                <a:gd name="connsiteY51" fmla="*/ 331788 h 331788"/>
                <a:gd name="connsiteX52" fmla="*/ 214987 w 308803"/>
                <a:gd name="connsiteY52" fmla="*/ 231993 h 331788"/>
                <a:gd name="connsiteX53" fmla="*/ 98388 w 308803"/>
                <a:gd name="connsiteY53" fmla="*/ 116644 h 331788"/>
                <a:gd name="connsiteX54" fmla="*/ 84137 w 308803"/>
                <a:gd name="connsiteY54" fmla="*/ 116644 h 331788"/>
                <a:gd name="connsiteX55" fmla="*/ 187781 w 308803"/>
                <a:gd name="connsiteY55" fmla="*/ 2592 h 331788"/>
                <a:gd name="connsiteX56" fmla="*/ 194259 w 308803"/>
                <a:gd name="connsiteY5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08803" h="331788">
                  <a:moveTo>
                    <a:pt x="104775" y="236537"/>
                  </a:moveTo>
                  <a:cubicBezTo>
                    <a:pt x="104775" y="236537"/>
                    <a:pt x="104775" y="236537"/>
                    <a:pt x="113771" y="236537"/>
                  </a:cubicBezTo>
                  <a:cubicBezTo>
                    <a:pt x="124052" y="236537"/>
                    <a:pt x="131763" y="244298"/>
                    <a:pt x="131763" y="253353"/>
                  </a:cubicBezTo>
                  <a:cubicBezTo>
                    <a:pt x="131763" y="263701"/>
                    <a:pt x="124052" y="271462"/>
                    <a:pt x="113771" y="271462"/>
                  </a:cubicBezTo>
                  <a:cubicBezTo>
                    <a:pt x="113771" y="271462"/>
                    <a:pt x="113771" y="271462"/>
                    <a:pt x="104775" y="271462"/>
                  </a:cubicBezTo>
                  <a:close/>
                  <a:moveTo>
                    <a:pt x="79454" y="185737"/>
                  </a:moveTo>
                  <a:cubicBezTo>
                    <a:pt x="79454" y="185737"/>
                    <a:pt x="79454" y="185737"/>
                    <a:pt x="88900" y="185737"/>
                  </a:cubicBezTo>
                  <a:cubicBezTo>
                    <a:pt x="88900" y="185737"/>
                    <a:pt x="88900" y="185737"/>
                    <a:pt x="88900" y="220662"/>
                  </a:cubicBezTo>
                  <a:cubicBezTo>
                    <a:pt x="88900" y="220662"/>
                    <a:pt x="88900" y="220662"/>
                    <a:pt x="79454" y="220662"/>
                  </a:cubicBezTo>
                  <a:cubicBezTo>
                    <a:pt x="70009" y="220662"/>
                    <a:pt x="61912" y="212901"/>
                    <a:pt x="61912" y="203847"/>
                  </a:cubicBezTo>
                  <a:cubicBezTo>
                    <a:pt x="61912" y="193498"/>
                    <a:pt x="70009" y="185737"/>
                    <a:pt x="79454" y="185737"/>
                  </a:cubicBezTo>
                  <a:close/>
                  <a:moveTo>
                    <a:pt x="97631" y="153987"/>
                  </a:moveTo>
                  <a:cubicBezTo>
                    <a:pt x="92472" y="153987"/>
                    <a:pt x="88602" y="156570"/>
                    <a:pt x="88602" y="161736"/>
                  </a:cubicBezTo>
                  <a:cubicBezTo>
                    <a:pt x="88602" y="168194"/>
                    <a:pt x="88602" y="168194"/>
                    <a:pt x="88602" y="168194"/>
                  </a:cubicBezTo>
                  <a:cubicBezTo>
                    <a:pt x="79573" y="168194"/>
                    <a:pt x="79573" y="168194"/>
                    <a:pt x="79573" y="168194"/>
                  </a:cubicBezTo>
                  <a:cubicBezTo>
                    <a:pt x="61515" y="168194"/>
                    <a:pt x="46037" y="183692"/>
                    <a:pt x="46037" y="203065"/>
                  </a:cubicBezTo>
                  <a:cubicBezTo>
                    <a:pt x="46037" y="221147"/>
                    <a:pt x="61515" y="236645"/>
                    <a:pt x="79573" y="236645"/>
                  </a:cubicBezTo>
                  <a:cubicBezTo>
                    <a:pt x="88602" y="236645"/>
                    <a:pt x="88602" y="236645"/>
                    <a:pt x="88602" y="236645"/>
                  </a:cubicBezTo>
                  <a:cubicBezTo>
                    <a:pt x="88602" y="271516"/>
                    <a:pt x="88602" y="271516"/>
                    <a:pt x="88602" y="271516"/>
                  </a:cubicBezTo>
                  <a:cubicBezTo>
                    <a:pt x="55066" y="271516"/>
                    <a:pt x="55066" y="271516"/>
                    <a:pt x="55066" y="271516"/>
                  </a:cubicBezTo>
                  <a:cubicBezTo>
                    <a:pt x="49907" y="271516"/>
                    <a:pt x="46037" y="275391"/>
                    <a:pt x="46037" y="279265"/>
                  </a:cubicBezTo>
                  <a:cubicBezTo>
                    <a:pt x="46037" y="284431"/>
                    <a:pt x="49907" y="288306"/>
                    <a:pt x="55066" y="288306"/>
                  </a:cubicBezTo>
                  <a:cubicBezTo>
                    <a:pt x="88602" y="288306"/>
                    <a:pt x="88602" y="288306"/>
                    <a:pt x="88602" y="288306"/>
                  </a:cubicBezTo>
                  <a:cubicBezTo>
                    <a:pt x="88602" y="297347"/>
                    <a:pt x="88602" y="297347"/>
                    <a:pt x="88602" y="297347"/>
                  </a:cubicBezTo>
                  <a:cubicBezTo>
                    <a:pt x="88602" y="302513"/>
                    <a:pt x="92472" y="306387"/>
                    <a:pt x="97631" y="306387"/>
                  </a:cubicBezTo>
                  <a:cubicBezTo>
                    <a:pt x="101501" y="306387"/>
                    <a:pt x="105370" y="302513"/>
                    <a:pt x="105370" y="297347"/>
                  </a:cubicBezTo>
                  <a:cubicBezTo>
                    <a:pt x="105370" y="288306"/>
                    <a:pt x="105370" y="288306"/>
                    <a:pt x="105370" y="288306"/>
                  </a:cubicBezTo>
                  <a:cubicBezTo>
                    <a:pt x="114399" y="288306"/>
                    <a:pt x="114399" y="288306"/>
                    <a:pt x="114399" y="288306"/>
                  </a:cubicBezTo>
                  <a:cubicBezTo>
                    <a:pt x="133747" y="288306"/>
                    <a:pt x="149225" y="272808"/>
                    <a:pt x="149225" y="253435"/>
                  </a:cubicBezTo>
                  <a:cubicBezTo>
                    <a:pt x="149225" y="235353"/>
                    <a:pt x="133747" y="219855"/>
                    <a:pt x="114399" y="219855"/>
                  </a:cubicBezTo>
                  <a:lnTo>
                    <a:pt x="105370" y="219855"/>
                  </a:lnTo>
                  <a:cubicBezTo>
                    <a:pt x="105370" y="184984"/>
                    <a:pt x="105370" y="184984"/>
                    <a:pt x="105370" y="184984"/>
                  </a:cubicBezTo>
                  <a:cubicBezTo>
                    <a:pt x="140196" y="184984"/>
                    <a:pt x="140196" y="184984"/>
                    <a:pt x="140196" y="184984"/>
                  </a:cubicBezTo>
                  <a:cubicBezTo>
                    <a:pt x="145356" y="184984"/>
                    <a:pt x="149225" y="181109"/>
                    <a:pt x="149225" y="177235"/>
                  </a:cubicBezTo>
                  <a:cubicBezTo>
                    <a:pt x="149225" y="172069"/>
                    <a:pt x="145356" y="168194"/>
                    <a:pt x="140196" y="168194"/>
                  </a:cubicBezTo>
                  <a:cubicBezTo>
                    <a:pt x="105370" y="168194"/>
                    <a:pt x="105370" y="168194"/>
                    <a:pt x="105370" y="168194"/>
                  </a:cubicBezTo>
                  <a:cubicBezTo>
                    <a:pt x="105370" y="161736"/>
                    <a:pt x="105370" y="161736"/>
                    <a:pt x="105370" y="161736"/>
                  </a:cubicBezTo>
                  <a:cubicBezTo>
                    <a:pt x="105370" y="156570"/>
                    <a:pt x="101501" y="153987"/>
                    <a:pt x="97631" y="153987"/>
                  </a:cubicBezTo>
                  <a:close/>
                  <a:moveTo>
                    <a:pt x="98425" y="133350"/>
                  </a:moveTo>
                  <a:cubicBezTo>
                    <a:pt x="152784" y="133350"/>
                    <a:pt x="196850" y="177772"/>
                    <a:pt x="196850" y="232569"/>
                  </a:cubicBezTo>
                  <a:cubicBezTo>
                    <a:pt x="196850" y="287366"/>
                    <a:pt x="152784" y="331788"/>
                    <a:pt x="98425" y="331788"/>
                  </a:cubicBezTo>
                  <a:cubicBezTo>
                    <a:pt x="44066" y="331788"/>
                    <a:pt x="0" y="287366"/>
                    <a:pt x="0" y="232569"/>
                  </a:cubicBezTo>
                  <a:cubicBezTo>
                    <a:pt x="0" y="177772"/>
                    <a:pt x="44066" y="133350"/>
                    <a:pt x="98425" y="133350"/>
                  </a:cubicBezTo>
                  <a:close/>
                  <a:moveTo>
                    <a:pt x="194259" y="0"/>
                  </a:moveTo>
                  <a:cubicBezTo>
                    <a:pt x="196850" y="0"/>
                    <a:pt x="199441" y="1296"/>
                    <a:pt x="200736" y="2592"/>
                  </a:cubicBezTo>
                  <a:cubicBezTo>
                    <a:pt x="306971" y="119236"/>
                    <a:pt x="306971" y="119236"/>
                    <a:pt x="306971" y="119236"/>
                  </a:cubicBezTo>
                  <a:cubicBezTo>
                    <a:pt x="308267" y="121828"/>
                    <a:pt x="309562" y="125716"/>
                    <a:pt x="308267" y="129604"/>
                  </a:cubicBezTo>
                  <a:cubicBezTo>
                    <a:pt x="306971" y="132197"/>
                    <a:pt x="303085" y="133493"/>
                    <a:pt x="300493" y="133493"/>
                  </a:cubicBezTo>
                  <a:cubicBezTo>
                    <a:pt x="247376" y="133493"/>
                    <a:pt x="247376" y="133493"/>
                    <a:pt x="247376" y="133493"/>
                  </a:cubicBezTo>
                  <a:cubicBezTo>
                    <a:pt x="247376" y="322716"/>
                    <a:pt x="247376" y="322716"/>
                    <a:pt x="247376" y="322716"/>
                  </a:cubicBezTo>
                  <a:cubicBezTo>
                    <a:pt x="247376" y="327900"/>
                    <a:pt x="243489" y="331788"/>
                    <a:pt x="239603" y="331788"/>
                  </a:cubicBezTo>
                  <a:cubicBezTo>
                    <a:pt x="157983" y="331788"/>
                    <a:pt x="157983" y="331788"/>
                    <a:pt x="157983" y="331788"/>
                  </a:cubicBezTo>
                  <a:cubicBezTo>
                    <a:pt x="191668" y="311051"/>
                    <a:pt x="214987" y="274762"/>
                    <a:pt x="214987" y="231993"/>
                  </a:cubicBezTo>
                  <a:cubicBezTo>
                    <a:pt x="214987" y="168486"/>
                    <a:pt x="161870" y="116644"/>
                    <a:pt x="98388" y="116644"/>
                  </a:cubicBezTo>
                  <a:cubicBezTo>
                    <a:pt x="93206" y="116644"/>
                    <a:pt x="89319" y="116644"/>
                    <a:pt x="84137" y="116644"/>
                  </a:cubicBezTo>
                  <a:cubicBezTo>
                    <a:pt x="187781" y="2592"/>
                    <a:pt x="187781" y="2592"/>
                    <a:pt x="187781" y="2592"/>
                  </a:cubicBezTo>
                  <a:cubicBezTo>
                    <a:pt x="189076" y="1296"/>
                    <a:pt x="191668" y="0"/>
                    <a:pt x="19425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8" name="组合 7"/>
          <p:cNvGrpSpPr/>
          <p:nvPr/>
        </p:nvGrpSpPr>
        <p:grpSpPr>
          <a:xfrm>
            <a:off x="2903001" y="1469998"/>
            <a:ext cx="1327351" cy="1378403"/>
            <a:chOff x="3870667" y="1959998"/>
            <a:chExt cx="1769801" cy="1837870"/>
          </a:xfrm>
        </p:grpSpPr>
        <p:sp>
          <p:nvSpPr>
            <p:cNvPr id="13" name="MH_SubTitle_2"/>
            <p:cNvSpPr/>
            <p:nvPr>
              <p:custDataLst>
                <p:tags r:id="rId9"/>
              </p:custDataLst>
            </p:nvPr>
          </p:nvSpPr>
          <p:spPr>
            <a:xfrm>
              <a:off x="3918108" y="2075509"/>
              <a:ext cx="1606848" cy="1606847"/>
            </a:xfrm>
            <a:prstGeom prst="ellipse">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solidFill>
                  <a:srgbClr val="FFFFFF"/>
                </a:solidFill>
                <a:cs typeface="Mangal" panose="02040503050203030202" pitchFamily="18" charset="0"/>
              </a:endParaRPr>
            </a:p>
          </p:txBody>
        </p:sp>
        <p:sp>
          <p:nvSpPr>
            <p:cNvPr id="14" name="MH_Other_5"/>
            <p:cNvSpPr/>
            <p:nvPr>
              <p:custDataLst>
                <p:tags r:id="rId10"/>
              </p:custDataLst>
            </p:nvPr>
          </p:nvSpPr>
          <p:spPr>
            <a:xfrm>
              <a:off x="3870667" y="1959998"/>
              <a:ext cx="1769801" cy="1837870"/>
            </a:xfrm>
            <a:custGeom>
              <a:avLst/>
              <a:gdLst>
                <a:gd name="connsiteX0" fmla="*/ 757956 w 1577106"/>
                <a:gd name="connsiteY0" fmla="*/ 0 h 1638300"/>
                <a:gd name="connsiteX1" fmla="*/ 1577106 w 1577106"/>
                <a:gd name="connsiteY1" fmla="*/ 819150 h 1638300"/>
                <a:gd name="connsiteX2" fmla="*/ 757956 w 1577106"/>
                <a:gd name="connsiteY2" fmla="*/ 1638300 h 1638300"/>
                <a:gd name="connsiteX3" fmla="*/ 3179 w 1577106"/>
                <a:gd name="connsiteY3" fmla="*/ 1138000 h 1638300"/>
                <a:gd name="connsiteX4" fmla="*/ 0 w 1577106"/>
                <a:gd name="connsiteY4" fmla="*/ 1127760 h 1638300"/>
                <a:gd name="connsiteX5" fmla="*/ 62811 w 1577106"/>
                <a:gd name="connsiteY5" fmla="*/ 1127760 h 1638300"/>
                <a:gd name="connsiteX6" fmla="*/ 126428 w 1577106"/>
                <a:gd name="connsiteY6" fmla="*/ 1244966 h 1638300"/>
                <a:gd name="connsiteX7" fmla="*/ 757956 w 1577106"/>
                <a:gd name="connsiteY7" fmla="*/ 1580747 h 1638300"/>
                <a:gd name="connsiteX8" fmla="*/ 1519553 w 1577106"/>
                <a:gd name="connsiteY8" fmla="*/ 819150 h 1638300"/>
                <a:gd name="connsiteX9" fmla="*/ 757956 w 1577106"/>
                <a:gd name="connsiteY9" fmla="*/ 57553 h 1638300"/>
                <a:gd name="connsiteX10" fmla="*/ 738906 w 1577106"/>
                <a:gd name="connsiteY10" fmla="*/ 58515 h 1638300"/>
                <a:gd name="connsiteX11" fmla="*/ 738906 w 1577106"/>
                <a:gd name="connsiteY11" fmla="*/ 962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7106" h="1638300">
                  <a:moveTo>
                    <a:pt x="757956" y="0"/>
                  </a:moveTo>
                  <a:cubicBezTo>
                    <a:pt x="1210360" y="0"/>
                    <a:pt x="1577106" y="366746"/>
                    <a:pt x="1577106" y="819150"/>
                  </a:cubicBezTo>
                  <a:cubicBezTo>
                    <a:pt x="1577106" y="1271554"/>
                    <a:pt x="1210360" y="1638300"/>
                    <a:pt x="757956" y="1638300"/>
                  </a:cubicBezTo>
                  <a:cubicBezTo>
                    <a:pt x="418653" y="1638300"/>
                    <a:pt x="127533" y="1432005"/>
                    <a:pt x="3179" y="1138000"/>
                  </a:cubicBezTo>
                  <a:lnTo>
                    <a:pt x="0" y="1127760"/>
                  </a:lnTo>
                  <a:lnTo>
                    <a:pt x="62811" y="1127760"/>
                  </a:lnTo>
                  <a:lnTo>
                    <a:pt x="126428" y="1244966"/>
                  </a:lnTo>
                  <a:cubicBezTo>
                    <a:pt x="263293" y="1447552"/>
                    <a:pt x="495070" y="1580747"/>
                    <a:pt x="757956" y="1580747"/>
                  </a:cubicBezTo>
                  <a:cubicBezTo>
                    <a:pt x="1178574" y="1580747"/>
                    <a:pt x="1519553" y="1239768"/>
                    <a:pt x="1519553" y="819150"/>
                  </a:cubicBezTo>
                  <a:cubicBezTo>
                    <a:pt x="1519553" y="398532"/>
                    <a:pt x="1178574" y="57553"/>
                    <a:pt x="757956" y="57553"/>
                  </a:cubicBezTo>
                  <a:lnTo>
                    <a:pt x="738906" y="58515"/>
                  </a:lnTo>
                  <a:lnTo>
                    <a:pt x="738906" y="962"/>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chemeClr val="tx1"/>
                </a:solidFill>
              </a:endParaRPr>
            </a:p>
          </p:txBody>
        </p:sp>
        <p:sp>
          <p:nvSpPr>
            <p:cNvPr id="32" name="椭圆 26"/>
            <p:cNvSpPr/>
            <p:nvPr/>
          </p:nvSpPr>
          <p:spPr>
            <a:xfrm>
              <a:off x="4351250" y="2475518"/>
              <a:ext cx="740565" cy="806828"/>
            </a:xfrm>
            <a:custGeom>
              <a:avLst/>
              <a:gdLst>
                <a:gd name="connsiteX0" fmla="*/ 175170 w 301625"/>
                <a:gd name="connsiteY0" fmla="*/ 203200 h 328613"/>
                <a:gd name="connsiteX1" fmla="*/ 133078 w 301625"/>
                <a:gd name="connsiteY1" fmla="*/ 207076 h 328613"/>
                <a:gd name="connsiteX2" fmla="*/ 131763 w 301625"/>
                <a:gd name="connsiteY2" fmla="*/ 208369 h 328613"/>
                <a:gd name="connsiteX3" fmla="*/ 131763 w 301625"/>
                <a:gd name="connsiteY3" fmla="*/ 311741 h 328613"/>
                <a:gd name="connsiteX4" fmla="*/ 131763 w 301625"/>
                <a:gd name="connsiteY4" fmla="*/ 313033 h 328613"/>
                <a:gd name="connsiteX5" fmla="*/ 133078 w 301625"/>
                <a:gd name="connsiteY5" fmla="*/ 314325 h 328613"/>
                <a:gd name="connsiteX6" fmla="*/ 134394 w 301625"/>
                <a:gd name="connsiteY6" fmla="*/ 313033 h 328613"/>
                <a:gd name="connsiteX7" fmla="*/ 176486 w 301625"/>
                <a:gd name="connsiteY7" fmla="*/ 297527 h 328613"/>
                <a:gd name="connsiteX8" fmla="*/ 177801 w 301625"/>
                <a:gd name="connsiteY8" fmla="*/ 296235 h 328613"/>
                <a:gd name="connsiteX9" fmla="*/ 177801 w 301625"/>
                <a:gd name="connsiteY9" fmla="*/ 205784 h 328613"/>
                <a:gd name="connsiteX10" fmla="*/ 176486 w 301625"/>
                <a:gd name="connsiteY10" fmla="*/ 204492 h 328613"/>
                <a:gd name="connsiteX11" fmla="*/ 175170 w 301625"/>
                <a:gd name="connsiteY11" fmla="*/ 203200 h 328613"/>
                <a:gd name="connsiteX12" fmla="*/ 67595 w 301625"/>
                <a:gd name="connsiteY12" fmla="*/ 203200 h 328613"/>
                <a:gd name="connsiteX13" fmla="*/ 66341 w 301625"/>
                <a:gd name="connsiteY13" fmla="*/ 204495 h 328613"/>
                <a:gd name="connsiteX14" fmla="*/ 65088 w 301625"/>
                <a:gd name="connsiteY14" fmla="*/ 205790 h 328613"/>
                <a:gd name="connsiteX15" fmla="*/ 65088 w 301625"/>
                <a:gd name="connsiteY15" fmla="*/ 244643 h 328613"/>
                <a:gd name="connsiteX16" fmla="*/ 66341 w 301625"/>
                <a:gd name="connsiteY16" fmla="*/ 245938 h 328613"/>
                <a:gd name="connsiteX17" fmla="*/ 86394 w 301625"/>
                <a:gd name="connsiteY17" fmla="*/ 252413 h 328613"/>
                <a:gd name="connsiteX18" fmla="*/ 88901 w 301625"/>
                <a:gd name="connsiteY18" fmla="*/ 251118 h 328613"/>
                <a:gd name="connsiteX19" fmla="*/ 88901 w 301625"/>
                <a:gd name="connsiteY19" fmla="*/ 249823 h 328613"/>
                <a:gd name="connsiteX20" fmla="*/ 88901 w 301625"/>
                <a:gd name="connsiteY20" fmla="*/ 207085 h 328613"/>
                <a:gd name="connsiteX21" fmla="*/ 87648 w 301625"/>
                <a:gd name="connsiteY21" fmla="*/ 205790 h 328613"/>
                <a:gd name="connsiteX22" fmla="*/ 67595 w 301625"/>
                <a:gd name="connsiteY22" fmla="*/ 203200 h 328613"/>
                <a:gd name="connsiteX23" fmla="*/ 33111 w 301625"/>
                <a:gd name="connsiteY23" fmla="*/ 201613 h 328613"/>
                <a:gd name="connsiteX24" fmla="*/ 31750 w 301625"/>
                <a:gd name="connsiteY24" fmla="*/ 202893 h 328613"/>
                <a:gd name="connsiteX25" fmla="*/ 31750 w 301625"/>
                <a:gd name="connsiteY25" fmla="*/ 236180 h 328613"/>
                <a:gd name="connsiteX26" fmla="*/ 33111 w 301625"/>
                <a:gd name="connsiteY26" fmla="*/ 237460 h 328613"/>
                <a:gd name="connsiteX27" fmla="*/ 49439 w 301625"/>
                <a:gd name="connsiteY27" fmla="*/ 241301 h 328613"/>
                <a:gd name="connsiteX28" fmla="*/ 50800 w 301625"/>
                <a:gd name="connsiteY28" fmla="*/ 241301 h 328613"/>
                <a:gd name="connsiteX29" fmla="*/ 50800 w 301625"/>
                <a:gd name="connsiteY29" fmla="*/ 240021 h 328613"/>
                <a:gd name="connsiteX30" fmla="*/ 50800 w 301625"/>
                <a:gd name="connsiteY30" fmla="*/ 205454 h 328613"/>
                <a:gd name="connsiteX31" fmla="*/ 49439 w 301625"/>
                <a:gd name="connsiteY31" fmla="*/ 202893 h 328613"/>
                <a:gd name="connsiteX32" fmla="*/ 34471 w 301625"/>
                <a:gd name="connsiteY32" fmla="*/ 201613 h 328613"/>
                <a:gd name="connsiteX33" fmla="*/ 33111 w 301625"/>
                <a:gd name="connsiteY33" fmla="*/ 201613 h 328613"/>
                <a:gd name="connsiteX34" fmla="*/ 225690 w 301625"/>
                <a:gd name="connsiteY34" fmla="*/ 200025 h 328613"/>
                <a:gd name="connsiteX35" fmla="*/ 196586 w 301625"/>
                <a:gd name="connsiteY35" fmla="*/ 201313 h 328613"/>
                <a:gd name="connsiteX36" fmla="*/ 195263 w 301625"/>
                <a:gd name="connsiteY36" fmla="*/ 203890 h 328613"/>
                <a:gd name="connsiteX37" fmla="*/ 195263 w 301625"/>
                <a:gd name="connsiteY37" fmla="*/ 286348 h 328613"/>
                <a:gd name="connsiteX38" fmla="*/ 196586 w 301625"/>
                <a:gd name="connsiteY38" fmla="*/ 287637 h 328613"/>
                <a:gd name="connsiteX39" fmla="*/ 196586 w 301625"/>
                <a:gd name="connsiteY39" fmla="*/ 288925 h 328613"/>
                <a:gd name="connsiteX40" fmla="*/ 197909 w 301625"/>
                <a:gd name="connsiteY40" fmla="*/ 288925 h 328613"/>
                <a:gd name="connsiteX41" fmla="*/ 225690 w 301625"/>
                <a:gd name="connsiteY41" fmla="*/ 278618 h 328613"/>
                <a:gd name="connsiteX42" fmla="*/ 227013 w 301625"/>
                <a:gd name="connsiteY42" fmla="*/ 276041 h 328613"/>
                <a:gd name="connsiteX43" fmla="*/ 227013 w 301625"/>
                <a:gd name="connsiteY43" fmla="*/ 201313 h 328613"/>
                <a:gd name="connsiteX44" fmla="*/ 227013 w 301625"/>
                <a:gd name="connsiteY44" fmla="*/ 200025 h 328613"/>
                <a:gd name="connsiteX45" fmla="*/ 225690 w 301625"/>
                <a:gd name="connsiteY45" fmla="*/ 200025 h 328613"/>
                <a:gd name="connsiteX46" fmla="*/ 10824 w 301625"/>
                <a:gd name="connsiteY46" fmla="*/ 198438 h 328613"/>
                <a:gd name="connsiteX47" fmla="*/ 9525 w 301625"/>
                <a:gd name="connsiteY47" fmla="*/ 199732 h 328613"/>
                <a:gd name="connsiteX48" fmla="*/ 9525 w 301625"/>
                <a:gd name="connsiteY48" fmla="*/ 201025 h 328613"/>
                <a:gd name="connsiteX49" fmla="*/ 9525 w 301625"/>
                <a:gd name="connsiteY49" fmla="*/ 229482 h 328613"/>
                <a:gd name="connsiteX50" fmla="*/ 10824 w 301625"/>
                <a:gd name="connsiteY50" fmla="*/ 230776 h 328613"/>
                <a:gd name="connsiteX51" fmla="*/ 21215 w 301625"/>
                <a:gd name="connsiteY51" fmla="*/ 233363 h 328613"/>
                <a:gd name="connsiteX52" fmla="*/ 22514 w 301625"/>
                <a:gd name="connsiteY52" fmla="*/ 233363 h 328613"/>
                <a:gd name="connsiteX53" fmla="*/ 23813 w 301625"/>
                <a:gd name="connsiteY53" fmla="*/ 232070 h 328613"/>
                <a:gd name="connsiteX54" fmla="*/ 23813 w 301625"/>
                <a:gd name="connsiteY54" fmla="*/ 201025 h 328613"/>
                <a:gd name="connsiteX55" fmla="*/ 22514 w 301625"/>
                <a:gd name="connsiteY55" fmla="*/ 199732 h 328613"/>
                <a:gd name="connsiteX56" fmla="*/ 10824 w 301625"/>
                <a:gd name="connsiteY56" fmla="*/ 198438 h 328613"/>
                <a:gd name="connsiteX57" fmla="*/ 277495 w 301625"/>
                <a:gd name="connsiteY57" fmla="*/ 196850 h 328613"/>
                <a:gd name="connsiteX58" fmla="*/ 276225 w 301625"/>
                <a:gd name="connsiteY58" fmla="*/ 198135 h 328613"/>
                <a:gd name="connsiteX59" fmla="*/ 276225 w 301625"/>
                <a:gd name="connsiteY59" fmla="*/ 222553 h 328613"/>
                <a:gd name="connsiteX60" fmla="*/ 276225 w 301625"/>
                <a:gd name="connsiteY60" fmla="*/ 223838 h 328613"/>
                <a:gd name="connsiteX61" fmla="*/ 277495 w 301625"/>
                <a:gd name="connsiteY61" fmla="*/ 223838 h 328613"/>
                <a:gd name="connsiteX62" fmla="*/ 287655 w 301625"/>
                <a:gd name="connsiteY62" fmla="*/ 222553 h 328613"/>
                <a:gd name="connsiteX63" fmla="*/ 288925 w 301625"/>
                <a:gd name="connsiteY63" fmla="*/ 219983 h 328613"/>
                <a:gd name="connsiteX64" fmla="*/ 288925 w 301625"/>
                <a:gd name="connsiteY64" fmla="*/ 198135 h 328613"/>
                <a:gd name="connsiteX65" fmla="*/ 288925 w 301625"/>
                <a:gd name="connsiteY65" fmla="*/ 196850 h 328613"/>
                <a:gd name="connsiteX66" fmla="*/ 287655 w 301625"/>
                <a:gd name="connsiteY66" fmla="*/ 196850 h 328613"/>
                <a:gd name="connsiteX67" fmla="*/ 277495 w 301625"/>
                <a:gd name="connsiteY67" fmla="*/ 196850 h 328613"/>
                <a:gd name="connsiteX68" fmla="*/ 253736 w 301625"/>
                <a:gd name="connsiteY68" fmla="*/ 196850 h 328613"/>
                <a:gd name="connsiteX69" fmla="*/ 252413 w 301625"/>
                <a:gd name="connsiteY69" fmla="*/ 199496 h 328613"/>
                <a:gd name="connsiteX70" fmla="*/ 252413 w 301625"/>
                <a:gd name="connsiteY70" fmla="*/ 225954 h 328613"/>
                <a:gd name="connsiteX71" fmla="*/ 253736 w 301625"/>
                <a:gd name="connsiteY71" fmla="*/ 227277 h 328613"/>
                <a:gd name="connsiteX72" fmla="*/ 255059 w 301625"/>
                <a:gd name="connsiteY72" fmla="*/ 228600 h 328613"/>
                <a:gd name="connsiteX73" fmla="*/ 255059 w 301625"/>
                <a:gd name="connsiteY73" fmla="*/ 227277 h 328613"/>
                <a:gd name="connsiteX74" fmla="*/ 266965 w 301625"/>
                <a:gd name="connsiteY74" fmla="*/ 225954 h 328613"/>
                <a:gd name="connsiteX75" fmla="*/ 268288 w 301625"/>
                <a:gd name="connsiteY75" fmla="*/ 223308 h 328613"/>
                <a:gd name="connsiteX76" fmla="*/ 268288 w 301625"/>
                <a:gd name="connsiteY76" fmla="*/ 198173 h 328613"/>
                <a:gd name="connsiteX77" fmla="*/ 268288 w 301625"/>
                <a:gd name="connsiteY77" fmla="*/ 196850 h 328613"/>
                <a:gd name="connsiteX78" fmla="*/ 266965 w 301625"/>
                <a:gd name="connsiteY78" fmla="*/ 196850 h 328613"/>
                <a:gd name="connsiteX79" fmla="*/ 253736 w 301625"/>
                <a:gd name="connsiteY79" fmla="*/ 196850 h 328613"/>
                <a:gd name="connsiteX80" fmla="*/ 276225 w 301625"/>
                <a:gd name="connsiteY80" fmla="*/ 149225 h 328613"/>
                <a:gd name="connsiteX81" fmla="*/ 276225 w 301625"/>
                <a:gd name="connsiteY81" fmla="*/ 150510 h 328613"/>
                <a:gd name="connsiteX82" fmla="*/ 276225 w 301625"/>
                <a:gd name="connsiteY82" fmla="*/ 173643 h 328613"/>
                <a:gd name="connsiteX83" fmla="*/ 277495 w 301625"/>
                <a:gd name="connsiteY83" fmla="*/ 176213 h 328613"/>
                <a:gd name="connsiteX84" fmla="*/ 287655 w 301625"/>
                <a:gd name="connsiteY84" fmla="*/ 176213 h 328613"/>
                <a:gd name="connsiteX85" fmla="*/ 288925 w 301625"/>
                <a:gd name="connsiteY85" fmla="*/ 176213 h 328613"/>
                <a:gd name="connsiteX86" fmla="*/ 288925 w 301625"/>
                <a:gd name="connsiteY86" fmla="*/ 174928 h 328613"/>
                <a:gd name="connsiteX87" fmla="*/ 288925 w 301625"/>
                <a:gd name="connsiteY87" fmla="*/ 153080 h 328613"/>
                <a:gd name="connsiteX88" fmla="*/ 287655 w 301625"/>
                <a:gd name="connsiteY88" fmla="*/ 150510 h 328613"/>
                <a:gd name="connsiteX89" fmla="*/ 277495 w 301625"/>
                <a:gd name="connsiteY89" fmla="*/ 149225 h 328613"/>
                <a:gd name="connsiteX90" fmla="*/ 276225 w 301625"/>
                <a:gd name="connsiteY90" fmla="*/ 149225 h 328613"/>
                <a:gd name="connsiteX91" fmla="*/ 253736 w 301625"/>
                <a:gd name="connsiteY91" fmla="*/ 145720 h 328613"/>
                <a:gd name="connsiteX92" fmla="*/ 252413 w 301625"/>
                <a:gd name="connsiteY92" fmla="*/ 146977 h 328613"/>
                <a:gd name="connsiteX93" fmla="*/ 252413 w 301625"/>
                <a:gd name="connsiteY93" fmla="*/ 172112 h 328613"/>
                <a:gd name="connsiteX94" fmla="*/ 253736 w 301625"/>
                <a:gd name="connsiteY94" fmla="*/ 174626 h 328613"/>
                <a:gd name="connsiteX95" fmla="*/ 266965 w 301625"/>
                <a:gd name="connsiteY95" fmla="*/ 174626 h 328613"/>
                <a:gd name="connsiteX96" fmla="*/ 268288 w 301625"/>
                <a:gd name="connsiteY96" fmla="*/ 174626 h 328613"/>
                <a:gd name="connsiteX97" fmla="*/ 268288 w 301625"/>
                <a:gd name="connsiteY97" fmla="*/ 173369 h 328613"/>
                <a:gd name="connsiteX98" fmla="*/ 268288 w 301625"/>
                <a:gd name="connsiteY98" fmla="*/ 149490 h 328613"/>
                <a:gd name="connsiteX99" fmla="*/ 266965 w 301625"/>
                <a:gd name="connsiteY99" fmla="*/ 146977 h 328613"/>
                <a:gd name="connsiteX100" fmla="*/ 255059 w 301625"/>
                <a:gd name="connsiteY100" fmla="*/ 145720 h 328613"/>
                <a:gd name="connsiteX101" fmla="*/ 253736 w 301625"/>
                <a:gd name="connsiteY101" fmla="*/ 145720 h 328613"/>
                <a:gd name="connsiteX102" fmla="*/ 21215 w 301625"/>
                <a:gd name="connsiteY102" fmla="*/ 139700 h 328613"/>
                <a:gd name="connsiteX103" fmla="*/ 10824 w 301625"/>
                <a:gd name="connsiteY103" fmla="*/ 142287 h 328613"/>
                <a:gd name="connsiteX104" fmla="*/ 9525 w 301625"/>
                <a:gd name="connsiteY104" fmla="*/ 144874 h 328613"/>
                <a:gd name="connsiteX105" fmla="*/ 9525 w 301625"/>
                <a:gd name="connsiteY105" fmla="*/ 173332 h 328613"/>
                <a:gd name="connsiteX106" fmla="*/ 9525 w 301625"/>
                <a:gd name="connsiteY106" fmla="*/ 174625 h 328613"/>
                <a:gd name="connsiteX107" fmla="*/ 10824 w 301625"/>
                <a:gd name="connsiteY107" fmla="*/ 174625 h 328613"/>
                <a:gd name="connsiteX108" fmla="*/ 22514 w 301625"/>
                <a:gd name="connsiteY108" fmla="*/ 173332 h 328613"/>
                <a:gd name="connsiteX109" fmla="*/ 23813 w 301625"/>
                <a:gd name="connsiteY109" fmla="*/ 172038 h 328613"/>
                <a:gd name="connsiteX110" fmla="*/ 23813 w 301625"/>
                <a:gd name="connsiteY110" fmla="*/ 140993 h 328613"/>
                <a:gd name="connsiteX111" fmla="*/ 23813 w 301625"/>
                <a:gd name="connsiteY111" fmla="*/ 139700 h 328613"/>
                <a:gd name="connsiteX112" fmla="*/ 21215 w 301625"/>
                <a:gd name="connsiteY112" fmla="*/ 139700 h 328613"/>
                <a:gd name="connsiteX113" fmla="*/ 216893 w 301625"/>
                <a:gd name="connsiteY113" fmla="*/ 138113 h 328613"/>
                <a:gd name="connsiteX114" fmla="*/ 214313 w 301625"/>
                <a:gd name="connsiteY114" fmla="*/ 139417 h 328613"/>
                <a:gd name="connsiteX115" fmla="*/ 214313 w 301625"/>
                <a:gd name="connsiteY115" fmla="*/ 140721 h 328613"/>
                <a:gd name="connsiteX116" fmla="*/ 214313 w 301625"/>
                <a:gd name="connsiteY116" fmla="*/ 172018 h 328613"/>
                <a:gd name="connsiteX117" fmla="*/ 215603 w 301625"/>
                <a:gd name="connsiteY117" fmla="*/ 173322 h 328613"/>
                <a:gd name="connsiteX118" fmla="*/ 232371 w 301625"/>
                <a:gd name="connsiteY118" fmla="*/ 174626 h 328613"/>
                <a:gd name="connsiteX119" fmla="*/ 233661 w 301625"/>
                <a:gd name="connsiteY119" fmla="*/ 173322 h 328613"/>
                <a:gd name="connsiteX120" fmla="*/ 234951 w 301625"/>
                <a:gd name="connsiteY120" fmla="*/ 172018 h 328613"/>
                <a:gd name="connsiteX121" fmla="*/ 234951 w 301625"/>
                <a:gd name="connsiteY121" fmla="*/ 143329 h 328613"/>
                <a:gd name="connsiteX122" fmla="*/ 232371 w 301625"/>
                <a:gd name="connsiteY122" fmla="*/ 142025 h 328613"/>
                <a:gd name="connsiteX123" fmla="*/ 216893 w 301625"/>
                <a:gd name="connsiteY123" fmla="*/ 138113 h 328613"/>
                <a:gd name="connsiteX124" fmla="*/ 49439 w 301625"/>
                <a:gd name="connsiteY124" fmla="*/ 131763 h 328613"/>
                <a:gd name="connsiteX125" fmla="*/ 33111 w 301625"/>
                <a:gd name="connsiteY125" fmla="*/ 135632 h 328613"/>
                <a:gd name="connsiteX126" fmla="*/ 31750 w 301625"/>
                <a:gd name="connsiteY126" fmla="*/ 138212 h 328613"/>
                <a:gd name="connsiteX127" fmla="*/ 31750 w 301625"/>
                <a:gd name="connsiteY127" fmla="*/ 170458 h 328613"/>
                <a:gd name="connsiteX128" fmla="*/ 33111 w 301625"/>
                <a:gd name="connsiteY128" fmla="*/ 171748 h 328613"/>
                <a:gd name="connsiteX129" fmla="*/ 34471 w 301625"/>
                <a:gd name="connsiteY129" fmla="*/ 173038 h 328613"/>
                <a:gd name="connsiteX130" fmla="*/ 49439 w 301625"/>
                <a:gd name="connsiteY130" fmla="*/ 171748 h 328613"/>
                <a:gd name="connsiteX131" fmla="*/ 50800 w 301625"/>
                <a:gd name="connsiteY131" fmla="*/ 169169 h 328613"/>
                <a:gd name="connsiteX132" fmla="*/ 50800 w 301625"/>
                <a:gd name="connsiteY132" fmla="*/ 134343 h 328613"/>
                <a:gd name="connsiteX133" fmla="*/ 50800 w 301625"/>
                <a:gd name="connsiteY133" fmla="*/ 133053 h 328613"/>
                <a:gd name="connsiteX134" fmla="*/ 49439 w 301625"/>
                <a:gd name="connsiteY134" fmla="*/ 131763 h 328613"/>
                <a:gd name="connsiteX135" fmla="*/ 174308 w 301625"/>
                <a:gd name="connsiteY135" fmla="*/ 130175 h 328613"/>
                <a:gd name="connsiteX136" fmla="*/ 173038 w 301625"/>
                <a:gd name="connsiteY136" fmla="*/ 131474 h 328613"/>
                <a:gd name="connsiteX137" fmla="*/ 173038 w 301625"/>
                <a:gd name="connsiteY137" fmla="*/ 132773 h 328613"/>
                <a:gd name="connsiteX138" fmla="*/ 173038 w 301625"/>
                <a:gd name="connsiteY138" fmla="*/ 169141 h 328613"/>
                <a:gd name="connsiteX139" fmla="*/ 174308 w 301625"/>
                <a:gd name="connsiteY139" fmla="*/ 170440 h 328613"/>
                <a:gd name="connsiteX140" fmla="*/ 195898 w 301625"/>
                <a:gd name="connsiteY140" fmla="*/ 173038 h 328613"/>
                <a:gd name="connsiteX141" fmla="*/ 197168 w 301625"/>
                <a:gd name="connsiteY141" fmla="*/ 171739 h 328613"/>
                <a:gd name="connsiteX142" fmla="*/ 198438 w 301625"/>
                <a:gd name="connsiteY142" fmla="*/ 170440 h 328613"/>
                <a:gd name="connsiteX143" fmla="*/ 198438 w 301625"/>
                <a:gd name="connsiteY143" fmla="*/ 136669 h 328613"/>
                <a:gd name="connsiteX144" fmla="*/ 197168 w 301625"/>
                <a:gd name="connsiteY144" fmla="*/ 135370 h 328613"/>
                <a:gd name="connsiteX145" fmla="*/ 174308 w 301625"/>
                <a:gd name="connsiteY145" fmla="*/ 130175 h 328613"/>
                <a:gd name="connsiteX146" fmla="*/ 86394 w 301625"/>
                <a:gd name="connsiteY146" fmla="*/ 120650 h 328613"/>
                <a:gd name="connsiteX147" fmla="*/ 66341 w 301625"/>
                <a:gd name="connsiteY147" fmla="*/ 127086 h 328613"/>
                <a:gd name="connsiteX148" fmla="*/ 65088 w 301625"/>
                <a:gd name="connsiteY148" fmla="*/ 128373 h 328613"/>
                <a:gd name="connsiteX149" fmla="*/ 65088 w 301625"/>
                <a:gd name="connsiteY149" fmla="*/ 166988 h 328613"/>
                <a:gd name="connsiteX150" fmla="*/ 66341 w 301625"/>
                <a:gd name="connsiteY150" fmla="*/ 168275 h 328613"/>
                <a:gd name="connsiteX151" fmla="*/ 67595 w 301625"/>
                <a:gd name="connsiteY151" fmla="*/ 168275 h 328613"/>
                <a:gd name="connsiteX152" fmla="*/ 87648 w 301625"/>
                <a:gd name="connsiteY152" fmla="*/ 166988 h 328613"/>
                <a:gd name="connsiteX153" fmla="*/ 88901 w 301625"/>
                <a:gd name="connsiteY153" fmla="*/ 165701 h 328613"/>
                <a:gd name="connsiteX154" fmla="*/ 88901 w 301625"/>
                <a:gd name="connsiteY154" fmla="*/ 123224 h 328613"/>
                <a:gd name="connsiteX155" fmla="*/ 88901 w 301625"/>
                <a:gd name="connsiteY155" fmla="*/ 121937 h 328613"/>
                <a:gd name="connsiteX156" fmla="*/ 86394 w 301625"/>
                <a:gd name="connsiteY156" fmla="*/ 120650 h 328613"/>
                <a:gd name="connsiteX157" fmla="*/ 114300 w 301625"/>
                <a:gd name="connsiteY157" fmla="*/ 119063 h 328613"/>
                <a:gd name="connsiteX158" fmla="*/ 114300 w 301625"/>
                <a:gd name="connsiteY158" fmla="*/ 121653 h 328613"/>
                <a:gd name="connsiteX159" fmla="*/ 114300 w 301625"/>
                <a:gd name="connsiteY159" fmla="*/ 164391 h 328613"/>
                <a:gd name="connsiteX160" fmla="*/ 115593 w 301625"/>
                <a:gd name="connsiteY160" fmla="*/ 166981 h 328613"/>
                <a:gd name="connsiteX161" fmla="*/ 147931 w 301625"/>
                <a:gd name="connsiteY161" fmla="*/ 168276 h 328613"/>
                <a:gd name="connsiteX162" fmla="*/ 149225 w 301625"/>
                <a:gd name="connsiteY162" fmla="*/ 168276 h 328613"/>
                <a:gd name="connsiteX163" fmla="*/ 149225 w 301625"/>
                <a:gd name="connsiteY163" fmla="*/ 166981 h 328613"/>
                <a:gd name="connsiteX164" fmla="*/ 149225 w 301625"/>
                <a:gd name="connsiteY164" fmla="*/ 126833 h 328613"/>
                <a:gd name="connsiteX165" fmla="*/ 147931 w 301625"/>
                <a:gd name="connsiteY165" fmla="*/ 125538 h 328613"/>
                <a:gd name="connsiteX166" fmla="*/ 115593 w 301625"/>
                <a:gd name="connsiteY166" fmla="*/ 119063 h 328613"/>
                <a:gd name="connsiteX167" fmla="*/ 114300 w 301625"/>
                <a:gd name="connsiteY167" fmla="*/ 119063 h 328613"/>
                <a:gd name="connsiteX168" fmla="*/ 21215 w 301625"/>
                <a:gd name="connsiteY168" fmla="*/ 77788 h 328613"/>
                <a:gd name="connsiteX169" fmla="*/ 9525 w 301625"/>
                <a:gd name="connsiteY169" fmla="*/ 84403 h 328613"/>
                <a:gd name="connsiteX170" fmla="*/ 9525 w 301625"/>
                <a:gd name="connsiteY170" fmla="*/ 87049 h 328613"/>
                <a:gd name="connsiteX171" fmla="*/ 9525 w 301625"/>
                <a:gd name="connsiteY171" fmla="*/ 116153 h 328613"/>
                <a:gd name="connsiteX172" fmla="*/ 9525 w 301625"/>
                <a:gd name="connsiteY172" fmla="*/ 117476 h 328613"/>
                <a:gd name="connsiteX173" fmla="*/ 10824 w 301625"/>
                <a:gd name="connsiteY173" fmla="*/ 117476 h 328613"/>
                <a:gd name="connsiteX174" fmla="*/ 12123 w 301625"/>
                <a:gd name="connsiteY174" fmla="*/ 117476 h 328613"/>
                <a:gd name="connsiteX175" fmla="*/ 22514 w 301625"/>
                <a:gd name="connsiteY175" fmla="*/ 112184 h 328613"/>
                <a:gd name="connsiteX176" fmla="*/ 23813 w 301625"/>
                <a:gd name="connsiteY176" fmla="*/ 110861 h 328613"/>
                <a:gd name="connsiteX177" fmla="*/ 23813 w 301625"/>
                <a:gd name="connsiteY177" fmla="*/ 79111 h 328613"/>
                <a:gd name="connsiteX178" fmla="*/ 22514 w 301625"/>
                <a:gd name="connsiteY178" fmla="*/ 77788 h 328613"/>
                <a:gd name="connsiteX179" fmla="*/ 21215 w 301625"/>
                <a:gd name="connsiteY179" fmla="*/ 77788 h 328613"/>
                <a:gd name="connsiteX180" fmla="*/ 215603 w 301625"/>
                <a:gd name="connsiteY180" fmla="*/ 76200 h 328613"/>
                <a:gd name="connsiteX181" fmla="*/ 214313 w 301625"/>
                <a:gd name="connsiteY181" fmla="*/ 78760 h 328613"/>
                <a:gd name="connsiteX182" fmla="*/ 214313 w 301625"/>
                <a:gd name="connsiteY182" fmla="*/ 109487 h 328613"/>
                <a:gd name="connsiteX183" fmla="*/ 215603 w 301625"/>
                <a:gd name="connsiteY183" fmla="*/ 110767 h 328613"/>
                <a:gd name="connsiteX184" fmla="*/ 232371 w 301625"/>
                <a:gd name="connsiteY184" fmla="*/ 115888 h 328613"/>
                <a:gd name="connsiteX185" fmla="*/ 233661 w 301625"/>
                <a:gd name="connsiteY185" fmla="*/ 115888 h 328613"/>
                <a:gd name="connsiteX186" fmla="*/ 234951 w 301625"/>
                <a:gd name="connsiteY186" fmla="*/ 114608 h 328613"/>
                <a:gd name="connsiteX187" fmla="*/ 234951 w 301625"/>
                <a:gd name="connsiteY187" fmla="*/ 85162 h 328613"/>
                <a:gd name="connsiteX188" fmla="*/ 233661 w 301625"/>
                <a:gd name="connsiteY188" fmla="*/ 83882 h 328613"/>
                <a:gd name="connsiteX189" fmla="*/ 216893 w 301625"/>
                <a:gd name="connsiteY189" fmla="*/ 76200 h 328613"/>
                <a:gd name="connsiteX190" fmla="*/ 215603 w 301625"/>
                <a:gd name="connsiteY190" fmla="*/ 76200 h 328613"/>
                <a:gd name="connsiteX191" fmla="*/ 48079 w 301625"/>
                <a:gd name="connsiteY191" fmla="*/ 61604 h 328613"/>
                <a:gd name="connsiteX192" fmla="*/ 33111 w 301625"/>
                <a:gd name="connsiteY192" fmla="*/ 70556 h 328613"/>
                <a:gd name="connsiteX193" fmla="*/ 31750 w 301625"/>
                <a:gd name="connsiteY193" fmla="*/ 71834 h 328613"/>
                <a:gd name="connsiteX194" fmla="*/ 31750 w 301625"/>
                <a:gd name="connsiteY194" fmla="*/ 103805 h 328613"/>
                <a:gd name="connsiteX195" fmla="*/ 33111 w 301625"/>
                <a:gd name="connsiteY195" fmla="*/ 106363 h 328613"/>
                <a:gd name="connsiteX196" fmla="*/ 34471 w 301625"/>
                <a:gd name="connsiteY196" fmla="*/ 106363 h 328613"/>
                <a:gd name="connsiteX197" fmla="*/ 50800 w 301625"/>
                <a:gd name="connsiteY197" fmla="*/ 99969 h 328613"/>
                <a:gd name="connsiteX198" fmla="*/ 50800 w 301625"/>
                <a:gd name="connsiteY198" fmla="*/ 97411 h 328613"/>
                <a:gd name="connsiteX199" fmla="*/ 50800 w 301625"/>
                <a:gd name="connsiteY199" fmla="*/ 62883 h 328613"/>
                <a:gd name="connsiteX200" fmla="*/ 50800 w 301625"/>
                <a:gd name="connsiteY200" fmla="*/ 61604 h 328613"/>
                <a:gd name="connsiteX201" fmla="*/ 48079 w 301625"/>
                <a:gd name="connsiteY201" fmla="*/ 61604 h 328613"/>
                <a:gd name="connsiteX202" fmla="*/ 175578 w 301625"/>
                <a:gd name="connsiteY202" fmla="*/ 57150 h 328613"/>
                <a:gd name="connsiteX203" fmla="*/ 173038 w 301625"/>
                <a:gd name="connsiteY203" fmla="*/ 58437 h 328613"/>
                <a:gd name="connsiteX204" fmla="*/ 173038 w 301625"/>
                <a:gd name="connsiteY204" fmla="*/ 59724 h 328613"/>
                <a:gd name="connsiteX205" fmla="*/ 173038 w 301625"/>
                <a:gd name="connsiteY205" fmla="*/ 95765 h 328613"/>
                <a:gd name="connsiteX206" fmla="*/ 174308 w 301625"/>
                <a:gd name="connsiteY206" fmla="*/ 97052 h 328613"/>
                <a:gd name="connsiteX207" fmla="*/ 195898 w 301625"/>
                <a:gd name="connsiteY207" fmla="*/ 104775 h 328613"/>
                <a:gd name="connsiteX208" fmla="*/ 197168 w 301625"/>
                <a:gd name="connsiteY208" fmla="*/ 103488 h 328613"/>
                <a:gd name="connsiteX209" fmla="*/ 198438 w 301625"/>
                <a:gd name="connsiteY209" fmla="*/ 102201 h 328613"/>
                <a:gd name="connsiteX210" fmla="*/ 198438 w 301625"/>
                <a:gd name="connsiteY210" fmla="*/ 68734 h 328613"/>
                <a:gd name="connsiteX211" fmla="*/ 197168 w 301625"/>
                <a:gd name="connsiteY211" fmla="*/ 67447 h 328613"/>
                <a:gd name="connsiteX212" fmla="*/ 175578 w 301625"/>
                <a:gd name="connsiteY212" fmla="*/ 57150 h 328613"/>
                <a:gd name="connsiteX213" fmla="*/ 86394 w 301625"/>
                <a:gd name="connsiteY213" fmla="*/ 36513 h 328613"/>
                <a:gd name="connsiteX214" fmla="*/ 66341 w 301625"/>
                <a:gd name="connsiteY214" fmla="*/ 49435 h 328613"/>
                <a:gd name="connsiteX215" fmla="*/ 65088 w 301625"/>
                <a:gd name="connsiteY215" fmla="*/ 50727 h 328613"/>
                <a:gd name="connsiteX216" fmla="*/ 65088 w 301625"/>
                <a:gd name="connsiteY216" fmla="*/ 89492 h 328613"/>
                <a:gd name="connsiteX217" fmla="*/ 66341 w 301625"/>
                <a:gd name="connsiteY217" fmla="*/ 92076 h 328613"/>
                <a:gd name="connsiteX218" fmla="*/ 67595 w 301625"/>
                <a:gd name="connsiteY218" fmla="*/ 92076 h 328613"/>
                <a:gd name="connsiteX219" fmla="*/ 87648 w 301625"/>
                <a:gd name="connsiteY219" fmla="*/ 81739 h 328613"/>
                <a:gd name="connsiteX220" fmla="*/ 88901 w 301625"/>
                <a:gd name="connsiteY220" fmla="*/ 80447 h 328613"/>
                <a:gd name="connsiteX221" fmla="*/ 88901 w 301625"/>
                <a:gd name="connsiteY221" fmla="*/ 37805 h 328613"/>
                <a:gd name="connsiteX222" fmla="*/ 87648 w 301625"/>
                <a:gd name="connsiteY222" fmla="*/ 36513 h 328613"/>
                <a:gd name="connsiteX223" fmla="*/ 86394 w 301625"/>
                <a:gd name="connsiteY223" fmla="*/ 36513 h 328613"/>
                <a:gd name="connsiteX224" fmla="*/ 114300 w 301625"/>
                <a:gd name="connsiteY224" fmla="*/ 33338 h 328613"/>
                <a:gd name="connsiteX225" fmla="*/ 114300 w 301625"/>
                <a:gd name="connsiteY225" fmla="*/ 34637 h 328613"/>
                <a:gd name="connsiteX226" fmla="*/ 114300 w 301625"/>
                <a:gd name="connsiteY226" fmla="*/ 78798 h 328613"/>
                <a:gd name="connsiteX227" fmla="*/ 115593 w 301625"/>
                <a:gd name="connsiteY227" fmla="*/ 80097 h 328613"/>
                <a:gd name="connsiteX228" fmla="*/ 146638 w 301625"/>
                <a:gd name="connsiteY228" fmla="*/ 90488 h 328613"/>
                <a:gd name="connsiteX229" fmla="*/ 147931 w 301625"/>
                <a:gd name="connsiteY229" fmla="*/ 90488 h 328613"/>
                <a:gd name="connsiteX230" fmla="*/ 149225 w 301625"/>
                <a:gd name="connsiteY230" fmla="*/ 90488 h 328613"/>
                <a:gd name="connsiteX231" fmla="*/ 149225 w 301625"/>
                <a:gd name="connsiteY231" fmla="*/ 87890 h 328613"/>
                <a:gd name="connsiteX232" fmla="*/ 149225 w 301625"/>
                <a:gd name="connsiteY232" fmla="*/ 48924 h 328613"/>
                <a:gd name="connsiteX233" fmla="*/ 147931 w 301625"/>
                <a:gd name="connsiteY233" fmla="*/ 47625 h 328613"/>
                <a:gd name="connsiteX234" fmla="*/ 116887 w 301625"/>
                <a:gd name="connsiteY234" fmla="*/ 33338 h 328613"/>
                <a:gd name="connsiteX235" fmla="*/ 114300 w 301625"/>
                <a:gd name="connsiteY235" fmla="*/ 33338 h 328613"/>
                <a:gd name="connsiteX236" fmla="*/ 103562 w 301625"/>
                <a:gd name="connsiteY236" fmla="*/ 0 h 328613"/>
                <a:gd name="connsiteX237" fmla="*/ 106151 w 301625"/>
                <a:gd name="connsiteY237" fmla="*/ 0 h 328613"/>
                <a:gd name="connsiteX238" fmla="*/ 243371 w 301625"/>
                <a:gd name="connsiteY238" fmla="*/ 68840 h 328613"/>
                <a:gd name="connsiteX239" fmla="*/ 245960 w 301625"/>
                <a:gd name="connsiteY239" fmla="*/ 74035 h 328613"/>
                <a:gd name="connsiteX240" fmla="*/ 245960 w 301625"/>
                <a:gd name="connsiteY240" fmla="*/ 111702 h 328613"/>
                <a:gd name="connsiteX241" fmla="*/ 297741 w 301625"/>
                <a:gd name="connsiteY241" fmla="*/ 127289 h 328613"/>
                <a:gd name="connsiteX242" fmla="*/ 301625 w 301625"/>
                <a:gd name="connsiteY242" fmla="*/ 132484 h 328613"/>
                <a:gd name="connsiteX243" fmla="*/ 301625 w 301625"/>
                <a:gd name="connsiteY243" fmla="*/ 249382 h 328613"/>
                <a:gd name="connsiteX244" fmla="*/ 297741 w 301625"/>
                <a:gd name="connsiteY244" fmla="*/ 255877 h 328613"/>
                <a:gd name="connsiteX245" fmla="*/ 243371 w 301625"/>
                <a:gd name="connsiteY245" fmla="*/ 276658 h 328613"/>
                <a:gd name="connsiteX246" fmla="*/ 104857 w 301625"/>
                <a:gd name="connsiteY246" fmla="*/ 328613 h 328613"/>
                <a:gd name="connsiteX247" fmla="*/ 103562 w 301625"/>
                <a:gd name="connsiteY247" fmla="*/ 328613 h 328613"/>
                <a:gd name="connsiteX248" fmla="*/ 100973 w 301625"/>
                <a:gd name="connsiteY248" fmla="*/ 328613 h 328613"/>
                <a:gd name="connsiteX249" fmla="*/ 2589 w 301625"/>
                <a:gd name="connsiteY249" fmla="*/ 274061 h 328613"/>
                <a:gd name="connsiteX250" fmla="*/ 0 w 301625"/>
                <a:gd name="connsiteY250" fmla="*/ 268865 h 328613"/>
                <a:gd name="connsiteX251" fmla="*/ 0 w 301625"/>
                <a:gd name="connsiteY251" fmla="*/ 75334 h 328613"/>
                <a:gd name="connsiteX252" fmla="*/ 2589 w 301625"/>
                <a:gd name="connsiteY252" fmla="*/ 71438 h 328613"/>
                <a:gd name="connsiteX253" fmla="*/ 99679 w 301625"/>
                <a:gd name="connsiteY253" fmla="*/ 1299 h 328613"/>
                <a:gd name="connsiteX254" fmla="*/ 103562 w 301625"/>
                <a:gd name="connsiteY254"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301625" h="328613">
                  <a:moveTo>
                    <a:pt x="175170" y="203200"/>
                  </a:moveTo>
                  <a:cubicBezTo>
                    <a:pt x="175170" y="203200"/>
                    <a:pt x="175170" y="203200"/>
                    <a:pt x="133078" y="207076"/>
                  </a:cubicBezTo>
                  <a:cubicBezTo>
                    <a:pt x="131763" y="207076"/>
                    <a:pt x="131763" y="207076"/>
                    <a:pt x="131763" y="208369"/>
                  </a:cubicBezTo>
                  <a:cubicBezTo>
                    <a:pt x="131763" y="208369"/>
                    <a:pt x="131763" y="208369"/>
                    <a:pt x="131763" y="311741"/>
                  </a:cubicBezTo>
                  <a:cubicBezTo>
                    <a:pt x="131763" y="313033"/>
                    <a:pt x="131763" y="313033"/>
                    <a:pt x="131763" y="313033"/>
                  </a:cubicBezTo>
                  <a:cubicBezTo>
                    <a:pt x="131763" y="313033"/>
                    <a:pt x="133078" y="314325"/>
                    <a:pt x="133078" y="314325"/>
                  </a:cubicBezTo>
                  <a:cubicBezTo>
                    <a:pt x="133078" y="314325"/>
                    <a:pt x="133078" y="314325"/>
                    <a:pt x="134394" y="313033"/>
                  </a:cubicBezTo>
                  <a:cubicBezTo>
                    <a:pt x="134394" y="313033"/>
                    <a:pt x="134394" y="313033"/>
                    <a:pt x="176486" y="297527"/>
                  </a:cubicBezTo>
                  <a:cubicBezTo>
                    <a:pt x="176486" y="297527"/>
                    <a:pt x="177801" y="296235"/>
                    <a:pt x="177801" y="296235"/>
                  </a:cubicBezTo>
                  <a:lnTo>
                    <a:pt x="177801" y="205784"/>
                  </a:lnTo>
                  <a:cubicBezTo>
                    <a:pt x="177801" y="204492"/>
                    <a:pt x="176486" y="204492"/>
                    <a:pt x="176486" y="204492"/>
                  </a:cubicBezTo>
                  <a:cubicBezTo>
                    <a:pt x="176486" y="204492"/>
                    <a:pt x="175170" y="203200"/>
                    <a:pt x="175170" y="203200"/>
                  </a:cubicBezTo>
                  <a:close/>
                  <a:moveTo>
                    <a:pt x="67595" y="203200"/>
                  </a:moveTo>
                  <a:cubicBezTo>
                    <a:pt x="66341" y="203200"/>
                    <a:pt x="66341" y="203200"/>
                    <a:pt x="66341" y="204495"/>
                  </a:cubicBezTo>
                  <a:cubicBezTo>
                    <a:pt x="65088" y="204495"/>
                    <a:pt x="65088" y="204495"/>
                    <a:pt x="65088" y="205790"/>
                  </a:cubicBezTo>
                  <a:cubicBezTo>
                    <a:pt x="65088" y="205790"/>
                    <a:pt x="65088" y="205790"/>
                    <a:pt x="65088" y="244643"/>
                  </a:cubicBezTo>
                  <a:cubicBezTo>
                    <a:pt x="65088" y="244643"/>
                    <a:pt x="66341" y="245938"/>
                    <a:pt x="66341" y="245938"/>
                  </a:cubicBezTo>
                  <a:cubicBezTo>
                    <a:pt x="68848" y="247233"/>
                    <a:pt x="82634" y="252413"/>
                    <a:pt x="86394" y="252413"/>
                  </a:cubicBezTo>
                  <a:cubicBezTo>
                    <a:pt x="87648" y="252413"/>
                    <a:pt x="87648" y="252413"/>
                    <a:pt x="88901" y="251118"/>
                  </a:cubicBezTo>
                  <a:cubicBezTo>
                    <a:pt x="88901" y="251118"/>
                    <a:pt x="88901" y="251118"/>
                    <a:pt x="88901" y="249823"/>
                  </a:cubicBezTo>
                  <a:cubicBezTo>
                    <a:pt x="88901" y="248528"/>
                    <a:pt x="88901" y="208380"/>
                    <a:pt x="88901" y="207085"/>
                  </a:cubicBezTo>
                  <a:cubicBezTo>
                    <a:pt x="88901" y="207085"/>
                    <a:pt x="88901" y="205790"/>
                    <a:pt x="87648" y="205790"/>
                  </a:cubicBezTo>
                  <a:cubicBezTo>
                    <a:pt x="87648" y="205790"/>
                    <a:pt x="87648" y="205790"/>
                    <a:pt x="67595" y="203200"/>
                  </a:cubicBezTo>
                  <a:close/>
                  <a:moveTo>
                    <a:pt x="33111" y="201613"/>
                  </a:moveTo>
                  <a:cubicBezTo>
                    <a:pt x="31750" y="202893"/>
                    <a:pt x="31750" y="202893"/>
                    <a:pt x="31750" y="202893"/>
                  </a:cubicBezTo>
                  <a:cubicBezTo>
                    <a:pt x="31750" y="202893"/>
                    <a:pt x="31750" y="202893"/>
                    <a:pt x="31750" y="236180"/>
                  </a:cubicBezTo>
                  <a:cubicBezTo>
                    <a:pt x="31750" y="236180"/>
                    <a:pt x="31750" y="237460"/>
                    <a:pt x="33111" y="237460"/>
                  </a:cubicBezTo>
                  <a:cubicBezTo>
                    <a:pt x="33111" y="237460"/>
                    <a:pt x="33111" y="237460"/>
                    <a:pt x="49439" y="241301"/>
                  </a:cubicBezTo>
                  <a:cubicBezTo>
                    <a:pt x="49439" y="241301"/>
                    <a:pt x="50800" y="241301"/>
                    <a:pt x="50800" y="241301"/>
                  </a:cubicBezTo>
                  <a:cubicBezTo>
                    <a:pt x="50800" y="241301"/>
                    <a:pt x="50800" y="240021"/>
                    <a:pt x="50800" y="240021"/>
                  </a:cubicBezTo>
                  <a:lnTo>
                    <a:pt x="50800" y="205454"/>
                  </a:lnTo>
                  <a:cubicBezTo>
                    <a:pt x="50800" y="204174"/>
                    <a:pt x="50800" y="202893"/>
                    <a:pt x="49439" y="202893"/>
                  </a:cubicBezTo>
                  <a:cubicBezTo>
                    <a:pt x="49439" y="202893"/>
                    <a:pt x="49439" y="202893"/>
                    <a:pt x="34471" y="201613"/>
                  </a:cubicBezTo>
                  <a:cubicBezTo>
                    <a:pt x="33111" y="201613"/>
                    <a:pt x="33111" y="201613"/>
                    <a:pt x="33111" y="201613"/>
                  </a:cubicBezTo>
                  <a:close/>
                  <a:moveTo>
                    <a:pt x="225690" y="200025"/>
                  </a:moveTo>
                  <a:cubicBezTo>
                    <a:pt x="225690" y="200025"/>
                    <a:pt x="225690" y="200025"/>
                    <a:pt x="196586" y="201313"/>
                  </a:cubicBezTo>
                  <a:cubicBezTo>
                    <a:pt x="196586" y="201313"/>
                    <a:pt x="195263" y="202602"/>
                    <a:pt x="195263" y="203890"/>
                  </a:cubicBezTo>
                  <a:cubicBezTo>
                    <a:pt x="195263" y="203890"/>
                    <a:pt x="195263" y="203890"/>
                    <a:pt x="195263" y="286348"/>
                  </a:cubicBezTo>
                  <a:cubicBezTo>
                    <a:pt x="195263" y="287637"/>
                    <a:pt x="195263" y="287637"/>
                    <a:pt x="196586" y="287637"/>
                  </a:cubicBezTo>
                  <a:cubicBezTo>
                    <a:pt x="196586" y="288925"/>
                    <a:pt x="196586" y="288925"/>
                    <a:pt x="196586" y="288925"/>
                  </a:cubicBezTo>
                  <a:cubicBezTo>
                    <a:pt x="197909" y="288925"/>
                    <a:pt x="197909" y="288925"/>
                    <a:pt x="197909" y="288925"/>
                  </a:cubicBezTo>
                  <a:cubicBezTo>
                    <a:pt x="197909" y="288925"/>
                    <a:pt x="197909" y="288925"/>
                    <a:pt x="225690" y="278618"/>
                  </a:cubicBezTo>
                  <a:cubicBezTo>
                    <a:pt x="227013" y="277329"/>
                    <a:pt x="227013" y="277329"/>
                    <a:pt x="227013" y="276041"/>
                  </a:cubicBezTo>
                  <a:lnTo>
                    <a:pt x="227013" y="201313"/>
                  </a:lnTo>
                  <a:cubicBezTo>
                    <a:pt x="227013" y="201313"/>
                    <a:pt x="227013" y="200025"/>
                    <a:pt x="227013" y="200025"/>
                  </a:cubicBezTo>
                  <a:cubicBezTo>
                    <a:pt x="227013" y="200025"/>
                    <a:pt x="225690" y="200025"/>
                    <a:pt x="225690" y="200025"/>
                  </a:cubicBezTo>
                  <a:close/>
                  <a:moveTo>
                    <a:pt x="10824" y="198438"/>
                  </a:moveTo>
                  <a:cubicBezTo>
                    <a:pt x="10824" y="198438"/>
                    <a:pt x="9525" y="198438"/>
                    <a:pt x="9525" y="199732"/>
                  </a:cubicBezTo>
                  <a:cubicBezTo>
                    <a:pt x="9525" y="199732"/>
                    <a:pt x="9525" y="199732"/>
                    <a:pt x="9525" y="201025"/>
                  </a:cubicBezTo>
                  <a:cubicBezTo>
                    <a:pt x="9525" y="201025"/>
                    <a:pt x="9525" y="201025"/>
                    <a:pt x="9525" y="229482"/>
                  </a:cubicBezTo>
                  <a:cubicBezTo>
                    <a:pt x="9525" y="229482"/>
                    <a:pt x="9525" y="230776"/>
                    <a:pt x="10824" y="230776"/>
                  </a:cubicBezTo>
                  <a:cubicBezTo>
                    <a:pt x="10824" y="230776"/>
                    <a:pt x="10824" y="230776"/>
                    <a:pt x="21215" y="233363"/>
                  </a:cubicBezTo>
                  <a:cubicBezTo>
                    <a:pt x="21215" y="233363"/>
                    <a:pt x="21215" y="233363"/>
                    <a:pt x="22514" y="233363"/>
                  </a:cubicBezTo>
                  <a:cubicBezTo>
                    <a:pt x="23813" y="233363"/>
                    <a:pt x="23813" y="232070"/>
                    <a:pt x="23813" y="232070"/>
                  </a:cubicBezTo>
                  <a:lnTo>
                    <a:pt x="23813" y="201025"/>
                  </a:lnTo>
                  <a:cubicBezTo>
                    <a:pt x="23813" y="201025"/>
                    <a:pt x="23813" y="199732"/>
                    <a:pt x="22514" y="199732"/>
                  </a:cubicBezTo>
                  <a:cubicBezTo>
                    <a:pt x="22514" y="199732"/>
                    <a:pt x="22514" y="199732"/>
                    <a:pt x="10824" y="198438"/>
                  </a:cubicBezTo>
                  <a:close/>
                  <a:moveTo>
                    <a:pt x="277495" y="196850"/>
                  </a:moveTo>
                  <a:cubicBezTo>
                    <a:pt x="276225" y="196850"/>
                    <a:pt x="276225" y="198135"/>
                    <a:pt x="276225" y="198135"/>
                  </a:cubicBezTo>
                  <a:cubicBezTo>
                    <a:pt x="276225" y="198135"/>
                    <a:pt x="276225" y="198135"/>
                    <a:pt x="276225" y="222553"/>
                  </a:cubicBezTo>
                  <a:cubicBezTo>
                    <a:pt x="276225" y="222553"/>
                    <a:pt x="276225" y="223838"/>
                    <a:pt x="276225" y="223838"/>
                  </a:cubicBezTo>
                  <a:cubicBezTo>
                    <a:pt x="276225" y="223838"/>
                    <a:pt x="277495" y="223838"/>
                    <a:pt x="277495" y="223838"/>
                  </a:cubicBezTo>
                  <a:cubicBezTo>
                    <a:pt x="277495" y="223838"/>
                    <a:pt x="277495" y="223838"/>
                    <a:pt x="287655" y="222553"/>
                  </a:cubicBezTo>
                  <a:cubicBezTo>
                    <a:pt x="288925" y="221268"/>
                    <a:pt x="288925" y="221268"/>
                    <a:pt x="288925" y="219983"/>
                  </a:cubicBezTo>
                  <a:lnTo>
                    <a:pt x="288925" y="198135"/>
                  </a:lnTo>
                  <a:cubicBezTo>
                    <a:pt x="288925" y="198135"/>
                    <a:pt x="288925" y="196850"/>
                    <a:pt x="288925" y="196850"/>
                  </a:cubicBezTo>
                  <a:cubicBezTo>
                    <a:pt x="287655" y="196850"/>
                    <a:pt x="287655" y="196850"/>
                    <a:pt x="287655" y="196850"/>
                  </a:cubicBezTo>
                  <a:cubicBezTo>
                    <a:pt x="287655" y="196850"/>
                    <a:pt x="287655" y="196850"/>
                    <a:pt x="277495" y="196850"/>
                  </a:cubicBezTo>
                  <a:close/>
                  <a:moveTo>
                    <a:pt x="253736" y="196850"/>
                  </a:moveTo>
                  <a:cubicBezTo>
                    <a:pt x="253736" y="196850"/>
                    <a:pt x="252413" y="198173"/>
                    <a:pt x="252413" y="199496"/>
                  </a:cubicBezTo>
                  <a:cubicBezTo>
                    <a:pt x="252413" y="199496"/>
                    <a:pt x="252413" y="199496"/>
                    <a:pt x="252413" y="225954"/>
                  </a:cubicBezTo>
                  <a:cubicBezTo>
                    <a:pt x="252413" y="225954"/>
                    <a:pt x="252413" y="227277"/>
                    <a:pt x="253736" y="227277"/>
                  </a:cubicBezTo>
                  <a:cubicBezTo>
                    <a:pt x="253736" y="227277"/>
                    <a:pt x="253736" y="228600"/>
                    <a:pt x="255059" y="228600"/>
                  </a:cubicBezTo>
                  <a:cubicBezTo>
                    <a:pt x="255059" y="228600"/>
                    <a:pt x="255059" y="228600"/>
                    <a:pt x="255059" y="227277"/>
                  </a:cubicBezTo>
                  <a:cubicBezTo>
                    <a:pt x="255059" y="227277"/>
                    <a:pt x="255059" y="227277"/>
                    <a:pt x="266965" y="225954"/>
                  </a:cubicBezTo>
                  <a:cubicBezTo>
                    <a:pt x="268288" y="225954"/>
                    <a:pt x="268288" y="224631"/>
                    <a:pt x="268288" y="223308"/>
                  </a:cubicBezTo>
                  <a:lnTo>
                    <a:pt x="268288" y="198173"/>
                  </a:lnTo>
                  <a:cubicBezTo>
                    <a:pt x="268288" y="198173"/>
                    <a:pt x="268288" y="196850"/>
                    <a:pt x="268288" y="196850"/>
                  </a:cubicBezTo>
                  <a:cubicBezTo>
                    <a:pt x="268288" y="196850"/>
                    <a:pt x="266965" y="196850"/>
                    <a:pt x="266965" y="196850"/>
                  </a:cubicBezTo>
                  <a:cubicBezTo>
                    <a:pt x="266965" y="196850"/>
                    <a:pt x="266965" y="196850"/>
                    <a:pt x="253736" y="196850"/>
                  </a:cubicBezTo>
                  <a:close/>
                  <a:moveTo>
                    <a:pt x="276225" y="149225"/>
                  </a:moveTo>
                  <a:cubicBezTo>
                    <a:pt x="276225" y="150510"/>
                    <a:pt x="276225" y="150510"/>
                    <a:pt x="276225" y="150510"/>
                  </a:cubicBezTo>
                  <a:cubicBezTo>
                    <a:pt x="276225" y="150510"/>
                    <a:pt x="276225" y="150510"/>
                    <a:pt x="276225" y="173643"/>
                  </a:cubicBezTo>
                  <a:cubicBezTo>
                    <a:pt x="276225" y="174928"/>
                    <a:pt x="276225" y="176213"/>
                    <a:pt x="277495" y="176213"/>
                  </a:cubicBezTo>
                  <a:cubicBezTo>
                    <a:pt x="277495" y="176213"/>
                    <a:pt x="277495" y="176213"/>
                    <a:pt x="287655" y="176213"/>
                  </a:cubicBezTo>
                  <a:cubicBezTo>
                    <a:pt x="287655" y="176213"/>
                    <a:pt x="287655" y="176213"/>
                    <a:pt x="288925" y="176213"/>
                  </a:cubicBezTo>
                  <a:cubicBezTo>
                    <a:pt x="288925" y="176213"/>
                    <a:pt x="288925" y="174928"/>
                    <a:pt x="288925" y="174928"/>
                  </a:cubicBezTo>
                  <a:lnTo>
                    <a:pt x="288925" y="153080"/>
                  </a:lnTo>
                  <a:cubicBezTo>
                    <a:pt x="288925" y="151795"/>
                    <a:pt x="288925" y="150510"/>
                    <a:pt x="287655" y="150510"/>
                  </a:cubicBezTo>
                  <a:cubicBezTo>
                    <a:pt x="287655" y="150510"/>
                    <a:pt x="287655" y="150510"/>
                    <a:pt x="277495" y="149225"/>
                  </a:cubicBezTo>
                  <a:cubicBezTo>
                    <a:pt x="277495" y="149225"/>
                    <a:pt x="277495" y="149225"/>
                    <a:pt x="276225" y="149225"/>
                  </a:cubicBezTo>
                  <a:close/>
                  <a:moveTo>
                    <a:pt x="253736" y="145720"/>
                  </a:moveTo>
                  <a:cubicBezTo>
                    <a:pt x="252413" y="145720"/>
                    <a:pt x="252413" y="146977"/>
                    <a:pt x="252413" y="146977"/>
                  </a:cubicBezTo>
                  <a:cubicBezTo>
                    <a:pt x="252413" y="146977"/>
                    <a:pt x="252413" y="146977"/>
                    <a:pt x="252413" y="172112"/>
                  </a:cubicBezTo>
                  <a:cubicBezTo>
                    <a:pt x="252413" y="173369"/>
                    <a:pt x="253736" y="174626"/>
                    <a:pt x="253736" y="174626"/>
                  </a:cubicBezTo>
                  <a:cubicBezTo>
                    <a:pt x="253736" y="174626"/>
                    <a:pt x="253736" y="174626"/>
                    <a:pt x="266965" y="174626"/>
                  </a:cubicBezTo>
                  <a:cubicBezTo>
                    <a:pt x="266965" y="174626"/>
                    <a:pt x="268288" y="174626"/>
                    <a:pt x="268288" y="174626"/>
                  </a:cubicBezTo>
                  <a:cubicBezTo>
                    <a:pt x="268288" y="174626"/>
                    <a:pt x="268288" y="173369"/>
                    <a:pt x="268288" y="173369"/>
                  </a:cubicBezTo>
                  <a:lnTo>
                    <a:pt x="268288" y="149490"/>
                  </a:lnTo>
                  <a:cubicBezTo>
                    <a:pt x="268288" y="148233"/>
                    <a:pt x="268288" y="146977"/>
                    <a:pt x="266965" y="146977"/>
                  </a:cubicBezTo>
                  <a:cubicBezTo>
                    <a:pt x="266965" y="146977"/>
                    <a:pt x="266965" y="146977"/>
                    <a:pt x="255059" y="145720"/>
                  </a:cubicBezTo>
                  <a:cubicBezTo>
                    <a:pt x="253736" y="144463"/>
                    <a:pt x="253736" y="145720"/>
                    <a:pt x="253736" y="145720"/>
                  </a:cubicBezTo>
                  <a:close/>
                  <a:moveTo>
                    <a:pt x="21215" y="139700"/>
                  </a:moveTo>
                  <a:cubicBezTo>
                    <a:pt x="21215" y="139700"/>
                    <a:pt x="21215" y="139700"/>
                    <a:pt x="10824" y="142287"/>
                  </a:cubicBezTo>
                  <a:cubicBezTo>
                    <a:pt x="9525" y="142287"/>
                    <a:pt x="9525" y="143581"/>
                    <a:pt x="9525" y="144874"/>
                  </a:cubicBezTo>
                  <a:cubicBezTo>
                    <a:pt x="9525" y="144874"/>
                    <a:pt x="9525" y="144874"/>
                    <a:pt x="9525" y="173332"/>
                  </a:cubicBezTo>
                  <a:cubicBezTo>
                    <a:pt x="9525" y="173332"/>
                    <a:pt x="9525" y="173332"/>
                    <a:pt x="9525" y="174625"/>
                  </a:cubicBezTo>
                  <a:cubicBezTo>
                    <a:pt x="9525" y="174625"/>
                    <a:pt x="10824" y="174625"/>
                    <a:pt x="10824" y="174625"/>
                  </a:cubicBezTo>
                  <a:cubicBezTo>
                    <a:pt x="10824" y="174625"/>
                    <a:pt x="10824" y="174625"/>
                    <a:pt x="22514" y="173332"/>
                  </a:cubicBezTo>
                  <a:cubicBezTo>
                    <a:pt x="22514" y="173332"/>
                    <a:pt x="23813" y="173332"/>
                    <a:pt x="23813" y="172038"/>
                  </a:cubicBezTo>
                  <a:lnTo>
                    <a:pt x="23813" y="140993"/>
                  </a:lnTo>
                  <a:cubicBezTo>
                    <a:pt x="23813" y="140993"/>
                    <a:pt x="23813" y="139700"/>
                    <a:pt x="23813" y="139700"/>
                  </a:cubicBezTo>
                  <a:cubicBezTo>
                    <a:pt x="22514" y="139700"/>
                    <a:pt x="22514" y="139700"/>
                    <a:pt x="21215" y="139700"/>
                  </a:cubicBezTo>
                  <a:close/>
                  <a:moveTo>
                    <a:pt x="216893" y="138113"/>
                  </a:moveTo>
                  <a:cubicBezTo>
                    <a:pt x="215603" y="138113"/>
                    <a:pt x="215603" y="138113"/>
                    <a:pt x="214313" y="139417"/>
                  </a:cubicBezTo>
                  <a:cubicBezTo>
                    <a:pt x="214313" y="139417"/>
                    <a:pt x="214313" y="139417"/>
                    <a:pt x="214313" y="140721"/>
                  </a:cubicBezTo>
                  <a:cubicBezTo>
                    <a:pt x="214313" y="140721"/>
                    <a:pt x="214313" y="140721"/>
                    <a:pt x="214313" y="172018"/>
                  </a:cubicBezTo>
                  <a:cubicBezTo>
                    <a:pt x="214313" y="172018"/>
                    <a:pt x="214313" y="173322"/>
                    <a:pt x="215603" y="173322"/>
                  </a:cubicBezTo>
                  <a:cubicBezTo>
                    <a:pt x="215603" y="173322"/>
                    <a:pt x="215603" y="173322"/>
                    <a:pt x="232371" y="174626"/>
                  </a:cubicBezTo>
                  <a:cubicBezTo>
                    <a:pt x="233661" y="174626"/>
                    <a:pt x="233661" y="174626"/>
                    <a:pt x="233661" y="173322"/>
                  </a:cubicBezTo>
                  <a:cubicBezTo>
                    <a:pt x="233661" y="173322"/>
                    <a:pt x="234951" y="173322"/>
                    <a:pt x="234951" y="172018"/>
                  </a:cubicBezTo>
                  <a:lnTo>
                    <a:pt x="234951" y="143329"/>
                  </a:lnTo>
                  <a:cubicBezTo>
                    <a:pt x="234951" y="142025"/>
                    <a:pt x="233661" y="142025"/>
                    <a:pt x="232371" y="142025"/>
                  </a:cubicBezTo>
                  <a:cubicBezTo>
                    <a:pt x="232371" y="142025"/>
                    <a:pt x="232371" y="142025"/>
                    <a:pt x="216893" y="138113"/>
                  </a:cubicBezTo>
                  <a:close/>
                  <a:moveTo>
                    <a:pt x="49439" y="131763"/>
                  </a:moveTo>
                  <a:cubicBezTo>
                    <a:pt x="49439" y="131763"/>
                    <a:pt x="49439" y="131763"/>
                    <a:pt x="33111" y="135632"/>
                  </a:cubicBezTo>
                  <a:cubicBezTo>
                    <a:pt x="31750" y="136922"/>
                    <a:pt x="31750" y="136922"/>
                    <a:pt x="31750" y="138212"/>
                  </a:cubicBezTo>
                  <a:cubicBezTo>
                    <a:pt x="31750" y="138212"/>
                    <a:pt x="31750" y="138212"/>
                    <a:pt x="31750" y="170458"/>
                  </a:cubicBezTo>
                  <a:cubicBezTo>
                    <a:pt x="31750" y="170458"/>
                    <a:pt x="31750" y="171748"/>
                    <a:pt x="33111" y="171748"/>
                  </a:cubicBezTo>
                  <a:cubicBezTo>
                    <a:pt x="33111" y="171748"/>
                    <a:pt x="33111" y="173038"/>
                    <a:pt x="34471" y="173038"/>
                  </a:cubicBezTo>
                  <a:cubicBezTo>
                    <a:pt x="34471" y="173038"/>
                    <a:pt x="34471" y="173038"/>
                    <a:pt x="49439" y="171748"/>
                  </a:cubicBezTo>
                  <a:cubicBezTo>
                    <a:pt x="50800" y="171748"/>
                    <a:pt x="50800" y="170458"/>
                    <a:pt x="50800" y="169169"/>
                  </a:cubicBezTo>
                  <a:lnTo>
                    <a:pt x="50800" y="134343"/>
                  </a:lnTo>
                  <a:cubicBezTo>
                    <a:pt x="50800" y="133053"/>
                    <a:pt x="50800" y="133053"/>
                    <a:pt x="50800" y="133053"/>
                  </a:cubicBezTo>
                  <a:cubicBezTo>
                    <a:pt x="50800" y="131763"/>
                    <a:pt x="49439" y="131763"/>
                    <a:pt x="49439" y="131763"/>
                  </a:cubicBezTo>
                  <a:close/>
                  <a:moveTo>
                    <a:pt x="174308" y="130175"/>
                  </a:moveTo>
                  <a:cubicBezTo>
                    <a:pt x="174308" y="130175"/>
                    <a:pt x="174308" y="130175"/>
                    <a:pt x="173038" y="131474"/>
                  </a:cubicBezTo>
                  <a:cubicBezTo>
                    <a:pt x="173038" y="131474"/>
                    <a:pt x="173038" y="131474"/>
                    <a:pt x="173038" y="132773"/>
                  </a:cubicBezTo>
                  <a:lnTo>
                    <a:pt x="173038" y="169141"/>
                  </a:lnTo>
                  <a:cubicBezTo>
                    <a:pt x="173038" y="170440"/>
                    <a:pt x="173038" y="170440"/>
                    <a:pt x="174308" y="170440"/>
                  </a:cubicBezTo>
                  <a:cubicBezTo>
                    <a:pt x="174308" y="170440"/>
                    <a:pt x="174308" y="170440"/>
                    <a:pt x="195898" y="173038"/>
                  </a:cubicBezTo>
                  <a:cubicBezTo>
                    <a:pt x="197168" y="173038"/>
                    <a:pt x="197168" y="171739"/>
                    <a:pt x="197168" y="171739"/>
                  </a:cubicBezTo>
                  <a:cubicBezTo>
                    <a:pt x="198438" y="171739"/>
                    <a:pt x="198438" y="170440"/>
                    <a:pt x="198438" y="170440"/>
                  </a:cubicBezTo>
                  <a:cubicBezTo>
                    <a:pt x="198438" y="170440"/>
                    <a:pt x="198438" y="170440"/>
                    <a:pt x="198438" y="136669"/>
                  </a:cubicBezTo>
                  <a:cubicBezTo>
                    <a:pt x="198438" y="135370"/>
                    <a:pt x="197168" y="135370"/>
                    <a:pt x="197168" y="135370"/>
                  </a:cubicBezTo>
                  <a:cubicBezTo>
                    <a:pt x="197168" y="135370"/>
                    <a:pt x="197168" y="135370"/>
                    <a:pt x="174308" y="130175"/>
                  </a:cubicBezTo>
                  <a:close/>
                  <a:moveTo>
                    <a:pt x="86394" y="120650"/>
                  </a:moveTo>
                  <a:cubicBezTo>
                    <a:pt x="86394" y="120650"/>
                    <a:pt x="86394" y="120650"/>
                    <a:pt x="66341" y="127086"/>
                  </a:cubicBezTo>
                  <a:cubicBezTo>
                    <a:pt x="66341" y="127086"/>
                    <a:pt x="65088" y="127086"/>
                    <a:pt x="65088" y="128373"/>
                  </a:cubicBezTo>
                  <a:cubicBezTo>
                    <a:pt x="65088" y="128373"/>
                    <a:pt x="65088" y="128373"/>
                    <a:pt x="65088" y="166988"/>
                  </a:cubicBezTo>
                  <a:cubicBezTo>
                    <a:pt x="65088" y="166988"/>
                    <a:pt x="65088" y="168275"/>
                    <a:pt x="66341" y="168275"/>
                  </a:cubicBezTo>
                  <a:cubicBezTo>
                    <a:pt x="66341" y="168275"/>
                    <a:pt x="66341" y="168275"/>
                    <a:pt x="67595" y="168275"/>
                  </a:cubicBezTo>
                  <a:cubicBezTo>
                    <a:pt x="67595" y="168275"/>
                    <a:pt x="67595" y="168275"/>
                    <a:pt x="87648" y="166988"/>
                  </a:cubicBezTo>
                  <a:cubicBezTo>
                    <a:pt x="88901" y="166988"/>
                    <a:pt x="88901" y="165701"/>
                    <a:pt x="88901" y="165701"/>
                  </a:cubicBezTo>
                  <a:lnTo>
                    <a:pt x="88901" y="123224"/>
                  </a:lnTo>
                  <a:cubicBezTo>
                    <a:pt x="88901" y="121937"/>
                    <a:pt x="88901" y="121937"/>
                    <a:pt x="88901" y="121937"/>
                  </a:cubicBezTo>
                  <a:cubicBezTo>
                    <a:pt x="87648" y="120650"/>
                    <a:pt x="87648" y="120650"/>
                    <a:pt x="86394" y="120650"/>
                  </a:cubicBezTo>
                  <a:close/>
                  <a:moveTo>
                    <a:pt x="114300" y="119063"/>
                  </a:moveTo>
                  <a:cubicBezTo>
                    <a:pt x="114300" y="120358"/>
                    <a:pt x="114300" y="120358"/>
                    <a:pt x="114300" y="121653"/>
                  </a:cubicBezTo>
                  <a:cubicBezTo>
                    <a:pt x="114300" y="121653"/>
                    <a:pt x="114300" y="121653"/>
                    <a:pt x="114300" y="164391"/>
                  </a:cubicBezTo>
                  <a:cubicBezTo>
                    <a:pt x="114300" y="165686"/>
                    <a:pt x="114300" y="166981"/>
                    <a:pt x="115593" y="166981"/>
                  </a:cubicBezTo>
                  <a:cubicBezTo>
                    <a:pt x="115593" y="166981"/>
                    <a:pt x="115593" y="166981"/>
                    <a:pt x="147931" y="168276"/>
                  </a:cubicBezTo>
                  <a:cubicBezTo>
                    <a:pt x="147931" y="168276"/>
                    <a:pt x="147931" y="168276"/>
                    <a:pt x="149225" y="168276"/>
                  </a:cubicBezTo>
                  <a:cubicBezTo>
                    <a:pt x="149225" y="166981"/>
                    <a:pt x="149225" y="166981"/>
                    <a:pt x="149225" y="166981"/>
                  </a:cubicBezTo>
                  <a:cubicBezTo>
                    <a:pt x="149225" y="166981"/>
                    <a:pt x="149225" y="166981"/>
                    <a:pt x="149225" y="126833"/>
                  </a:cubicBezTo>
                  <a:cubicBezTo>
                    <a:pt x="149225" y="125538"/>
                    <a:pt x="149225" y="125538"/>
                    <a:pt x="147931" y="125538"/>
                  </a:cubicBezTo>
                  <a:cubicBezTo>
                    <a:pt x="147931" y="125538"/>
                    <a:pt x="147931" y="125538"/>
                    <a:pt x="115593" y="119063"/>
                  </a:cubicBezTo>
                  <a:cubicBezTo>
                    <a:pt x="115593" y="119063"/>
                    <a:pt x="115593" y="119063"/>
                    <a:pt x="114300" y="119063"/>
                  </a:cubicBezTo>
                  <a:close/>
                  <a:moveTo>
                    <a:pt x="21215" y="77788"/>
                  </a:moveTo>
                  <a:cubicBezTo>
                    <a:pt x="21215" y="77788"/>
                    <a:pt x="21215" y="77788"/>
                    <a:pt x="9525" y="84403"/>
                  </a:cubicBezTo>
                  <a:cubicBezTo>
                    <a:pt x="9525" y="85726"/>
                    <a:pt x="9525" y="85726"/>
                    <a:pt x="9525" y="87049"/>
                  </a:cubicBezTo>
                  <a:cubicBezTo>
                    <a:pt x="9525" y="87049"/>
                    <a:pt x="9525" y="87049"/>
                    <a:pt x="9525" y="116153"/>
                  </a:cubicBezTo>
                  <a:cubicBezTo>
                    <a:pt x="9525" y="116153"/>
                    <a:pt x="9525" y="117476"/>
                    <a:pt x="9525" y="117476"/>
                  </a:cubicBezTo>
                  <a:cubicBezTo>
                    <a:pt x="9525" y="117476"/>
                    <a:pt x="10824" y="117476"/>
                    <a:pt x="10824" y="117476"/>
                  </a:cubicBezTo>
                  <a:cubicBezTo>
                    <a:pt x="10824" y="117476"/>
                    <a:pt x="10824" y="117476"/>
                    <a:pt x="12123" y="117476"/>
                  </a:cubicBezTo>
                  <a:cubicBezTo>
                    <a:pt x="12123" y="117476"/>
                    <a:pt x="12123" y="117476"/>
                    <a:pt x="22514" y="112184"/>
                  </a:cubicBezTo>
                  <a:cubicBezTo>
                    <a:pt x="23813" y="112184"/>
                    <a:pt x="23813" y="110861"/>
                    <a:pt x="23813" y="110861"/>
                  </a:cubicBezTo>
                  <a:lnTo>
                    <a:pt x="23813" y="79111"/>
                  </a:lnTo>
                  <a:cubicBezTo>
                    <a:pt x="23813" y="79111"/>
                    <a:pt x="23813" y="77788"/>
                    <a:pt x="22514" y="77788"/>
                  </a:cubicBezTo>
                  <a:cubicBezTo>
                    <a:pt x="22514" y="77788"/>
                    <a:pt x="21215" y="77788"/>
                    <a:pt x="21215" y="77788"/>
                  </a:cubicBezTo>
                  <a:close/>
                  <a:moveTo>
                    <a:pt x="215603" y="76200"/>
                  </a:moveTo>
                  <a:cubicBezTo>
                    <a:pt x="214313" y="77480"/>
                    <a:pt x="214313" y="77480"/>
                    <a:pt x="214313" y="78760"/>
                  </a:cubicBezTo>
                  <a:cubicBezTo>
                    <a:pt x="214313" y="78760"/>
                    <a:pt x="214313" y="78760"/>
                    <a:pt x="214313" y="109487"/>
                  </a:cubicBezTo>
                  <a:cubicBezTo>
                    <a:pt x="214313" y="109487"/>
                    <a:pt x="214313" y="110767"/>
                    <a:pt x="215603" y="110767"/>
                  </a:cubicBezTo>
                  <a:cubicBezTo>
                    <a:pt x="215603" y="110767"/>
                    <a:pt x="215603" y="110767"/>
                    <a:pt x="232371" y="115888"/>
                  </a:cubicBezTo>
                  <a:cubicBezTo>
                    <a:pt x="232371" y="115888"/>
                    <a:pt x="233661" y="115888"/>
                    <a:pt x="233661" y="115888"/>
                  </a:cubicBezTo>
                  <a:cubicBezTo>
                    <a:pt x="233661" y="115888"/>
                    <a:pt x="234951" y="114608"/>
                    <a:pt x="234951" y="114608"/>
                  </a:cubicBezTo>
                  <a:lnTo>
                    <a:pt x="234951" y="85162"/>
                  </a:lnTo>
                  <a:cubicBezTo>
                    <a:pt x="234951" y="85162"/>
                    <a:pt x="233661" y="83882"/>
                    <a:pt x="233661" y="83882"/>
                  </a:cubicBezTo>
                  <a:cubicBezTo>
                    <a:pt x="233661" y="83882"/>
                    <a:pt x="233661" y="83882"/>
                    <a:pt x="216893" y="76200"/>
                  </a:cubicBezTo>
                  <a:cubicBezTo>
                    <a:pt x="215603" y="76200"/>
                    <a:pt x="215603" y="76200"/>
                    <a:pt x="215603" y="76200"/>
                  </a:cubicBezTo>
                  <a:close/>
                  <a:moveTo>
                    <a:pt x="48079" y="61604"/>
                  </a:moveTo>
                  <a:cubicBezTo>
                    <a:pt x="48079" y="61604"/>
                    <a:pt x="48079" y="61604"/>
                    <a:pt x="33111" y="70556"/>
                  </a:cubicBezTo>
                  <a:cubicBezTo>
                    <a:pt x="31750" y="70556"/>
                    <a:pt x="31750" y="71834"/>
                    <a:pt x="31750" y="71834"/>
                  </a:cubicBezTo>
                  <a:cubicBezTo>
                    <a:pt x="31750" y="71834"/>
                    <a:pt x="31750" y="71834"/>
                    <a:pt x="31750" y="103805"/>
                  </a:cubicBezTo>
                  <a:cubicBezTo>
                    <a:pt x="31750" y="105084"/>
                    <a:pt x="31750" y="105084"/>
                    <a:pt x="33111" y="106363"/>
                  </a:cubicBezTo>
                  <a:cubicBezTo>
                    <a:pt x="33111" y="106363"/>
                    <a:pt x="33111" y="106363"/>
                    <a:pt x="34471" y="106363"/>
                  </a:cubicBezTo>
                  <a:cubicBezTo>
                    <a:pt x="34471" y="106363"/>
                    <a:pt x="34471" y="106363"/>
                    <a:pt x="50800" y="99969"/>
                  </a:cubicBezTo>
                  <a:cubicBezTo>
                    <a:pt x="50800" y="98690"/>
                    <a:pt x="50800" y="98690"/>
                    <a:pt x="50800" y="97411"/>
                  </a:cubicBezTo>
                  <a:lnTo>
                    <a:pt x="50800" y="62883"/>
                  </a:lnTo>
                  <a:cubicBezTo>
                    <a:pt x="50800" y="61604"/>
                    <a:pt x="50800" y="61604"/>
                    <a:pt x="50800" y="61604"/>
                  </a:cubicBezTo>
                  <a:cubicBezTo>
                    <a:pt x="49439" y="60325"/>
                    <a:pt x="49439" y="60325"/>
                    <a:pt x="48079" y="61604"/>
                  </a:cubicBezTo>
                  <a:close/>
                  <a:moveTo>
                    <a:pt x="175578" y="57150"/>
                  </a:moveTo>
                  <a:cubicBezTo>
                    <a:pt x="174308" y="57150"/>
                    <a:pt x="174308" y="57150"/>
                    <a:pt x="173038" y="58437"/>
                  </a:cubicBezTo>
                  <a:cubicBezTo>
                    <a:pt x="173038" y="58437"/>
                    <a:pt x="173038" y="58437"/>
                    <a:pt x="173038" y="59724"/>
                  </a:cubicBezTo>
                  <a:lnTo>
                    <a:pt x="173038" y="95765"/>
                  </a:lnTo>
                  <a:cubicBezTo>
                    <a:pt x="173038" y="95765"/>
                    <a:pt x="173038" y="97052"/>
                    <a:pt x="174308" y="97052"/>
                  </a:cubicBezTo>
                  <a:cubicBezTo>
                    <a:pt x="174308" y="97052"/>
                    <a:pt x="174308" y="97052"/>
                    <a:pt x="195898" y="104775"/>
                  </a:cubicBezTo>
                  <a:cubicBezTo>
                    <a:pt x="197168" y="104775"/>
                    <a:pt x="197168" y="103488"/>
                    <a:pt x="197168" y="103488"/>
                  </a:cubicBezTo>
                  <a:cubicBezTo>
                    <a:pt x="198438" y="103488"/>
                    <a:pt x="198438" y="103488"/>
                    <a:pt x="198438" y="102201"/>
                  </a:cubicBezTo>
                  <a:cubicBezTo>
                    <a:pt x="198438" y="102201"/>
                    <a:pt x="198438" y="102201"/>
                    <a:pt x="198438" y="68734"/>
                  </a:cubicBezTo>
                  <a:cubicBezTo>
                    <a:pt x="198438" y="68734"/>
                    <a:pt x="198438" y="67447"/>
                    <a:pt x="197168" y="67447"/>
                  </a:cubicBezTo>
                  <a:cubicBezTo>
                    <a:pt x="197168" y="67447"/>
                    <a:pt x="197168" y="67447"/>
                    <a:pt x="175578" y="57150"/>
                  </a:cubicBezTo>
                  <a:close/>
                  <a:moveTo>
                    <a:pt x="86394" y="36513"/>
                  </a:moveTo>
                  <a:cubicBezTo>
                    <a:pt x="86394" y="36513"/>
                    <a:pt x="86394" y="36513"/>
                    <a:pt x="66341" y="49435"/>
                  </a:cubicBezTo>
                  <a:cubicBezTo>
                    <a:pt x="65088" y="49435"/>
                    <a:pt x="65088" y="50727"/>
                    <a:pt x="65088" y="50727"/>
                  </a:cubicBezTo>
                  <a:cubicBezTo>
                    <a:pt x="65088" y="50727"/>
                    <a:pt x="65088" y="50727"/>
                    <a:pt x="65088" y="89492"/>
                  </a:cubicBezTo>
                  <a:cubicBezTo>
                    <a:pt x="65088" y="90784"/>
                    <a:pt x="65088" y="90784"/>
                    <a:pt x="66341" y="92076"/>
                  </a:cubicBezTo>
                  <a:cubicBezTo>
                    <a:pt x="66341" y="92076"/>
                    <a:pt x="66341" y="92076"/>
                    <a:pt x="67595" y="92076"/>
                  </a:cubicBezTo>
                  <a:cubicBezTo>
                    <a:pt x="67595" y="92076"/>
                    <a:pt x="67595" y="92076"/>
                    <a:pt x="87648" y="81739"/>
                  </a:cubicBezTo>
                  <a:cubicBezTo>
                    <a:pt x="88901" y="81739"/>
                    <a:pt x="88901" y="81739"/>
                    <a:pt x="88901" y="80447"/>
                  </a:cubicBezTo>
                  <a:lnTo>
                    <a:pt x="88901" y="37805"/>
                  </a:lnTo>
                  <a:cubicBezTo>
                    <a:pt x="88901" y="37805"/>
                    <a:pt x="88901" y="36513"/>
                    <a:pt x="87648" y="36513"/>
                  </a:cubicBezTo>
                  <a:cubicBezTo>
                    <a:pt x="87648" y="36513"/>
                    <a:pt x="86394" y="36513"/>
                    <a:pt x="86394" y="36513"/>
                  </a:cubicBezTo>
                  <a:close/>
                  <a:moveTo>
                    <a:pt x="114300" y="33338"/>
                  </a:moveTo>
                  <a:cubicBezTo>
                    <a:pt x="114300" y="33338"/>
                    <a:pt x="114300" y="34637"/>
                    <a:pt x="114300" y="34637"/>
                  </a:cubicBezTo>
                  <a:cubicBezTo>
                    <a:pt x="114300" y="34637"/>
                    <a:pt x="114300" y="34637"/>
                    <a:pt x="114300" y="78798"/>
                  </a:cubicBezTo>
                  <a:cubicBezTo>
                    <a:pt x="114300" y="80097"/>
                    <a:pt x="114300" y="80097"/>
                    <a:pt x="115593" y="80097"/>
                  </a:cubicBezTo>
                  <a:cubicBezTo>
                    <a:pt x="115593" y="80097"/>
                    <a:pt x="115593" y="80097"/>
                    <a:pt x="146638" y="90488"/>
                  </a:cubicBezTo>
                  <a:cubicBezTo>
                    <a:pt x="146638" y="90488"/>
                    <a:pt x="147931" y="90488"/>
                    <a:pt x="147931" y="90488"/>
                  </a:cubicBezTo>
                  <a:cubicBezTo>
                    <a:pt x="147931" y="90488"/>
                    <a:pt x="147931" y="90488"/>
                    <a:pt x="149225" y="90488"/>
                  </a:cubicBezTo>
                  <a:cubicBezTo>
                    <a:pt x="149225" y="89189"/>
                    <a:pt x="149225" y="89189"/>
                    <a:pt x="149225" y="87890"/>
                  </a:cubicBezTo>
                  <a:cubicBezTo>
                    <a:pt x="149225" y="87890"/>
                    <a:pt x="149225" y="87890"/>
                    <a:pt x="149225" y="48924"/>
                  </a:cubicBezTo>
                  <a:cubicBezTo>
                    <a:pt x="149225" y="47625"/>
                    <a:pt x="149225" y="47625"/>
                    <a:pt x="147931" y="47625"/>
                  </a:cubicBezTo>
                  <a:cubicBezTo>
                    <a:pt x="147931" y="47625"/>
                    <a:pt x="147931" y="47625"/>
                    <a:pt x="116887" y="33338"/>
                  </a:cubicBezTo>
                  <a:cubicBezTo>
                    <a:pt x="115593" y="33338"/>
                    <a:pt x="115593" y="33338"/>
                    <a:pt x="114300" y="33338"/>
                  </a:cubicBezTo>
                  <a:close/>
                  <a:moveTo>
                    <a:pt x="103562" y="0"/>
                  </a:moveTo>
                  <a:cubicBezTo>
                    <a:pt x="104857" y="0"/>
                    <a:pt x="106151" y="0"/>
                    <a:pt x="106151" y="0"/>
                  </a:cubicBezTo>
                  <a:cubicBezTo>
                    <a:pt x="106151" y="0"/>
                    <a:pt x="106151" y="0"/>
                    <a:pt x="243371" y="68840"/>
                  </a:cubicBezTo>
                  <a:cubicBezTo>
                    <a:pt x="244666" y="70139"/>
                    <a:pt x="245960" y="71438"/>
                    <a:pt x="245960" y="74035"/>
                  </a:cubicBezTo>
                  <a:cubicBezTo>
                    <a:pt x="245960" y="74035"/>
                    <a:pt x="245960" y="74035"/>
                    <a:pt x="245960" y="111702"/>
                  </a:cubicBezTo>
                  <a:cubicBezTo>
                    <a:pt x="245960" y="111702"/>
                    <a:pt x="245960" y="111702"/>
                    <a:pt x="297741" y="127289"/>
                  </a:cubicBezTo>
                  <a:cubicBezTo>
                    <a:pt x="299036" y="128588"/>
                    <a:pt x="301625" y="131185"/>
                    <a:pt x="301625" y="132484"/>
                  </a:cubicBezTo>
                  <a:cubicBezTo>
                    <a:pt x="301625" y="132484"/>
                    <a:pt x="301625" y="132484"/>
                    <a:pt x="301625" y="249382"/>
                  </a:cubicBezTo>
                  <a:cubicBezTo>
                    <a:pt x="301625" y="251980"/>
                    <a:pt x="300331" y="254578"/>
                    <a:pt x="297741" y="255877"/>
                  </a:cubicBezTo>
                  <a:cubicBezTo>
                    <a:pt x="297741" y="255877"/>
                    <a:pt x="297741" y="255877"/>
                    <a:pt x="243371" y="276658"/>
                  </a:cubicBezTo>
                  <a:cubicBezTo>
                    <a:pt x="243371" y="276658"/>
                    <a:pt x="243371" y="276658"/>
                    <a:pt x="104857" y="328613"/>
                  </a:cubicBezTo>
                  <a:cubicBezTo>
                    <a:pt x="104857" y="328613"/>
                    <a:pt x="104857" y="328613"/>
                    <a:pt x="103562" y="328613"/>
                  </a:cubicBezTo>
                  <a:cubicBezTo>
                    <a:pt x="102268" y="328613"/>
                    <a:pt x="100973" y="328613"/>
                    <a:pt x="100973" y="328613"/>
                  </a:cubicBezTo>
                  <a:cubicBezTo>
                    <a:pt x="100973" y="328613"/>
                    <a:pt x="100973" y="328613"/>
                    <a:pt x="2589" y="274061"/>
                  </a:cubicBezTo>
                  <a:cubicBezTo>
                    <a:pt x="1294" y="274061"/>
                    <a:pt x="0" y="271463"/>
                    <a:pt x="0" y="268865"/>
                  </a:cubicBezTo>
                  <a:cubicBezTo>
                    <a:pt x="0" y="268865"/>
                    <a:pt x="0" y="268865"/>
                    <a:pt x="0" y="75334"/>
                  </a:cubicBezTo>
                  <a:cubicBezTo>
                    <a:pt x="0" y="74035"/>
                    <a:pt x="0" y="72736"/>
                    <a:pt x="2589" y="71438"/>
                  </a:cubicBezTo>
                  <a:cubicBezTo>
                    <a:pt x="2589" y="71438"/>
                    <a:pt x="2589" y="71438"/>
                    <a:pt x="99679" y="1299"/>
                  </a:cubicBezTo>
                  <a:cubicBezTo>
                    <a:pt x="99679" y="1299"/>
                    <a:pt x="100973" y="0"/>
                    <a:pt x="10356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2048" name="组合 2047"/>
          <p:cNvGrpSpPr/>
          <p:nvPr/>
        </p:nvGrpSpPr>
        <p:grpSpPr>
          <a:xfrm>
            <a:off x="4960548" y="1469998"/>
            <a:ext cx="1325804" cy="1378403"/>
            <a:chOff x="6614064" y="1959998"/>
            <a:chExt cx="1767738" cy="1837870"/>
          </a:xfrm>
        </p:grpSpPr>
        <p:sp>
          <p:nvSpPr>
            <p:cNvPr id="17" name="MH_SubTitle_3"/>
            <p:cNvSpPr/>
            <p:nvPr>
              <p:custDataLst>
                <p:tags r:id="rId7"/>
              </p:custDataLst>
            </p:nvPr>
          </p:nvSpPr>
          <p:spPr>
            <a:xfrm>
              <a:off x="6659443" y="2075509"/>
              <a:ext cx="1606847" cy="1606847"/>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solidFill>
                  <a:srgbClr val="FFFFFF"/>
                </a:solidFill>
                <a:cs typeface="Mangal" panose="02040503050203030202" pitchFamily="18" charset="0"/>
              </a:endParaRPr>
            </a:p>
          </p:txBody>
        </p:sp>
        <p:sp>
          <p:nvSpPr>
            <p:cNvPr id="18" name="MH_Other_6"/>
            <p:cNvSpPr/>
            <p:nvPr>
              <p:custDataLst>
                <p:tags r:id="rId8"/>
              </p:custDataLst>
            </p:nvPr>
          </p:nvSpPr>
          <p:spPr>
            <a:xfrm>
              <a:off x="6614064" y="1959998"/>
              <a:ext cx="1767738" cy="1837870"/>
            </a:xfrm>
            <a:custGeom>
              <a:avLst/>
              <a:gdLst>
                <a:gd name="connsiteX0" fmla="*/ 757956 w 1577106"/>
                <a:gd name="connsiteY0" fmla="*/ 0 h 1638300"/>
                <a:gd name="connsiteX1" fmla="*/ 1577106 w 1577106"/>
                <a:gd name="connsiteY1" fmla="*/ 819150 h 1638300"/>
                <a:gd name="connsiteX2" fmla="*/ 757956 w 1577106"/>
                <a:gd name="connsiteY2" fmla="*/ 1638300 h 1638300"/>
                <a:gd name="connsiteX3" fmla="*/ 3179 w 1577106"/>
                <a:gd name="connsiteY3" fmla="*/ 1138000 h 1638300"/>
                <a:gd name="connsiteX4" fmla="*/ 0 w 1577106"/>
                <a:gd name="connsiteY4" fmla="*/ 1127760 h 1638300"/>
                <a:gd name="connsiteX5" fmla="*/ 62811 w 1577106"/>
                <a:gd name="connsiteY5" fmla="*/ 1127760 h 1638300"/>
                <a:gd name="connsiteX6" fmla="*/ 126428 w 1577106"/>
                <a:gd name="connsiteY6" fmla="*/ 1244966 h 1638300"/>
                <a:gd name="connsiteX7" fmla="*/ 757956 w 1577106"/>
                <a:gd name="connsiteY7" fmla="*/ 1580747 h 1638300"/>
                <a:gd name="connsiteX8" fmla="*/ 1519553 w 1577106"/>
                <a:gd name="connsiteY8" fmla="*/ 819150 h 1638300"/>
                <a:gd name="connsiteX9" fmla="*/ 757956 w 1577106"/>
                <a:gd name="connsiteY9" fmla="*/ 57553 h 1638300"/>
                <a:gd name="connsiteX10" fmla="*/ 738906 w 1577106"/>
                <a:gd name="connsiteY10" fmla="*/ 58515 h 1638300"/>
                <a:gd name="connsiteX11" fmla="*/ 738906 w 1577106"/>
                <a:gd name="connsiteY11" fmla="*/ 962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7106" h="1638300">
                  <a:moveTo>
                    <a:pt x="757956" y="0"/>
                  </a:moveTo>
                  <a:cubicBezTo>
                    <a:pt x="1210360" y="0"/>
                    <a:pt x="1577106" y="366746"/>
                    <a:pt x="1577106" y="819150"/>
                  </a:cubicBezTo>
                  <a:cubicBezTo>
                    <a:pt x="1577106" y="1271554"/>
                    <a:pt x="1210360" y="1638300"/>
                    <a:pt x="757956" y="1638300"/>
                  </a:cubicBezTo>
                  <a:cubicBezTo>
                    <a:pt x="418653" y="1638300"/>
                    <a:pt x="127533" y="1432005"/>
                    <a:pt x="3179" y="1138000"/>
                  </a:cubicBezTo>
                  <a:lnTo>
                    <a:pt x="0" y="1127760"/>
                  </a:lnTo>
                  <a:lnTo>
                    <a:pt x="62811" y="1127760"/>
                  </a:lnTo>
                  <a:lnTo>
                    <a:pt x="126428" y="1244966"/>
                  </a:lnTo>
                  <a:cubicBezTo>
                    <a:pt x="263293" y="1447552"/>
                    <a:pt x="495070" y="1580747"/>
                    <a:pt x="757956" y="1580747"/>
                  </a:cubicBezTo>
                  <a:cubicBezTo>
                    <a:pt x="1178574" y="1580747"/>
                    <a:pt x="1519553" y="1239768"/>
                    <a:pt x="1519553" y="819150"/>
                  </a:cubicBezTo>
                  <a:cubicBezTo>
                    <a:pt x="1519553" y="398532"/>
                    <a:pt x="1178574" y="57553"/>
                    <a:pt x="757956" y="57553"/>
                  </a:cubicBezTo>
                  <a:lnTo>
                    <a:pt x="738906" y="58515"/>
                  </a:lnTo>
                  <a:lnTo>
                    <a:pt x="738906" y="962"/>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chemeClr val="tx1"/>
                </a:solidFill>
              </a:endParaRPr>
            </a:p>
          </p:txBody>
        </p:sp>
        <p:sp>
          <p:nvSpPr>
            <p:cNvPr id="33" name="椭圆 27"/>
            <p:cNvSpPr/>
            <p:nvPr/>
          </p:nvSpPr>
          <p:spPr>
            <a:xfrm>
              <a:off x="7074895" y="2475518"/>
              <a:ext cx="775944" cy="806828"/>
            </a:xfrm>
            <a:custGeom>
              <a:avLst/>
              <a:gdLst>
                <a:gd name="connsiteX0" fmla="*/ 19050 w 319088"/>
                <a:gd name="connsiteY0" fmla="*/ 260350 h 331788"/>
                <a:gd name="connsiteX1" fmla="*/ 237763 w 319088"/>
                <a:gd name="connsiteY1" fmla="*/ 260350 h 331788"/>
                <a:gd name="connsiteX2" fmla="*/ 251999 w 319088"/>
                <a:gd name="connsiteY2" fmla="*/ 265642 h 331788"/>
                <a:gd name="connsiteX3" fmla="*/ 257175 w 319088"/>
                <a:gd name="connsiteY3" fmla="*/ 280194 h 331788"/>
                <a:gd name="connsiteX4" fmla="*/ 236469 w 319088"/>
                <a:gd name="connsiteY4" fmla="*/ 300038 h 331788"/>
                <a:gd name="connsiteX5" fmla="*/ 19050 w 319088"/>
                <a:gd name="connsiteY5" fmla="*/ 300038 h 331788"/>
                <a:gd name="connsiteX6" fmla="*/ 19050 w 319088"/>
                <a:gd name="connsiteY6" fmla="*/ 260350 h 331788"/>
                <a:gd name="connsiteX7" fmla="*/ 9078 w 319088"/>
                <a:gd name="connsiteY7" fmla="*/ 228600 h 331788"/>
                <a:gd name="connsiteX8" fmla="*/ 239933 w 319088"/>
                <a:gd name="connsiteY8" fmla="*/ 228600 h 331788"/>
                <a:gd name="connsiteX9" fmla="*/ 290513 w 319088"/>
                <a:gd name="connsiteY9" fmla="*/ 280194 h 331788"/>
                <a:gd name="connsiteX10" fmla="*/ 237339 w 319088"/>
                <a:gd name="connsiteY10" fmla="*/ 331788 h 331788"/>
                <a:gd name="connsiteX11" fmla="*/ 9078 w 319088"/>
                <a:gd name="connsiteY11" fmla="*/ 331788 h 331788"/>
                <a:gd name="connsiteX12" fmla="*/ 0 w 319088"/>
                <a:gd name="connsiteY12" fmla="*/ 322759 h 331788"/>
                <a:gd name="connsiteX13" fmla="*/ 0 w 319088"/>
                <a:gd name="connsiteY13" fmla="*/ 318890 h 331788"/>
                <a:gd name="connsiteX14" fmla="*/ 9078 w 319088"/>
                <a:gd name="connsiteY14" fmla="*/ 311151 h 331788"/>
                <a:gd name="connsiteX15" fmla="*/ 237339 w 319088"/>
                <a:gd name="connsiteY15" fmla="*/ 311151 h 331788"/>
                <a:gd name="connsiteX16" fmla="*/ 261981 w 319088"/>
                <a:gd name="connsiteY16" fmla="*/ 299542 h 331788"/>
                <a:gd name="connsiteX17" fmla="*/ 268465 w 319088"/>
                <a:gd name="connsiteY17" fmla="*/ 280194 h 331788"/>
                <a:gd name="connsiteX18" fmla="*/ 261981 w 319088"/>
                <a:gd name="connsiteY18" fmla="*/ 262136 h 331788"/>
                <a:gd name="connsiteX19" fmla="*/ 238636 w 319088"/>
                <a:gd name="connsiteY19" fmla="*/ 250528 h 331788"/>
                <a:gd name="connsiteX20" fmla="*/ 9078 w 319088"/>
                <a:gd name="connsiteY20" fmla="*/ 250528 h 331788"/>
                <a:gd name="connsiteX21" fmla="*/ 0 w 319088"/>
                <a:gd name="connsiteY21" fmla="*/ 241499 h 331788"/>
                <a:gd name="connsiteX22" fmla="*/ 0 w 319088"/>
                <a:gd name="connsiteY22" fmla="*/ 237629 h 331788"/>
                <a:gd name="connsiteX23" fmla="*/ 9078 w 319088"/>
                <a:gd name="connsiteY23" fmla="*/ 228600 h 331788"/>
                <a:gd name="connsiteX24" fmla="*/ 79737 w 319088"/>
                <a:gd name="connsiteY24" fmla="*/ 146050 h 331788"/>
                <a:gd name="connsiteX25" fmla="*/ 298450 w 319088"/>
                <a:gd name="connsiteY25" fmla="*/ 146050 h 331788"/>
                <a:gd name="connsiteX26" fmla="*/ 298450 w 319088"/>
                <a:gd name="connsiteY26" fmla="*/ 187325 h 331788"/>
                <a:gd name="connsiteX27" fmla="*/ 81032 w 319088"/>
                <a:gd name="connsiteY27" fmla="*/ 187325 h 331788"/>
                <a:gd name="connsiteX28" fmla="*/ 60325 w 319088"/>
                <a:gd name="connsiteY28" fmla="*/ 167353 h 331788"/>
                <a:gd name="connsiteX29" fmla="*/ 65502 w 319088"/>
                <a:gd name="connsiteY29" fmla="*/ 152707 h 331788"/>
                <a:gd name="connsiteX30" fmla="*/ 79737 w 319088"/>
                <a:gd name="connsiteY30" fmla="*/ 146050 h 331788"/>
                <a:gd name="connsiteX31" fmla="*/ 80452 w 319088"/>
                <a:gd name="connsiteY31" fmla="*/ 115887 h 331788"/>
                <a:gd name="connsiteX32" fmla="*/ 310010 w 319088"/>
                <a:gd name="connsiteY32" fmla="*/ 115887 h 331788"/>
                <a:gd name="connsiteX33" fmla="*/ 319088 w 319088"/>
                <a:gd name="connsiteY33" fmla="*/ 124890 h 331788"/>
                <a:gd name="connsiteX34" fmla="*/ 319088 w 319088"/>
                <a:gd name="connsiteY34" fmla="*/ 127462 h 331788"/>
                <a:gd name="connsiteX35" fmla="*/ 310010 w 319088"/>
                <a:gd name="connsiteY35" fmla="*/ 136464 h 331788"/>
                <a:gd name="connsiteX36" fmla="*/ 80452 w 319088"/>
                <a:gd name="connsiteY36" fmla="*/ 136464 h 331788"/>
                <a:gd name="connsiteX37" fmla="*/ 57108 w 319088"/>
                <a:gd name="connsiteY37" fmla="*/ 148039 h 331788"/>
                <a:gd name="connsiteX38" fmla="*/ 50623 w 319088"/>
                <a:gd name="connsiteY38" fmla="*/ 167330 h 331788"/>
                <a:gd name="connsiteX39" fmla="*/ 57108 w 319088"/>
                <a:gd name="connsiteY39" fmla="*/ 185335 h 331788"/>
                <a:gd name="connsiteX40" fmla="*/ 81749 w 319088"/>
                <a:gd name="connsiteY40" fmla="*/ 196910 h 331788"/>
                <a:gd name="connsiteX41" fmla="*/ 310010 w 319088"/>
                <a:gd name="connsiteY41" fmla="*/ 196910 h 331788"/>
                <a:gd name="connsiteX42" fmla="*/ 319088 w 319088"/>
                <a:gd name="connsiteY42" fmla="*/ 205912 h 331788"/>
                <a:gd name="connsiteX43" fmla="*/ 319088 w 319088"/>
                <a:gd name="connsiteY43" fmla="*/ 208485 h 331788"/>
                <a:gd name="connsiteX44" fmla="*/ 310010 w 319088"/>
                <a:gd name="connsiteY44" fmla="*/ 217487 h 331788"/>
                <a:gd name="connsiteX45" fmla="*/ 79156 w 319088"/>
                <a:gd name="connsiteY45" fmla="*/ 217487 h 331788"/>
                <a:gd name="connsiteX46" fmla="*/ 28575 w 319088"/>
                <a:gd name="connsiteY46" fmla="*/ 167330 h 331788"/>
                <a:gd name="connsiteX47" fmla="*/ 80452 w 319088"/>
                <a:gd name="connsiteY47" fmla="*/ 115887 h 331788"/>
                <a:gd name="connsiteX48" fmla="*/ 38100 w 319088"/>
                <a:gd name="connsiteY48" fmla="*/ 33337 h 331788"/>
                <a:gd name="connsiteX49" fmla="*/ 256813 w 319088"/>
                <a:gd name="connsiteY49" fmla="*/ 33337 h 331788"/>
                <a:gd name="connsiteX50" fmla="*/ 271049 w 319088"/>
                <a:gd name="connsiteY50" fmla="*/ 38417 h 331788"/>
                <a:gd name="connsiteX51" fmla="*/ 276225 w 319088"/>
                <a:gd name="connsiteY51" fmla="*/ 52387 h 331788"/>
                <a:gd name="connsiteX52" fmla="*/ 256813 w 319088"/>
                <a:gd name="connsiteY52" fmla="*/ 71437 h 331788"/>
                <a:gd name="connsiteX53" fmla="*/ 38100 w 319088"/>
                <a:gd name="connsiteY53" fmla="*/ 71437 h 331788"/>
                <a:gd name="connsiteX54" fmla="*/ 38100 w 319088"/>
                <a:gd name="connsiteY54" fmla="*/ 33337 h 331788"/>
                <a:gd name="connsiteX55" fmla="*/ 26824 w 319088"/>
                <a:gd name="connsiteY55" fmla="*/ 0 h 331788"/>
                <a:gd name="connsiteX56" fmla="*/ 256150 w 319088"/>
                <a:gd name="connsiteY56" fmla="*/ 0 h 331788"/>
                <a:gd name="connsiteX57" fmla="*/ 307975 w 319088"/>
                <a:gd name="connsiteY57" fmla="*/ 52388 h 331788"/>
                <a:gd name="connsiteX58" fmla="*/ 256150 w 319088"/>
                <a:gd name="connsiteY58" fmla="*/ 104775 h 331788"/>
                <a:gd name="connsiteX59" fmla="*/ 26824 w 319088"/>
                <a:gd name="connsiteY59" fmla="*/ 104775 h 331788"/>
                <a:gd name="connsiteX60" fmla="*/ 19050 w 319088"/>
                <a:gd name="connsiteY60" fmla="*/ 95607 h 331788"/>
                <a:gd name="connsiteX61" fmla="*/ 19050 w 319088"/>
                <a:gd name="connsiteY61" fmla="*/ 91678 h 331788"/>
                <a:gd name="connsiteX62" fmla="*/ 26824 w 319088"/>
                <a:gd name="connsiteY62" fmla="*/ 82510 h 331788"/>
                <a:gd name="connsiteX63" fmla="*/ 256150 w 319088"/>
                <a:gd name="connsiteY63" fmla="*/ 82510 h 331788"/>
                <a:gd name="connsiteX64" fmla="*/ 280767 w 319088"/>
                <a:gd name="connsiteY64" fmla="*/ 70723 h 331788"/>
                <a:gd name="connsiteX65" fmla="*/ 287245 w 319088"/>
                <a:gd name="connsiteY65" fmla="*/ 52388 h 331788"/>
                <a:gd name="connsiteX66" fmla="*/ 280767 w 319088"/>
                <a:gd name="connsiteY66" fmla="*/ 32742 h 331788"/>
                <a:gd name="connsiteX67" fmla="*/ 256150 w 319088"/>
                <a:gd name="connsiteY67" fmla="*/ 20955 h 331788"/>
                <a:gd name="connsiteX68" fmla="*/ 26824 w 319088"/>
                <a:gd name="connsiteY68" fmla="*/ 20955 h 331788"/>
                <a:gd name="connsiteX69" fmla="*/ 19050 w 319088"/>
                <a:gd name="connsiteY69" fmla="*/ 13097 h 331788"/>
                <a:gd name="connsiteX70" fmla="*/ 19050 w 319088"/>
                <a:gd name="connsiteY70" fmla="*/ 9168 h 331788"/>
                <a:gd name="connsiteX71" fmla="*/ 26824 w 319088"/>
                <a:gd name="connsiteY71"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319088" h="331788">
                  <a:moveTo>
                    <a:pt x="19050" y="260350"/>
                  </a:moveTo>
                  <a:cubicBezTo>
                    <a:pt x="19050" y="260350"/>
                    <a:pt x="19050" y="260350"/>
                    <a:pt x="237763" y="260350"/>
                  </a:cubicBezTo>
                  <a:cubicBezTo>
                    <a:pt x="242939" y="260350"/>
                    <a:pt x="248116" y="262996"/>
                    <a:pt x="251999" y="265642"/>
                  </a:cubicBezTo>
                  <a:cubicBezTo>
                    <a:pt x="254587" y="269611"/>
                    <a:pt x="257175" y="274902"/>
                    <a:pt x="257175" y="280194"/>
                  </a:cubicBezTo>
                  <a:cubicBezTo>
                    <a:pt x="257175" y="292101"/>
                    <a:pt x="248116" y="300038"/>
                    <a:pt x="236469" y="300038"/>
                  </a:cubicBezTo>
                  <a:cubicBezTo>
                    <a:pt x="236469" y="300038"/>
                    <a:pt x="236469" y="300038"/>
                    <a:pt x="19050" y="300038"/>
                  </a:cubicBezTo>
                  <a:cubicBezTo>
                    <a:pt x="19050" y="300038"/>
                    <a:pt x="19050" y="300038"/>
                    <a:pt x="19050" y="260350"/>
                  </a:cubicBezTo>
                  <a:close/>
                  <a:moveTo>
                    <a:pt x="9078" y="228600"/>
                  </a:moveTo>
                  <a:cubicBezTo>
                    <a:pt x="9078" y="228600"/>
                    <a:pt x="9078" y="228600"/>
                    <a:pt x="239933" y="228600"/>
                  </a:cubicBezTo>
                  <a:cubicBezTo>
                    <a:pt x="267168" y="229890"/>
                    <a:pt x="290513" y="253107"/>
                    <a:pt x="290513" y="280194"/>
                  </a:cubicBezTo>
                  <a:cubicBezTo>
                    <a:pt x="289216" y="308571"/>
                    <a:pt x="265871" y="331788"/>
                    <a:pt x="237339" y="331788"/>
                  </a:cubicBezTo>
                  <a:cubicBezTo>
                    <a:pt x="237339" y="331788"/>
                    <a:pt x="237339" y="331788"/>
                    <a:pt x="9078" y="331788"/>
                  </a:cubicBezTo>
                  <a:cubicBezTo>
                    <a:pt x="3891" y="331788"/>
                    <a:pt x="0" y="327919"/>
                    <a:pt x="0" y="322759"/>
                  </a:cubicBezTo>
                  <a:cubicBezTo>
                    <a:pt x="0" y="322759"/>
                    <a:pt x="0" y="322759"/>
                    <a:pt x="0" y="318890"/>
                  </a:cubicBezTo>
                  <a:cubicBezTo>
                    <a:pt x="0" y="315020"/>
                    <a:pt x="3891" y="311151"/>
                    <a:pt x="9078" y="311151"/>
                  </a:cubicBezTo>
                  <a:cubicBezTo>
                    <a:pt x="9078" y="311151"/>
                    <a:pt x="9078" y="311151"/>
                    <a:pt x="237339" y="311151"/>
                  </a:cubicBezTo>
                  <a:cubicBezTo>
                    <a:pt x="247714" y="311151"/>
                    <a:pt x="256793" y="305991"/>
                    <a:pt x="261981" y="299542"/>
                  </a:cubicBezTo>
                  <a:cubicBezTo>
                    <a:pt x="265871" y="294382"/>
                    <a:pt x="268465" y="287933"/>
                    <a:pt x="268465" y="280194"/>
                  </a:cubicBezTo>
                  <a:cubicBezTo>
                    <a:pt x="268465" y="273745"/>
                    <a:pt x="265871" y="267296"/>
                    <a:pt x="261981" y="262136"/>
                  </a:cubicBezTo>
                  <a:cubicBezTo>
                    <a:pt x="256793" y="254397"/>
                    <a:pt x="247714" y="250528"/>
                    <a:pt x="238636" y="250528"/>
                  </a:cubicBezTo>
                  <a:cubicBezTo>
                    <a:pt x="238636" y="250528"/>
                    <a:pt x="238636" y="250528"/>
                    <a:pt x="9078" y="250528"/>
                  </a:cubicBezTo>
                  <a:cubicBezTo>
                    <a:pt x="3891" y="250528"/>
                    <a:pt x="0" y="246658"/>
                    <a:pt x="0" y="241499"/>
                  </a:cubicBezTo>
                  <a:cubicBezTo>
                    <a:pt x="0" y="241499"/>
                    <a:pt x="0" y="241499"/>
                    <a:pt x="0" y="237629"/>
                  </a:cubicBezTo>
                  <a:cubicBezTo>
                    <a:pt x="0" y="232470"/>
                    <a:pt x="3891" y="228600"/>
                    <a:pt x="9078" y="228600"/>
                  </a:cubicBezTo>
                  <a:close/>
                  <a:moveTo>
                    <a:pt x="79737" y="146050"/>
                  </a:moveTo>
                  <a:cubicBezTo>
                    <a:pt x="79737" y="146050"/>
                    <a:pt x="79737" y="146050"/>
                    <a:pt x="298450" y="146050"/>
                  </a:cubicBezTo>
                  <a:cubicBezTo>
                    <a:pt x="298450" y="146050"/>
                    <a:pt x="298450" y="146050"/>
                    <a:pt x="298450" y="187325"/>
                  </a:cubicBezTo>
                  <a:cubicBezTo>
                    <a:pt x="298450" y="187325"/>
                    <a:pt x="298450" y="187325"/>
                    <a:pt x="81032" y="187325"/>
                  </a:cubicBezTo>
                  <a:cubicBezTo>
                    <a:pt x="69384" y="187325"/>
                    <a:pt x="60325" y="178005"/>
                    <a:pt x="60325" y="167353"/>
                  </a:cubicBezTo>
                  <a:cubicBezTo>
                    <a:pt x="60325" y="160696"/>
                    <a:pt x="62913" y="156702"/>
                    <a:pt x="65502" y="152707"/>
                  </a:cubicBezTo>
                  <a:cubicBezTo>
                    <a:pt x="69384" y="148713"/>
                    <a:pt x="74561" y="146050"/>
                    <a:pt x="79737" y="146050"/>
                  </a:cubicBezTo>
                  <a:close/>
                  <a:moveTo>
                    <a:pt x="80452" y="115887"/>
                  </a:moveTo>
                  <a:cubicBezTo>
                    <a:pt x="80452" y="115887"/>
                    <a:pt x="80452" y="115887"/>
                    <a:pt x="310010" y="115887"/>
                  </a:cubicBezTo>
                  <a:cubicBezTo>
                    <a:pt x="315197" y="115887"/>
                    <a:pt x="319088" y="119745"/>
                    <a:pt x="319088" y="124890"/>
                  </a:cubicBezTo>
                  <a:cubicBezTo>
                    <a:pt x="319088" y="124890"/>
                    <a:pt x="319088" y="124890"/>
                    <a:pt x="319088" y="127462"/>
                  </a:cubicBezTo>
                  <a:cubicBezTo>
                    <a:pt x="319088" y="132606"/>
                    <a:pt x="315197" y="136464"/>
                    <a:pt x="310010" y="136464"/>
                  </a:cubicBezTo>
                  <a:cubicBezTo>
                    <a:pt x="310010" y="136464"/>
                    <a:pt x="310010" y="136464"/>
                    <a:pt x="80452" y="136464"/>
                  </a:cubicBezTo>
                  <a:cubicBezTo>
                    <a:pt x="71374" y="136464"/>
                    <a:pt x="62295" y="141609"/>
                    <a:pt x="57108" y="148039"/>
                  </a:cubicBezTo>
                  <a:cubicBezTo>
                    <a:pt x="53217" y="153183"/>
                    <a:pt x="50623" y="159614"/>
                    <a:pt x="50623" y="167330"/>
                  </a:cubicBezTo>
                  <a:cubicBezTo>
                    <a:pt x="50623" y="173761"/>
                    <a:pt x="53217" y="180191"/>
                    <a:pt x="57108" y="185335"/>
                  </a:cubicBezTo>
                  <a:cubicBezTo>
                    <a:pt x="62295" y="191766"/>
                    <a:pt x="71374" y="196910"/>
                    <a:pt x="81749" y="196910"/>
                  </a:cubicBezTo>
                  <a:cubicBezTo>
                    <a:pt x="81749" y="196910"/>
                    <a:pt x="81749" y="196910"/>
                    <a:pt x="310010" y="196910"/>
                  </a:cubicBezTo>
                  <a:cubicBezTo>
                    <a:pt x="315197" y="196910"/>
                    <a:pt x="319088" y="200768"/>
                    <a:pt x="319088" y="205912"/>
                  </a:cubicBezTo>
                  <a:cubicBezTo>
                    <a:pt x="319088" y="205912"/>
                    <a:pt x="319088" y="205912"/>
                    <a:pt x="319088" y="208485"/>
                  </a:cubicBezTo>
                  <a:cubicBezTo>
                    <a:pt x="319088" y="213629"/>
                    <a:pt x="315197" y="217487"/>
                    <a:pt x="310010" y="217487"/>
                  </a:cubicBezTo>
                  <a:cubicBezTo>
                    <a:pt x="310010" y="217487"/>
                    <a:pt x="80452" y="217487"/>
                    <a:pt x="79156" y="217487"/>
                  </a:cubicBezTo>
                  <a:cubicBezTo>
                    <a:pt x="51920" y="217487"/>
                    <a:pt x="29872" y="194338"/>
                    <a:pt x="28575" y="167330"/>
                  </a:cubicBezTo>
                  <a:cubicBezTo>
                    <a:pt x="28575" y="139036"/>
                    <a:pt x="51920" y="115887"/>
                    <a:pt x="80452" y="115887"/>
                  </a:cubicBezTo>
                  <a:close/>
                  <a:moveTo>
                    <a:pt x="38100" y="33337"/>
                  </a:moveTo>
                  <a:cubicBezTo>
                    <a:pt x="38100" y="33337"/>
                    <a:pt x="38100" y="33337"/>
                    <a:pt x="256813" y="33337"/>
                  </a:cubicBezTo>
                  <a:cubicBezTo>
                    <a:pt x="261989" y="33337"/>
                    <a:pt x="267166" y="34607"/>
                    <a:pt x="271049" y="38417"/>
                  </a:cubicBezTo>
                  <a:cubicBezTo>
                    <a:pt x="274931" y="42227"/>
                    <a:pt x="276225" y="47307"/>
                    <a:pt x="276225" y="52387"/>
                  </a:cubicBezTo>
                  <a:cubicBezTo>
                    <a:pt x="276225" y="62547"/>
                    <a:pt x="267166" y="71437"/>
                    <a:pt x="256813" y="71437"/>
                  </a:cubicBezTo>
                  <a:cubicBezTo>
                    <a:pt x="256813" y="71437"/>
                    <a:pt x="256813" y="71437"/>
                    <a:pt x="38100" y="71437"/>
                  </a:cubicBezTo>
                  <a:cubicBezTo>
                    <a:pt x="38100" y="71437"/>
                    <a:pt x="38100" y="71437"/>
                    <a:pt x="38100" y="33337"/>
                  </a:cubicBezTo>
                  <a:close/>
                  <a:moveTo>
                    <a:pt x="26824" y="0"/>
                  </a:moveTo>
                  <a:cubicBezTo>
                    <a:pt x="26824" y="0"/>
                    <a:pt x="26824" y="0"/>
                    <a:pt x="256150" y="0"/>
                  </a:cubicBezTo>
                  <a:cubicBezTo>
                    <a:pt x="284654" y="0"/>
                    <a:pt x="307975" y="23575"/>
                    <a:pt x="307975" y="52388"/>
                  </a:cubicBezTo>
                  <a:cubicBezTo>
                    <a:pt x="307975" y="81201"/>
                    <a:pt x="284654" y="104775"/>
                    <a:pt x="256150" y="104775"/>
                  </a:cubicBezTo>
                  <a:cubicBezTo>
                    <a:pt x="256150" y="104775"/>
                    <a:pt x="256150" y="104775"/>
                    <a:pt x="26824" y="104775"/>
                  </a:cubicBezTo>
                  <a:cubicBezTo>
                    <a:pt x="22937" y="104775"/>
                    <a:pt x="19050" y="100846"/>
                    <a:pt x="19050" y="95607"/>
                  </a:cubicBezTo>
                  <a:cubicBezTo>
                    <a:pt x="19050" y="95607"/>
                    <a:pt x="19050" y="95607"/>
                    <a:pt x="19050" y="91678"/>
                  </a:cubicBezTo>
                  <a:cubicBezTo>
                    <a:pt x="19050" y="86440"/>
                    <a:pt x="22937" y="82510"/>
                    <a:pt x="26824" y="82510"/>
                  </a:cubicBezTo>
                  <a:lnTo>
                    <a:pt x="256150" y="82510"/>
                  </a:lnTo>
                  <a:cubicBezTo>
                    <a:pt x="265219" y="82510"/>
                    <a:pt x="274289" y="78581"/>
                    <a:pt x="280767" y="70723"/>
                  </a:cubicBezTo>
                  <a:cubicBezTo>
                    <a:pt x="284654" y="65485"/>
                    <a:pt x="287245" y="58936"/>
                    <a:pt x="287245" y="52388"/>
                  </a:cubicBezTo>
                  <a:cubicBezTo>
                    <a:pt x="287245" y="45839"/>
                    <a:pt x="284654" y="37981"/>
                    <a:pt x="280767" y="32742"/>
                  </a:cubicBezTo>
                  <a:cubicBezTo>
                    <a:pt x="274289" y="26194"/>
                    <a:pt x="266515" y="20955"/>
                    <a:pt x="256150" y="20955"/>
                  </a:cubicBezTo>
                  <a:cubicBezTo>
                    <a:pt x="256150" y="20955"/>
                    <a:pt x="256150" y="20955"/>
                    <a:pt x="26824" y="20955"/>
                  </a:cubicBezTo>
                  <a:cubicBezTo>
                    <a:pt x="22937" y="20955"/>
                    <a:pt x="19050" y="17026"/>
                    <a:pt x="19050" y="13097"/>
                  </a:cubicBezTo>
                  <a:cubicBezTo>
                    <a:pt x="19050" y="13097"/>
                    <a:pt x="19050" y="13097"/>
                    <a:pt x="19050" y="9168"/>
                  </a:cubicBezTo>
                  <a:cubicBezTo>
                    <a:pt x="19050" y="3929"/>
                    <a:pt x="22937" y="0"/>
                    <a:pt x="2682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grpSp>
        <p:nvGrpSpPr>
          <p:cNvPr id="12" name="组合 11"/>
          <p:cNvGrpSpPr/>
          <p:nvPr/>
        </p:nvGrpSpPr>
        <p:grpSpPr>
          <a:xfrm>
            <a:off x="7018096" y="1469998"/>
            <a:ext cx="1325804" cy="1378403"/>
            <a:chOff x="9357462" y="1959998"/>
            <a:chExt cx="1767738" cy="1837870"/>
          </a:xfrm>
        </p:grpSpPr>
        <p:sp>
          <p:nvSpPr>
            <p:cNvPr id="21" name="MH_SubTitle_4"/>
            <p:cNvSpPr/>
            <p:nvPr>
              <p:custDataLst>
                <p:tags r:id="rId5"/>
              </p:custDataLst>
            </p:nvPr>
          </p:nvSpPr>
          <p:spPr>
            <a:xfrm>
              <a:off x="9402841" y="2075509"/>
              <a:ext cx="1606847" cy="1606847"/>
            </a:xfrm>
            <a:prstGeom prst="ellipse">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solidFill>
                  <a:srgbClr val="FFFFFF"/>
                </a:solidFill>
                <a:cs typeface="Mangal" panose="02040503050203030202" pitchFamily="18" charset="0"/>
              </a:endParaRPr>
            </a:p>
          </p:txBody>
        </p:sp>
        <p:sp>
          <p:nvSpPr>
            <p:cNvPr id="22" name="MH_Other_7"/>
            <p:cNvSpPr/>
            <p:nvPr>
              <p:custDataLst>
                <p:tags r:id="rId6"/>
              </p:custDataLst>
            </p:nvPr>
          </p:nvSpPr>
          <p:spPr>
            <a:xfrm>
              <a:off x="9357462" y="1959998"/>
              <a:ext cx="1767738" cy="1837870"/>
            </a:xfrm>
            <a:custGeom>
              <a:avLst/>
              <a:gdLst>
                <a:gd name="connsiteX0" fmla="*/ 757956 w 1577106"/>
                <a:gd name="connsiteY0" fmla="*/ 0 h 1638300"/>
                <a:gd name="connsiteX1" fmla="*/ 1577106 w 1577106"/>
                <a:gd name="connsiteY1" fmla="*/ 819150 h 1638300"/>
                <a:gd name="connsiteX2" fmla="*/ 757956 w 1577106"/>
                <a:gd name="connsiteY2" fmla="*/ 1638300 h 1638300"/>
                <a:gd name="connsiteX3" fmla="*/ 3179 w 1577106"/>
                <a:gd name="connsiteY3" fmla="*/ 1138000 h 1638300"/>
                <a:gd name="connsiteX4" fmla="*/ 0 w 1577106"/>
                <a:gd name="connsiteY4" fmla="*/ 1127760 h 1638300"/>
                <a:gd name="connsiteX5" fmla="*/ 62811 w 1577106"/>
                <a:gd name="connsiteY5" fmla="*/ 1127760 h 1638300"/>
                <a:gd name="connsiteX6" fmla="*/ 126428 w 1577106"/>
                <a:gd name="connsiteY6" fmla="*/ 1244966 h 1638300"/>
                <a:gd name="connsiteX7" fmla="*/ 757956 w 1577106"/>
                <a:gd name="connsiteY7" fmla="*/ 1580747 h 1638300"/>
                <a:gd name="connsiteX8" fmla="*/ 1519553 w 1577106"/>
                <a:gd name="connsiteY8" fmla="*/ 819150 h 1638300"/>
                <a:gd name="connsiteX9" fmla="*/ 757956 w 1577106"/>
                <a:gd name="connsiteY9" fmla="*/ 57553 h 1638300"/>
                <a:gd name="connsiteX10" fmla="*/ 738906 w 1577106"/>
                <a:gd name="connsiteY10" fmla="*/ 58515 h 1638300"/>
                <a:gd name="connsiteX11" fmla="*/ 738906 w 1577106"/>
                <a:gd name="connsiteY11" fmla="*/ 962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7106" h="1638300">
                  <a:moveTo>
                    <a:pt x="757956" y="0"/>
                  </a:moveTo>
                  <a:cubicBezTo>
                    <a:pt x="1210360" y="0"/>
                    <a:pt x="1577106" y="366746"/>
                    <a:pt x="1577106" y="819150"/>
                  </a:cubicBezTo>
                  <a:cubicBezTo>
                    <a:pt x="1577106" y="1271554"/>
                    <a:pt x="1210360" y="1638300"/>
                    <a:pt x="757956" y="1638300"/>
                  </a:cubicBezTo>
                  <a:cubicBezTo>
                    <a:pt x="418653" y="1638300"/>
                    <a:pt x="127533" y="1432005"/>
                    <a:pt x="3179" y="1138000"/>
                  </a:cubicBezTo>
                  <a:lnTo>
                    <a:pt x="0" y="1127760"/>
                  </a:lnTo>
                  <a:lnTo>
                    <a:pt x="62811" y="1127760"/>
                  </a:lnTo>
                  <a:lnTo>
                    <a:pt x="126428" y="1244966"/>
                  </a:lnTo>
                  <a:cubicBezTo>
                    <a:pt x="263293" y="1447552"/>
                    <a:pt x="495070" y="1580747"/>
                    <a:pt x="757956" y="1580747"/>
                  </a:cubicBezTo>
                  <a:cubicBezTo>
                    <a:pt x="1178574" y="1580747"/>
                    <a:pt x="1519553" y="1239768"/>
                    <a:pt x="1519553" y="819150"/>
                  </a:cubicBezTo>
                  <a:cubicBezTo>
                    <a:pt x="1519553" y="398532"/>
                    <a:pt x="1178574" y="57553"/>
                    <a:pt x="757956" y="57553"/>
                  </a:cubicBezTo>
                  <a:lnTo>
                    <a:pt x="738906" y="58515"/>
                  </a:lnTo>
                  <a:lnTo>
                    <a:pt x="738906" y="962"/>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chemeClr val="tx1"/>
                </a:solidFill>
              </a:endParaRPr>
            </a:p>
          </p:txBody>
        </p:sp>
        <p:sp>
          <p:nvSpPr>
            <p:cNvPr id="34" name="椭圆 28"/>
            <p:cNvSpPr/>
            <p:nvPr/>
          </p:nvSpPr>
          <p:spPr>
            <a:xfrm>
              <a:off x="9837917" y="2516052"/>
              <a:ext cx="806828" cy="725760"/>
            </a:xfrm>
            <a:custGeom>
              <a:avLst/>
              <a:gdLst>
                <a:gd name="connsiteX0" fmla="*/ 249472 w 331788"/>
                <a:gd name="connsiteY0" fmla="*/ 250825 h 298451"/>
                <a:gd name="connsiteX1" fmla="*/ 267582 w 331788"/>
                <a:gd name="connsiteY1" fmla="*/ 258548 h 298451"/>
                <a:gd name="connsiteX2" fmla="*/ 274049 w 331788"/>
                <a:gd name="connsiteY2" fmla="*/ 258548 h 298451"/>
                <a:gd name="connsiteX3" fmla="*/ 292158 w 331788"/>
                <a:gd name="connsiteY3" fmla="*/ 250825 h 298451"/>
                <a:gd name="connsiteX4" fmla="*/ 297332 w 331788"/>
                <a:gd name="connsiteY4" fmla="*/ 252112 h 298451"/>
                <a:gd name="connsiteX5" fmla="*/ 306387 w 331788"/>
                <a:gd name="connsiteY5" fmla="*/ 264984 h 298451"/>
                <a:gd name="connsiteX6" fmla="*/ 306387 w 331788"/>
                <a:gd name="connsiteY6" fmla="*/ 289440 h 298451"/>
                <a:gd name="connsiteX7" fmla="*/ 297332 w 331788"/>
                <a:gd name="connsiteY7" fmla="*/ 298450 h 298451"/>
                <a:gd name="connsiteX8" fmla="*/ 245592 w 331788"/>
                <a:gd name="connsiteY8" fmla="*/ 298450 h 298451"/>
                <a:gd name="connsiteX9" fmla="*/ 236537 w 331788"/>
                <a:gd name="connsiteY9" fmla="*/ 289440 h 298451"/>
                <a:gd name="connsiteX10" fmla="*/ 236537 w 331788"/>
                <a:gd name="connsiteY10" fmla="*/ 264984 h 298451"/>
                <a:gd name="connsiteX11" fmla="*/ 245592 w 331788"/>
                <a:gd name="connsiteY11" fmla="*/ 252112 h 298451"/>
                <a:gd name="connsiteX12" fmla="*/ 249472 w 331788"/>
                <a:gd name="connsiteY12" fmla="*/ 250825 h 298451"/>
                <a:gd name="connsiteX13" fmla="*/ 41216 w 331788"/>
                <a:gd name="connsiteY13" fmla="*/ 250825 h 298451"/>
                <a:gd name="connsiteX14" fmla="*/ 59325 w 331788"/>
                <a:gd name="connsiteY14" fmla="*/ 258548 h 298451"/>
                <a:gd name="connsiteX15" fmla="*/ 65792 w 331788"/>
                <a:gd name="connsiteY15" fmla="*/ 258548 h 298451"/>
                <a:gd name="connsiteX16" fmla="*/ 83902 w 331788"/>
                <a:gd name="connsiteY16" fmla="*/ 250825 h 298451"/>
                <a:gd name="connsiteX17" fmla="*/ 87782 w 331788"/>
                <a:gd name="connsiteY17" fmla="*/ 252112 h 298451"/>
                <a:gd name="connsiteX18" fmla="*/ 96837 w 331788"/>
                <a:gd name="connsiteY18" fmla="*/ 264984 h 298451"/>
                <a:gd name="connsiteX19" fmla="*/ 96837 w 331788"/>
                <a:gd name="connsiteY19" fmla="*/ 289440 h 298451"/>
                <a:gd name="connsiteX20" fmla="*/ 87782 w 331788"/>
                <a:gd name="connsiteY20" fmla="*/ 298450 h 298451"/>
                <a:gd name="connsiteX21" fmla="*/ 36042 w 331788"/>
                <a:gd name="connsiteY21" fmla="*/ 298450 h 298451"/>
                <a:gd name="connsiteX22" fmla="*/ 26987 w 331788"/>
                <a:gd name="connsiteY22" fmla="*/ 289440 h 298451"/>
                <a:gd name="connsiteX23" fmla="*/ 26987 w 331788"/>
                <a:gd name="connsiteY23" fmla="*/ 264984 h 298451"/>
                <a:gd name="connsiteX24" fmla="*/ 36042 w 331788"/>
                <a:gd name="connsiteY24" fmla="*/ 252112 h 298451"/>
                <a:gd name="connsiteX25" fmla="*/ 41216 w 331788"/>
                <a:gd name="connsiteY25" fmla="*/ 250825 h 298451"/>
                <a:gd name="connsiteX26" fmla="*/ 137685 w 331788"/>
                <a:gd name="connsiteY26" fmla="*/ 227013 h 298451"/>
                <a:gd name="connsiteX27" fmla="*/ 163329 w 331788"/>
                <a:gd name="connsiteY27" fmla="*/ 238703 h 298451"/>
                <a:gd name="connsiteX28" fmla="*/ 168458 w 331788"/>
                <a:gd name="connsiteY28" fmla="*/ 238703 h 298451"/>
                <a:gd name="connsiteX29" fmla="*/ 194102 w 331788"/>
                <a:gd name="connsiteY29" fmla="*/ 227013 h 298451"/>
                <a:gd name="connsiteX30" fmla="*/ 201795 w 331788"/>
                <a:gd name="connsiteY30" fmla="*/ 229611 h 298451"/>
                <a:gd name="connsiteX31" fmla="*/ 215900 w 331788"/>
                <a:gd name="connsiteY31" fmla="*/ 249094 h 298451"/>
                <a:gd name="connsiteX32" fmla="*/ 215900 w 331788"/>
                <a:gd name="connsiteY32" fmla="*/ 289359 h 298451"/>
                <a:gd name="connsiteX33" fmla="*/ 206924 w 331788"/>
                <a:gd name="connsiteY33" fmla="*/ 298451 h 298451"/>
                <a:gd name="connsiteX34" fmla="*/ 124862 w 331788"/>
                <a:gd name="connsiteY34" fmla="*/ 298451 h 298451"/>
                <a:gd name="connsiteX35" fmla="*/ 115887 w 331788"/>
                <a:gd name="connsiteY35" fmla="*/ 289359 h 298451"/>
                <a:gd name="connsiteX36" fmla="*/ 115887 w 331788"/>
                <a:gd name="connsiteY36" fmla="*/ 249094 h 298451"/>
                <a:gd name="connsiteX37" fmla="*/ 129991 w 331788"/>
                <a:gd name="connsiteY37" fmla="*/ 229611 h 298451"/>
                <a:gd name="connsiteX38" fmla="*/ 137685 w 331788"/>
                <a:gd name="connsiteY38" fmla="*/ 227013 h 298451"/>
                <a:gd name="connsiteX39" fmla="*/ 270669 w 331788"/>
                <a:gd name="connsiteY39" fmla="*/ 188913 h 298451"/>
                <a:gd name="connsiteX40" fmla="*/ 284163 w 331788"/>
                <a:gd name="connsiteY40" fmla="*/ 202407 h 298451"/>
                <a:gd name="connsiteX41" fmla="*/ 270669 w 331788"/>
                <a:gd name="connsiteY41" fmla="*/ 215901 h 298451"/>
                <a:gd name="connsiteX42" fmla="*/ 257175 w 331788"/>
                <a:gd name="connsiteY42" fmla="*/ 202407 h 298451"/>
                <a:gd name="connsiteX43" fmla="*/ 270669 w 331788"/>
                <a:gd name="connsiteY43" fmla="*/ 188913 h 298451"/>
                <a:gd name="connsiteX44" fmla="*/ 61913 w 331788"/>
                <a:gd name="connsiteY44" fmla="*/ 188913 h 298451"/>
                <a:gd name="connsiteX45" fmla="*/ 76201 w 331788"/>
                <a:gd name="connsiteY45" fmla="*/ 202407 h 298451"/>
                <a:gd name="connsiteX46" fmla="*/ 61913 w 331788"/>
                <a:gd name="connsiteY46" fmla="*/ 215901 h 298451"/>
                <a:gd name="connsiteX47" fmla="*/ 47625 w 331788"/>
                <a:gd name="connsiteY47" fmla="*/ 202407 h 298451"/>
                <a:gd name="connsiteX48" fmla="*/ 61913 w 331788"/>
                <a:gd name="connsiteY48" fmla="*/ 188913 h 298451"/>
                <a:gd name="connsiteX49" fmla="*/ 270669 w 331788"/>
                <a:gd name="connsiteY49" fmla="*/ 174625 h 298451"/>
                <a:gd name="connsiteX50" fmla="*/ 241300 w 331788"/>
                <a:gd name="connsiteY50" fmla="*/ 203200 h 298451"/>
                <a:gd name="connsiteX51" fmla="*/ 270669 w 331788"/>
                <a:gd name="connsiteY51" fmla="*/ 231775 h 298451"/>
                <a:gd name="connsiteX52" fmla="*/ 300038 w 331788"/>
                <a:gd name="connsiteY52" fmla="*/ 203200 h 298451"/>
                <a:gd name="connsiteX53" fmla="*/ 270669 w 331788"/>
                <a:gd name="connsiteY53" fmla="*/ 174625 h 298451"/>
                <a:gd name="connsiteX54" fmla="*/ 61912 w 331788"/>
                <a:gd name="connsiteY54" fmla="*/ 174625 h 298451"/>
                <a:gd name="connsiteX55" fmla="*/ 33337 w 331788"/>
                <a:gd name="connsiteY55" fmla="*/ 203200 h 298451"/>
                <a:gd name="connsiteX56" fmla="*/ 61912 w 331788"/>
                <a:gd name="connsiteY56" fmla="*/ 231775 h 298451"/>
                <a:gd name="connsiteX57" fmla="*/ 90487 w 331788"/>
                <a:gd name="connsiteY57" fmla="*/ 203200 h 298451"/>
                <a:gd name="connsiteX58" fmla="*/ 61912 w 331788"/>
                <a:gd name="connsiteY58" fmla="*/ 174625 h 298451"/>
                <a:gd name="connsiteX59" fmla="*/ 166688 w 331788"/>
                <a:gd name="connsiteY59" fmla="*/ 144463 h 298451"/>
                <a:gd name="connsiteX60" fmla="*/ 187326 w 331788"/>
                <a:gd name="connsiteY60" fmla="*/ 165895 h 298451"/>
                <a:gd name="connsiteX61" fmla="*/ 166688 w 331788"/>
                <a:gd name="connsiteY61" fmla="*/ 187327 h 298451"/>
                <a:gd name="connsiteX62" fmla="*/ 146050 w 331788"/>
                <a:gd name="connsiteY62" fmla="*/ 165895 h 298451"/>
                <a:gd name="connsiteX63" fmla="*/ 166688 w 331788"/>
                <a:gd name="connsiteY63" fmla="*/ 144463 h 298451"/>
                <a:gd name="connsiteX64" fmla="*/ 165894 w 331788"/>
                <a:gd name="connsiteY64" fmla="*/ 128588 h 298451"/>
                <a:gd name="connsiteX65" fmla="*/ 130175 w 331788"/>
                <a:gd name="connsiteY65" fmla="*/ 165101 h 298451"/>
                <a:gd name="connsiteX66" fmla="*/ 165894 w 331788"/>
                <a:gd name="connsiteY66" fmla="*/ 201614 h 298451"/>
                <a:gd name="connsiteX67" fmla="*/ 201613 w 331788"/>
                <a:gd name="connsiteY67" fmla="*/ 165101 h 298451"/>
                <a:gd name="connsiteX68" fmla="*/ 165894 w 331788"/>
                <a:gd name="connsiteY68" fmla="*/ 128588 h 298451"/>
                <a:gd name="connsiteX69" fmla="*/ 199056 w 331788"/>
                <a:gd name="connsiteY69" fmla="*/ 40354 h 298451"/>
                <a:gd name="connsiteX70" fmla="*/ 194697 w 331788"/>
                <a:gd name="connsiteY70" fmla="*/ 45828 h 298451"/>
                <a:gd name="connsiteX71" fmla="*/ 199863 w 331788"/>
                <a:gd name="connsiteY71" fmla="*/ 57419 h 298451"/>
                <a:gd name="connsiteX72" fmla="*/ 214070 w 331788"/>
                <a:gd name="connsiteY72" fmla="*/ 63859 h 298451"/>
                <a:gd name="connsiteX73" fmla="*/ 168867 w 331788"/>
                <a:gd name="connsiteY73" fmla="*/ 83179 h 298451"/>
                <a:gd name="connsiteX74" fmla="*/ 162409 w 331788"/>
                <a:gd name="connsiteY74" fmla="*/ 67723 h 298451"/>
                <a:gd name="connsiteX75" fmla="*/ 157243 w 331788"/>
                <a:gd name="connsiteY75" fmla="*/ 62571 h 298451"/>
                <a:gd name="connsiteX76" fmla="*/ 149494 w 331788"/>
                <a:gd name="connsiteY76" fmla="*/ 63859 h 298451"/>
                <a:gd name="connsiteX77" fmla="*/ 101708 w 331788"/>
                <a:gd name="connsiteY77" fmla="*/ 84467 h 298451"/>
                <a:gd name="connsiteX78" fmla="*/ 97833 w 331788"/>
                <a:gd name="connsiteY78" fmla="*/ 96059 h 298451"/>
                <a:gd name="connsiteX79" fmla="*/ 109457 w 331788"/>
                <a:gd name="connsiteY79" fmla="*/ 101211 h 298451"/>
                <a:gd name="connsiteX80" fmla="*/ 148202 w 331788"/>
                <a:gd name="connsiteY80" fmla="*/ 84467 h 298451"/>
                <a:gd name="connsiteX81" fmla="*/ 155952 w 331788"/>
                <a:gd name="connsiteY81" fmla="*/ 99923 h 298451"/>
                <a:gd name="connsiteX82" fmla="*/ 161118 w 331788"/>
                <a:gd name="connsiteY82" fmla="*/ 103787 h 298451"/>
                <a:gd name="connsiteX83" fmla="*/ 163701 w 331788"/>
                <a:gd name="connsiteY83" fmla="*/ 105075 h 298451"/>
                <a:gd name="connsiteX84" fmla="*/ 167575 w 331788"/>
                <a:gd name="connsiteY84" fmla="*/ 103787 h 298451"/>
                <a:gd name="connsiteX85" fmla="*/ 219236 w 331788"/>
                <a:gd name="connsiteY85" fmla="*/ 81891 h 298451"/>
                <a:gd name="connsiteX86" fmla="*/ 215362 w 331788"/>
                <a:gd name="connsiteY86" fmla="*/ 93483 h 298451"/>
                <a:gd name="connsiteX87" fmla="*/ 220528 w 331788"/>
                <a:gd name="connsiteY87" fmla="*/ 105075 h 298451"/>
                <a:gd name="connsiteX88" fmla="*/ 223111 w 331788"/>
                <a:gd name="connsiteY88" fmla="*/ 106363 h 298451"/>
                <a:gd name="connsiteX89" fmla="*/ 232152 w 331788"/>
                <a:gd name="connsiteY89" fmla="*/ 99923 h 298451"/>
                <a:gd name="connsiteX90" fmla="*/ 246359 w 331788"/>
                <a:gd name="connsiteY90" fmla="*/ 66435 h 298451"/>
                <a:gd name="connsiteX91" fmla="*/ 239901 w 331788"/>
                <a:gd name="connsiteY91" fmla="*/ 53556 h 298451"/>
                <a:gd name="connsiteX92" fmla="*/ 206321 w 331788"/>
                <a:gd name="connsiteY92" fmla="*/ 40676 h 298451"/>
                <a:gd name="connsiteX93" fmla="*/ 199056 w 331788"/>
                <a:gd name="connsiteY93" fmla="*/ 40354 h 298451"/>
                <a:gd name="connsiteX94" fmla="*/ 9072 w 331788"/>
                <a:gd name="connsiteY94" fmla="*/ 0 h 298451"/>
                <a:gd name="connsiteX95" fmla="*/ 322716 w 331788"/>
                <a:gd name="connsiteY95" fmla="*/ 0 h 298451"/>
                <a:gd name="connsiteX96" fmla="*/ 331788 w 331788"/>
                <a:gd name="connsiteY96" fmla="*/ 9096 h 298451"/>
                <a:gd name="connsiteX97" fmla="*/ 331788 w 331788"/>
                <a:gd name="connsiteY97" fmla="*/ 270303 h 298451"/>
                <a:gd name="connsiteX98" fmla="*/ 322716 w 331788"/>
                <a:gd name="connsiteY98" fmla="*/ 279400 h 298451"/>
                <a:gd name="connsiteX99" fmla="*/ 321420 w 331788"/>
                <a:gd name="connsiteY99" fmla="*/ 279400 h 298451"/>
                <a:gd name="connsiteX100" fmla="*/ 321420 w 331788"/>
                <a:gd name="connsiteY100" fmla="*/ 265105 h 298451"/>
                <a:gd name="connsiteX101" fmla="*/ 300683 w 331788"/>
                <a:gd name="connsiteY101" fmla="*/ 237815 h 298451"/>
                <a:gd name="connsiteX102" fmla="*/ 294203 w 331788"/>
                <a:gd name="connsiteY102" fmla="*/ 235216 h 298451"/>
                <a:gd name="connsiteX103" fmla="*/ 287723 w 331788"/>
                <a:gd name="connsiteY103" fmla="*/ 235216 h 298451"/>
                <a:gd name="connsiteX104" fmla="*/ 270874 w 331788"/>
                <a:gd name="connsiteY104" fmla="*/ 243013 h 298451"/>
                <a:gd name="connsiteX105" fmla="*/ 252729 w 331788"/>
                <a:gd name="connsiteY105" fmla="*/ 235216 h 298451"/>
                <a:gd name="connsiteX106" fmla="*/ 247545 w 331788"/>
                <a:gd name="connsiteY106" fmla="*/ 235216 h 298451"/>
                <a:gd name="connsiteX107" fmla="*/ 239769 w 331788"/>
                <a:gd name="connsiteY107" fmla="*/ 237815 h 298451"/>
                <a:gd name="connsiteX108" fmla="*/ 230696 w 331788"/>
                <a:gd name="connsiteY108" fmla="*/ 241714 h 298451"/>
                <a:gd name="connsiteX109" fmla="*/ 207367 w 331788"/>
                <a:gd name="connsiteY109" fmla="*/ 214423 h 298451"/>
                <a:gd name="connsiteX110" fmla="*/ 196999 w 331788"/>
                <a:gd name="connsiteY110" fmla="*/ 211824 h 298451"/>
                <a:gd name="connsiteX111" fmla="*/ 190519 w 331788"/>
                <a:gd name="connsiteY111" fmla="*/ 211824 h 298451"/>
                <a:gd name="connsiteX112" fmla="*/ 165894 w 331788"/>
                <a:gd name="connsiteY112" fmla="*/ 223520 h 298451"/>
                <a:gd name="connsiteX113" fmla="*/ 141269 w 331788"/>
                <a:gd name="connsiteY113" fmla="*/ 211824 h 298451"/>
                <a:gd name="connsiteX114" fmla="*/ 134789 w 331788"/>
                <a:gd name="connsiteY114" fmla="*/ 211824 h 298451"/>
                <a:gd name="connsiteX115" fmla="*/ 124420 w 331788"/>
                <a:gd name="connsiteY115" fmla="*/ 214423 h 298451"/>
                <a:gd name="connsiteX116" fmla="*/ 101092 w 331788"/>
                <a:gd name="connsiteY116" fmla="*/ 241714 h 298451"/>
                <a:gd name="connsiteX117" fmla="*/ 92019 w 331788"/>
                <a:gd name="connsiteY117" fmla="*/ 237815 h 298451"/>
                <a:gd name="connsiteX118" fmla="*/ 84243 w 331788"/>
                <a:gd name="connsiteY118" fmla="*/ 235216 h 298451"/>
                <a:gd name="connsiteX119" fmla="*/ 79059 w 331788"/>
                <a:gd name="connsiteY119" fmla="*/ 235216 h 298451"/>
                <a:gd name="connsiteX120" fmla="*/ 60914 w 331788"/>
                <a:gd name="connsiteY120" fmla="*/ 243013 h 298451"/>
                <a:gd name="connsiteX121" fmla="*/ 44065 w 331788"/>
                <a:gd name="connsiteY121" fmla="*/ 235216 h 298451"/>
                <a:gd name="connsiteX122" fmla="*/ 37585 w 331788"/>
                <a:gd name="connsiteY122" fmla="*/ 235216 h 298451"/>
                <a:gd name="connsiteX123" fmla="*/ 31105 w 331788"/>
                <a:gd name="connsiteY123" fmla="*/ 237815 h 298451"/>
                <a:gd name="connsiteX124" fmla="*/ 10368 w 331788"/>
                <a:gd name="connsiteY124" fmla="*/ 265105 h 298451"/>
                <a:gd name="connsiteX125" fmla="*/ 10368 w 331788"/>
                <a:gd name="connsiteY125" fmla="*/ 279400 h 298451"/>
                <a:gd name="connsiteX126" fmla="*/ 9072 w 331788"/>
                <a:gd name="connsiteY126" fmla="*/ 279400 h 298451"/>
                <a:gd name="connsiteX127" fmla="*/ 0 w 331788"/>
                <a:gd name="connsiteY127" fmla="*/ 270303 h 298451"/>
                <a:gd name="connsiteX128" fmla="*/ 0 w 331788"/>
                <a:gd name="connsiteY128" fmla="*/ 9096 h 298451"/>
                <a:gd name="connsiteX129" fmla="*/ 9072 w 331788"/>
                <a:gd name="connsiteY129" fmla="*/ 0 h 298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331788" h="298451">
                  <a:moveTo>
                    <a:pt x="249472" y="250825"/>
                  </a:moveTo>
                  <a:cubicBezTo>
                    <a:pt x="249472" y="250825"/>
                    <a:pt x="249472" y="250825"/>
                    <a:pt x="267582" y="258548"/>
                  </a:cubicBezTo>
                  <a:cubicBezTo>
                    <a:pt x="270169" y="259835"/>
                    <a:pt x="272756" y="259835"/>
                    <a:pt x="274049" y="258548"/>
                  </a:cubicBezTo>
                  <a:cubicBezTo>
                    <a:pt x="274049" y="258548"/>
                    <a:pt x="274049" y="258548"/>
                    <a:pt x="292158" y="250825"/>
                  </a:cubicBezTo>
                  <a:cubicBezTo>
                    <a:pt x="292158" y="250825"/>
                    <a:pt x="292158" y="250825"/>
                    <a:pt x="297332" y="252112"/>
                  </a:cubicBezTo>
                  <a:cubicBezTo>
                    <a:pt x="302507" y="254687"/>
                    <a:pt x="306387" y="258548"/>
                    <a:pt x="306387" y="264984"/>
                  </a:cubicBezTo>
                  <a:cubicBezTo>
                    <a:pt x="306387" y="264984"/>
                    <a:pt x="306387" y="264984"/>
                    <a:pt x="306387" y="289440"/>
                  </a:cubicBezTo>
                  <a:cubicBezTo>
                    <a:pt x="306387" y="294589"/>
                    <a:pt x="302507" y="298450"/>
                    <a:pt x="297332" y="298450"/>
                  </a:cubicBezTo>
                  <a:cubicBezTo>
                    <a:pt x="297332" y="298450"/>
                    <a:pt x="297332" y="298450"/>
                    <a:pt x="245592" y="298450"/>
                  </a:cubicBezTo>
                  <a:cubicBezTo>
                    <a:pt x="240417" y="298450"/>
                    <a:pt x="236537" y="294589"/>
                    <a:pt x="236537" y="289440"/>
                  </a:cubicBezTo>
                  <a:cubicBezTo>
                    <a:pt x="236537" y="289440"/>
                    <a:pt x="236537" y="289440"/>
                    <a:pt x="236537" y="264984"/>
                  </a:cubicBezTo>
                  <a:cubicBezTo>
                    <a:pt x="236537" y="258548"/>
                    <a:pt x="240417" y="254687"/>
                    <a:pt x="245592" y="252112"/>
                  </a:cubicBezTo>
                  <a:cubicBezTo>
                    <a:pt x="245592" y="252112"/>
                    <a:pt x="245592" y="252112"/>
                    <a:pt x="249472" y="250825"/>
                  </a:cubicBezTo>
                  <a:close/>
                  <a:moveTo>
                    <a:pt x="41216" y="250825"/>
                  </a:moveTo>
                  <a:cubicBezTo>
                    <a:pt x="41216" y="250825"/>
                    <a:pt x="41216" y="250825"/>
                    <a:pt x="59325" y="258548"/>
                  </a:cubicBezTo>
                  <a:cubicBezTo>
                    <a:pt x="60618" y="259835"/>
                    <a:pt x="63205" y="259835"/>
                    <a:pt x="65792" y="258548"/>
                  </a:cubicBezTo>
                  <a:cubicBezTo>
                    <a:pt x="65792" y="258548"/>
                    <a:pt x="65792" y="258548"/>
                    <a:pt x="83902" y="250825"/>
                  </a:cubicBezTo>
                  <a:cubicBezTo>
                    <a:pt x="83902" y="250825"/>
                    <a:pt x="83902" y="250825"/>
                    <a:pt x="87782" y="252112"/>
                  </a:cubicBezTo>
                  <a:cubicBezTo>
                    <a:pt x="92956" y="254687"/>
                    <a:pt x="96837" y="258548"/>
                    <a:pt x="96837" y="264984"/>
                  </a:cubicBezTo>
                  <a:cubicBezTo>
                    <a:pt x="96837" y="264984"/>
                    <a:pt x="96837" y="264984"/>
                    <a:pt x="96837" y="289440"/>
                  </a:cubicBezTo>
                  <a:cubicBezTo>
                    <a:pt x="96837" y="294589"/>
                    <a:pt x="92956" y="298450"/>
                    <a:pt x="87782" y="298450"/>
                  </a:cubicBezTo>
                  <a:cubicBezTo>
                    <a:pt x="87782" y="298450"/>
                    <a:pt x="87782" y="298450"/>
                    <a:pt x="36042" y="298450"/>
                  </a:cubicBezTo>
                  <a:cubicBezTo>
                    <a:pt x="30867" y="298450"/>
                    <a:pt x="26987" y="294589"/>
                    <a:pt x="26987" y="289440"/>
                  </a:cubicBezTo>
                  <a:cubicBezTo>
                    <a:pt x="26987" y="289440"/>
                    <a:pt x="26987" y="289440"/>
                    <a:pt x="26987" y="264984"/>
                  </a:cubicBezTo>
                  <a:cubicBezTo>
                    <a:pt x="26987" y="258548"/>
                    <a:pt x="30867" y="254687"/>
                    <a:pt x="36042" y="252112"/>
                  </a:cubicBezTo>
                  <a:cubicBezTo>
                    <a:pt x="36042" y="252112"/>
                    <a:pt x="36042" y="252112"/>
                    <a:pt x="41216" y="250825"/>
                  </a:cubicBezTo>
                  <a:close/>
                  <a:moveTo>
                    <a:pt x="137685" y="227013"/>
                  </a:moveTo>
                  <a:cubicBezTo>
                    <a:pt x="137685" y="227013"/>
                    <a:pt x="137685" y="227013"/>
                    <a:pt x="163329" y="238703"/>
                  </a:cubicBezTo>
                  <a:cubicBezTo>
                    <a:pt x="164611" y="238703"/>
                    <a:pt x="167176" y="238703"/>
                    <a:pt x="168458" y="238703"/>
                  </a:cubicBezTo>
                  <a:cubicBezTo>
                    <a:pt x="168458" y="238703"/>
                    <a:pt x="168458" y="238703"/>
                    <a:pt x="194102" y="227013"/>
                  </a:cubicBezTo>
                  <a:cubicBezTo>
                    <a:pt x="194102" y="227013"/>
                    <a:pt x="194102" y="227013"/>
                    <a:pt x="201795" y="229611"/>
                  </a:cubicBezTo>
                  <a:cubicBezTo>
                    <a:pt x="209489" y="232209"/>
                    <a:pt x="215900" y="240002"/>
                    <a:pt x="215900" y="249094"/>
                  </a:cubicBezTo>
                  <a:cubicBezTo>
                    <a:pt x="215900" y="249094"/>
                    <a:pt x="215900" y="249094"/>
                    <a:pt x="215900" y="289359"/>
                  </a:cubicBezTo>
                  <a:cubicBezTo>
                    <a:pt x="215900" y="294555"/>
                    <a:pt x="212053" y="298451"/>
                    <a:pt x="206924" y="298451"/>
                  </a:cubicBezTo>
                  <a:cubicBezTo>
                    <a:pt x="206924" y="298451"/>
                    <a:pt x="206924" y="298451"/>
                    <a:pt x="124862" y="298451"/>
                  </a:cubicBezTo>
                  <a:cubicBezTo>
                    <a:pt x="119734" y="298451"/>
                    <a:pt x="115887" y="294555"/>
                    <a:pt x="115887" y="289359"/>
                  </a:cubicBezTo>
                  <a:cubicBezTo>
                    <a:pt x="115887" y="289359"/>
                    <a:pt x="115887" y="289359"/>
                    <a:pt x="115887" y="249094"/>
                  </a:cubicBezTo>
                  <a:cubicBezTo>
                    <a:pt x="115887" y="240002"/>
                    <a:pt x="122298" y="232209"/>
                    <a:pt x="129991" y="229611"/>
                  </a:cubicBezTo>
                  <a:cubicBezTo>
                    <a:pt x="129991" y="229611"/>
                    <a:pt x="129991" y="229611"/>
                    <a:pt x="137685" y="227013"/>
                  </a:cubicBezTo>
                  <a:close/>
                  <a:moveTo>
                    <a:pt x="270669" y="188913"/>
                  </a:moveTo>
                  <a:cubicBezTo>
                    <a:pt x="278122" y="188913"/>
                    <a:pt x="284163" y="194954"/>
                    <a:pt x="284163" y="202407"/>
                  </a:cubicBezTo>
                  <a:cubicBezTo>
                    <a:pt x="284163" y="209860"/>
                    <a:pt x="278122" y="215901"/>
                    <a:pt x="270669" y="215901"/>
                  </a:cubicBezTo>
                  <a:cubicBezTo>
                    <a:pt x="263216" y="215901"/>
                    <a:pt x="257175" y="209860"/>
                    <a:pt x="257175" y="202407"/>
                  </a:cubicBezTo>
                  <a:cubicBezTo>
                    <a:pt x="257175" y="194954"/>
                    <a:pt x="263216" y="188913"/>
                    <a:pt x="270669" y="188913"/>
                  </a:cubicBezTo>
                  <a:close/>
                  <a:moveTo>
                    <a:pt x="61913" y="188913"/>
                  </a:moveTo>
                  <a:cubicBezTo>
                    <a:pt x="69804" y="188913"/>
                    <a:pt x="76201" y="194954"/>
                    <a:pt x="76201" y="202407"/>
                  </a:cubicBezTo>
                  <a:cubicBezTo>
                    <a:pt x="76201" y="209860"/>
                    <a:pt x="69804" y="215901"/>
                    <a:pt x="61913" y="215901"/>
                  </a:cubicBezTo>
                  <a:cubicBezTo>
                    <a:pt x="54022" y="215901"/>
                    <a:pt x="47625" y="209860"/>
                    <a:pt x="47625" y="202407"/>
                  </a:cubicBezTo>
                  <a:cubicBezTo>
                    <a:pt x="47625" y="194954"/>
                    <a:pt x="54022" y="188913"/>
                    <a:pt x="61913" y="188913"/>
                  </a:cubicBezTo>
                  <a:close/>
                  <a:moveTo>
                    <a:pt x="270669" y="174625"/>
                  </a:moveTo>
                  <a:cubicBezTo>
                    <a:pt x="254449" y="174625"/>
                    <a:pt x="241300" y="187418"/>
                    <a:pt x="241300" y="203200"/>
                  </a:cubicBezTo>
                  <a:cubicBezTo>
                    <a:pt x="241300" y="218982"/>
                    <a:pt x="254449" y="231775"/>
                    <a:pt x="270669" y="231775"/>
                  </a:cubicBezTo>
                  <a:cubicBezTo>
                    <a:pt x="286889" y="231775"/>
                    <a:pt x="300038" y="218982"/>
                    <a:pt x="300038" y="203200"/>
                  </a:cubicBezTo>
                  <a:cubicBezTo>
                    <a:pt x="300038" y="187418"/>
                    <a:pt x="286889" y="174625"/>
                    <a:pt x="270669" y="174625"/>
                  </a:cubicBezTo>
                  <a:close/>
                  <a:moveTo>
                    <a:pt x="61912" y="174625"/>
                  </a:moveTo>
                  <a:cubicBezTo>
                    <a:pt x="46130" y="174625"/>
                    <a:pt x="33337" y="187418"/>
                    <a:pt x="33337" y="203200"/>
                  </a:cubicBezTo>
                  <a:cubicBezTo>
                    <a:pt x="33337" y="218982"/>
                    <a:pt x="46130" y="231775"/>
                    <a:pt x="61912" y="231775"/>
                  </a:cubicBezTo>
                  <a:cubicBezTo>
                    <a:pt x="77694" y="231775"/>
                    <a:pt x="90487" y="218982"/>
                    <a:pt x="90487" y="203200"/>
                  </a:cubicBezTo>
                  <a:cubicBezTo>
                    <a:pt x="90487" y="187418"/>
                    <a:pt x="77694" y="174625"/>
                    <a:pt x="61912" y="174625"/>
                  </a:cubicBezTo>
                  <a:close/>
                  <a:moveTo>
                    <a:pt x="166688" y="144463"/>
                  </a:moveTo>
                  <a:cubicBezTo>
                    <a:pt x="178086" y="144463"/>
                    <a:pt x="187326" y="154058"/>
                    <a:pt x="187326" y="165895"/>
                  </a:cubicBezTo>
                  <a:cubicBezTo>
                    <a:pt x="187326" y="177732"/>
                    <a:pt x="178086" y="187327"/>
                    <a:pt x="166688" y="187327"/>
                  </a:cubicBezTo>
                  <a:cubicBezTo>
                    <a:pt x="155290" y="187327"/>
                    <a:pt x="146050" y="177732"/>
                    <a:pt x="146050" y="165895"/>
                  </a:cubicBezTo>
                  <a:cubicBezTo>
                    <a:pt x="146050" y="154058"/>
                    <a:pt x="155290" y="144463"/>
                    <a:pt x="166688" y="144463"/>
                  </a:cubicBezTo>
                  <a:close/>
                  <a:moveTo>
                    <a:pt x="165894" y="128588"/>
                  </a:moveTo>
                  <a:cubicBezTo>
                    <a:pt x="146167" y="128588"/>
                    <a:pt x="130175" y="144935"/>
                    <a:pt x="130175" y="165101"/>
                  </a:cubicBezTo>
                  <a:cubicBezTo>
                    <a:pt x="130175" y="185267"/>
                    <a:pt x="146167" y="201614"/>
                    <a:pt x="165894" y="201614"/>
                  </a:cubicBezTo>
                  <a:cubicBezTo>
                    <a:pt x="185621" y="201614"/>
                    <a:pt x="201613" y="185267"/>
                    <a:pt x="201613" y="165101"/>
                  </a:cubicBezTo>
                  <a:cubicBezTo>
                    <a:pt x="201613" y="144935"/>
                    <a:pt x="185621" y="128588"/>
                    <a:pt x="165894" y="128588"/>
                  </a:cubicBezTo>
                  <a:close/>
                  <a:moveTo>
                    <a:pt x="199056" y="40354"/>
                  </a:moveTo>
                  <a:cubicBezTo>
                    <a:pt x="196958" y="41320"/>
                    <a:pt x="195343" y="43252"/>
                    <a:pt x="194697" y="45828"/>
                  </a:cubicBezTo>
                  <a:cubicBezTo>
                    <a:pt x="192114" y="50980"/>
                    <a:pt x="194697" y="56131"/>
                    <a:pt x="199863" y="57419"/>
                  </a:cubicBezTo>
                  <a:cubicBezTo>
                    <a:pt x="199863" y="57419"/>
                    <a:pt x="199863" y="57419"/>
                    <a:pt x="214070" y="63859"/>
                  </a:cubicBezTo>
                  <a:cubicBezTo>
                    <a:pt x="214070" y="63859"/>
                    <a:pt x="214070" y="63859"/>
                    <a:pt x="168867" y="83179"/>
                  </a:cubicBezTo>
                  <a:cubicBezTo>
                    <a:pt x="168867" y="83179"/>
                    <a:pt x="168867" y="83179"/>
                    <a:pt x="162409" y="67723"/>
                  </a:cubicBezTo>
                  <a:cubicBezTo>
                    <a:pt x="161118" y="66435"/>
                    <a:pt x="159826" y="63859"/>
                    <a:pt x="157243" y="62571"/>
                  </a:cubicBezTo>
                  <a:cubicBezTo>
                    <a:pt x="154660" y="62571"/>
                    <a:pt x="152077" y="62571"/>
                    <a:pt x="149494" y="63859"/>
                  </a:cubicBezTo>
                  <a:cubicBezTo>
                    <a:pt x="149494" y="63859"/>
                    <a:pt x="149494" y="63859"/>
                    <a:pt x="101708" y="84467"/>
                  </a:cubicBezTo>
                  <a:cubicBezTo>
                    <a:pt x="97833" y="85755"/>
                    <a:pt x="95250" y="92195"/>
                    <a:pt x="97833" y="96059"/>
                  </a:cubicBezTo>
                  <a:cubicBezTo>
                    <a:pt x="99124" y="101211"/>
                    <a:pt x="105582" y="103787"/>
                    <a:pt x="109457" y="101211"/>
                  </a:cubicBezTo>
                  <a:cubicBezTo>
                    <a:pt x="109457" y="101211"/>
                    <a:pt x="109457" y="101211"/>
                    <a:pt x="148202" y="84467"/>
                  </a:cubicBezTo>
                  <a:cubicBezTo>
                    <a:pt x="148202" y="84467"/>
                    <a:pt x="148202" y="84467"/>
                    <a:pt x="155952" y="99923"/>
                  </a:cubicBezTo>
                  <a:cubicBezTo>
                    <a:pt x="155952" y="101211"/>
                    <a:pt x="158535" y="103787"/>
                    <a:pt x="161118" y="103787"/>
                  </a:cubicBezTo>
                  <a:cubicBezTo>
                    <a:pt x="161118" y="105075"/>
                    <a:pt x="162409" y="105075"/>
                    <a:pt x="163701" y="105075"/>
                  </a:cubicBezTo>
                  <a:cubicBezTo>
                    <a:pt x="164992" y="105075"/>
                    <a:pt x="166284" y="105075"/>
                    <a:pt x="167575" y="103787"/>
                  </a:cubicBezTo>
                  <a:cubicBezTo>
                    <a:pt x="167575" y="103787"/>
                    <a:pt x="167575" y="103787"/>
                    <a:pt x="219236" y="81891"/>
                  </a:cubicBezTo>
                  <a:cubicBezTo>
                    <a:pt x="219236" y="81891"/>
                    <a:pt x="219236" y="81891"/>
                    <a:pt x="215362" y="93483"/>
                  </a:cubicBezTo>
                  <a:cubicBezTo>
                    <a:pt x="212779" y="98635"/>
                    <a:pt x="215362" y="103787"/>
                    <a:pt x="220528" y="105075"/>
                  </a:cubicBezTo>
                  <a:cubicBezTo>
                    <a:pt x="221819" y="106363"/>
                    <a:pt x="223111" y="106363"/>
                    <a:pt x="223111" y="106363"/>
                  </a:cubicBezTo>
                  <a:cubicBezTo>
                    <a:pt x="226985" y="106363"/>
                    <a:pt x="230860" y="103787"/>
                    <a:pt x="232152" y="99923"/>
                  </a:cubicBezTo>
                  <a:lnTo>
                    <a:pt x="246359" y="66435"/>
                  </a:lnTo>
                  <a:cubicBezTo>
                    <a:pt x="247650" y="61283"/>
                    <a:pt x="245067" y="56131"/>
                    <a:pt x="239901" y="53556"/>
                  </a:cubicBezTo>
                  <a:cubicBezTo>
                    <a:pt x="239901" y="53556"/>
                    <a:pt x="239901" y="53556"/>
                    <a:pt x="206321" y="40676"/>
                  </a:cubicBezTo>
                  <a:cubicBezTo>
                    <a:pt x="203738" y="39388"/>
                    <a:pt x="201155" y="39388"/>
                    <a:pt x="199056" y="40354"/>
                  </a:cubicBezTo>
                  <a:close/>
                  <a:moveTo>
                    <a:pt x="9072" y="0"/>
                  </a:moveTo>
                  <a:cubicBezTo>
                    <a:pt x="9072" y="0"/>
                    <a:pt x="9072" y="0"/>
                    <a:pt x="322716" y="0"/>
                  </a:cubicBezTo>
                  <a:cubicBezTo>
                    <a:pt x="327900" y="0"/>
                    <a:pt x="331788" y="3898"/>
                    <a:pt x="331788" y="9096"/>
                  </a:cubicBezTo>
                  <a:cubicBezTo>
                    <a:pt x="331788" y="9096"/>
                    <a:pt x="331788" y="9096"/>
                    <a:pt x="331788" y="270303"/>
                  </a:cubicBezTo>
                  <a:cubicBezTo>
                    <a:pt x="331788" y="275502"/>
                    <a:pt x="327900" y="279400"/>
                    <a:pt x="322716" y="279400"/>
                  </a:cubicBezTo>
                  <a:cubicBezTo>
                    <a:pt x="322716" y="279400"/>
                    <a:pt x="322716" y="279400"/>
                    <a:pt x="321420" y="279400"/>
                  </a:cubicBezTo>
                  <a:cubicBezTo>
                    <a:pt x="321420" y="279400"/>
                    <a:pt x="321420" y="279400"/>
                    <a:pt x="321420" y="265105"/>
                  </a:cubicBezTo>
                  <a:cubicBezTo>
                    <a:pt x="321420" y="252110"/>
                    <a:pt x="313643" y="241714"/>
                    <a:pt x="300683" y="237815"/>
                  </a:cubicBezTo>
                  <a:cubicBezTo>
                    <a:pt x="300683" y="237815"/>
                    <a:pt x="300683" y="237815"/>
                    <a:pt x="294203" y="235216"/>
                  </a:cubicBezTo>
                  <a:cubicBezTo>
                    <a:pt x="291611" y="233917"/>
                    <a:pt x="290315" y="233917"/>
                    <a:pt x="287723" y="235216"/>
                  </a:cubicBezTo>
                  <a:cubicBezTo>
                    <a:pt x="287723" y="235216"/>
                    <a:pt x="287723" y="235216"/>
                    <a:pt x="270874" y="243013"/>
                  </a:cubicBezTo>
                  <a:cubicBezTo>
                    <a:pt x="270874" y="243013"/>
                    <a:pt x="270874" y="243013"/>
                    <a:pt x="252729" y="235216"/>
                  </a:cubicBezTo>
                  <a:cubicBezTo>
                    <a:pt x="251433" y="233917"/>
                    <a:pt x="248841" y="233917"/>
                    <a:pt x="247545" y="235216"/>
                  </a:cubicBezTo>
                  <a:cubicBezTo>
                    <a:pt x="247545" y="235216"/>
                    <a:pt x="247545" y="235216"/>
                    <a:pt x="239769" y="237815"/>
                  </a:cubicBezTo>
                  <a:cubicBezTo>
                    <a:pt x="237176" y="237815"/>
                    <a:pt x="233288" y="240414"/>
                    <a:pt x="230696" y="241714"/>
                  </a:cubicBezTo>
                  <a:cubicBezTo>
                    <a:pt x="228104" y="230018"/>
                    <a:pt x="219032" y="219622"/>
                    <a:pt x="207367" y="214423"/>
                  </a:cubicBezTo>
                  <a:cubicBezTo>
                    <a:pt x="207367" y="214423"/>
                    <a:pt x="207367" y="214423"/>
                    <a:pt x="196999" y="211824"/>
                  </a:cubicBezTo>
                  <a:cubicBezTo>
                    <a:pt x="194407" y="210525"/>
                    <a:pt x="193111" y="211824"/>
                    <a:pt x="190519" y="211824"/>
                  </a:cubicBezTo>
                  <a:cubicBezTo>
                    <a:pt x="190519" y="211824"/>
                    <a:pt x="190519" y="211824"/>
                    <a:pt x="165894" y="223520"/>
                  </a:cubicBezTo>
                  <a:cubicBezTo>
                    <a:pt x="165894" y="223520"/>
                    <a:pt x="165894" y="223520"/>
                    <a:pt x="141269" y="211824"/>
                  </a:cubicBezTo>
                  <a:cubicBezTo>
                    <a:pt x="138677" y="211824"/>
                    <a:pt x="137381" y="210525"/>
                    <a:pt x="134789" y="211824"/>
                  </a:cubicBezTo>
                  <a:cubicBezTo>
                    <a:pt x="134789" y="211824"/>
                    <a:pt x="134789" y="211824"/>
                    <a:pt x="124420" y="214423"/>
                  </a:cubicBezTo>
                  <a:cubicBezTo>
                    <a:pt x="112756" y="219622"/>
                    <a:pt x="103684" y="230018"/>
                    <a:pt x="101092" y="241714"/>
                  </a:cubicBezTo>
                  <a:cubicBezTo>
                    <a:pt x="98499" y="240414"/>
                    <a:pt x="94611" y="237815"/>
                    <a:pt x="92019" y="237815"/>
                  </a:cubicBezTo>
                  <a:cubicBezTo>
                    <a:pt x="92019" y="237815"/>
                    <a:pt x="92019" y="237815"/>
                    <a:pt x="84243" y="235216"/>
                  </a:cubicBezTo>
                  <a:cubicBezTo>
                    <a:pt x="82947" y="233917"/>
                    <a:pt x="80355" y="233917"/>
                    <a:pt x="79059" y="235216"/>
                  </a:cubicBezTo>
                  <a:cubicBezTo>
                    <a:pt x="79059" y="235216"/>
                    <a:pt x="79059" y="235216"/>
                    <a:pt x="60914" y="243013"/>
                  </a:cubicBezTo>
                  <a:cubicBezTo>
                    <a:pt x="60914" y="243013"/>
                    <a:pt x="60914" y="243013"/>
                    <a:pt x="44065" y="235216"/>
                  </a:cubicBezTo>
                  <a:cubicBezTo>
                    <a:pt x="41473" y="233917"/>
                    <a:pt x="40177" y="233917"/>
                    <a:pt x="37585" y="235216"/>
                  </a:cubicBezTo>
                  <a:cubicBezTo>
                    <a:pt x="37585" y="235216"/>
                    <a:pt x="37585" y="235216"/>
                    <a:pt x="31105" y="237815"/>
                  </a:cubicBezTo>
                  <a:cubicBezTo>
                    <a:pt x="18145" y="241714"/>
                    <a:pt x="10368" y="252110"/>
                    <a:pt x="10368" y="265105"/>
                  </a:cubicBezTo>
                  <a:cubicBezTo>
                    <a:pt x="10368" y="265105"/>
                    <a:pt x="10368" y="265105"/>
                    <a:pt x="10368" y="279400"/>
                  </a:cubicBezTo>
                  <a:cubicBezTo>
                    <a:pt x="10368" y="279400"/>
                    <a:pt x="10368" y="279400"/>
                    <a:pt x="9072" y="279400"/>
                  </a:cubicBezTo>
                  <a:cubicBezTo>
                    <a:pt x="3888" y="279400"/>
                    <a:pt x="0" y="275502"/>
                    <a:pt x="0" y="270303"/>
                  </a:cubicBezTo>
                  <a:cubicBezTo>
                    <a:pt x="0" y="270303"/>
                    <a:pt x="0" y="270303"/>
                    <a:pt x="0" y="9096"/>
                  </a:cubicBezTo>
                  <a:cubicBezTo>
                    <a:pt x="0" y="3898"/>
                    <a:pt x="3888" y="0"/>
                    <a:pt x="907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spTree>
    <p:custDataLst>
      <p:tags r:id="rId1"/>
    </p:custDataLst>
    <p:extLst>
      <p:ext uri="{BB962C8B-B14F-4D97-AF65-F5344CB8AC3E}">
        <p14:creationId xmlns:p14="http://schemas.microsoft.com/office/powerpoint/2010/main" val="69491123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048"/>
                                        </p:tgtEl>
                                        <p:attrNameLst>
                                          <p:attrName>style.visibility</p:attrName>
                                        </p:attrNameLst>
                                      </p:cBhvr>
                                      <p:to>
                                        <p:strVal val="visible"/>
                                      </p:to>
                                    </p:set>
                                    <p:anim calcmode="lin" valueType="num">
                                      <p:cBhvr>
                                        <p:cTn id="27" dur="500" fill="hold"/>
                                        <p:tgtEl>
                                          <p:spTgt spid="2048"/>
                                        </p:tgtEl>
                                        <p:attrNameLst>
                                          <p:attrName>ppt_w</p:attrName>
                                        </p:attrNameLst>
                                      </p:cBhvr>
                                      <p:tavLst>
                                        <p:tav tm="0">
                                          <p:val>
                                            <p:fltVal val="0"/>
                                          </p:val>
                                        </p:tav>
                                        <p:tav tm="100000">
                                          <p:val>
                                            <p:strVal val="#ppt_w"/>
                                          </p:val>
                                        </p:tav>
                                      </p:tavLst>
                                    </p:anim>
                                    <p:anim calcmode="lin" valueType="num">
                                      <p:cBhvr>
                                        <p:cTn id="28" dur="500" fill="hold"/>
                                        <p:tgtEl>
                                          <p:spTgt spid="2048"/>
                                        </p:tgtEl>
                                        <p:attrNameLst>
                                          <p:attrName>ppt_h</p:attrName>
                                        </p:attrNameLst>
                                      </p:cBhvr>
                                      <p:tavLst>
                                        <p:tav tm="0">
                                          <p:val>
                                            <p:fltVal val="0"/>
                                          </p:val>
                                        </p:tav>
                                        <p:tav tm="100000">
                                          <p:val>
                                            <p:strVal val="#ppt_h"/>
                                          </p:val>
                                        </p:tav>
                                      </p:tavLst>
                                    </p:anim>
                                    <p:animEffect transition="in" filter="fade">
                                      <p:cBhvr>
                                        <p:cTn id="29" dur="500"/>
                                        <p:tgtEl>
                                          <p:spTgt spid="2048"/>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childTnLst>
                          </p:cTn>
                        </p:par>
                        <p:par>
                          <p:cTn id="40" fill="hold">
                            <p:stCondLst>
                              <p:cond delay="3500"/>
                            </p:stCondLst>
                            <p:childTnLst>
                              <p:par>
                                <p:cTn id="41" presetID="2" presetClass="entr" presetSubtype="2" fill="hold" nodeType="after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1+#ppt_w/2"/>
                                          </p:val>
                                        </p:tav>
                                        <p:tav tm="100000">
                                          <p:val>
                                            <p:strVal val="#ppt_x"/>
                                          </p:val>
                                        </p:tav>
                                      </p:tavLst>
                                    </p:anim>
                                    <p:anim calcmode="lin" valueType="num">
                                      <p:cBhvr additive="base">
                                        <p:cTn id="44"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RATE_QUIZZES" val="0"/>
  <p:tag name="ISPRING_SCORM_PASSING_SCORE" val="100.000000"/>
  <p:tag name="ISPRING_SCORM_ENDPOINT" val="&lt;endpoint&gt;&lt;enable&gt;0&lt;/enable&gt;&lt;lrs&gt;http://&lt;/lrs&gt;&lt;auth&gt;0&lt;/auth&gt;&lt;login&gt;&lt;/login&gt;&lt;password&gt;&lt;/password&gt;&lt;key&gt;&lt;/key&gt;&lt;name&gt;&lt;/name&gt;&lt;email&gt;&lt;/email&gt;&lt;/endpoint&gt;&#10;"/>
  <p:tag name="ISPRING_OUTPUT_FOLDER" val="F:\我图VIP设计PPT上传\10月份上传文件\295"/>
  <p:tag name="ISPRING_FIRST_PUBLISH" val="1"/>
</p:tagLst>
</file>

<file path=ppt/tags/tag10.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Other"/>
  <p:tag name="MH_ORDER" val="5"/>
</p:tagLst>
</file>

<file path=ppt/tags/tag11.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SubTitle"/>
  <p:tag name="MH_ORDER" val="2"/>
</p:tagLst>
</file>

<file path=ppt/tags/tag12.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Other"/>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SubTitle"/>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Other"/>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SubTitle"/>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Other"/>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0630124613"/>
  <p:tag name="MH_LIBRARY" val="GRAPHIC"/>
</p:tagLst>
</file>

<file path=ppt/tags/tag18.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61022203400"/>
  <p:tag name="MH_LIBRARY" val="GRAPHIC"/>
</p:tagLst>
</file>

<file path=ppt/tags/tag19.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LiuChBZh#"/>
  <p:tag name="MH_LAYOUT" val="SubTitleDesc"/>
  <p:tag name="MH" val="20170706155031"/>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61022203400"/>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2"/>
</p:tagLst>
</file>

<file path=ppt/tags/tag21.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3"/>
</p:tagLst>
</file>

<file path=ppt/tags/tag22.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4"/>
</p:tagLst>
</file>

<file path=ppt/tags/tag23.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SubTitle"/>
  <p:tag name="MH_ORDER" val="4"/>
</p:tagLst>
</file>

<file path=ppt/tags/tag24.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7"/>
</p:tagLst>
</file>

<file path=ppt/tags/tag25.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SubTitle"/>
  <p:tag name="MH_ORDER" val="3"/>
</p:tagLst>
</file>

<file path=ppt/tags/tag26.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6"/>
</p:tagLst>
</file>

<file path=ppt/tags/tag27.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SubTitle"/>
  <p:tag name="MH_ORDER" val="2"/>
</p:tagLst>
</file>

<file path=ppt/tags/tag28.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5"/>
</p:tagLst>
</file>

<file path=ppt/tags/tag29.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61022203400"/>
  <p:tag name="MH_LIBRARY" val="GRAPHIC"/>
</p:tagLst>
</file>

<file path=ppt/tags/tag30.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61022203400"/>
  <p:tag name="MH_LIBRARY" val="GRAPHIC"/>
</p:tagLst>
</file>

<file path=ppt/tags/tag3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61022203400"/>
  <p:tag name="MH_LIBRARY" val="GRAPHIC"/>
</p:tagLst>
</file>

<file path=ppt/tags/tag33.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Desc"/>
  <p:tag name="MH" val="20170706155236"/>
  <p:tag name="MH_LIBRARY" val="GRAPHIC"/>
</p:tagLst>
</file>

<file path=ppt/tags/tag34.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SubTitle"/>
  <p:tag name="MH_ORDER" val="1"/>
</p:tagLst>
</file>

<file path=ppt/tags/tag35.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Other"/>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SubTitle"/>
  <p:tag name="MH_ORDER" val="2"/>
</p:tagLst>
</file>

<file path=ppt/tags/tag37.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Other"/>
  <p:tag name="MH_ORDER" val="2"/>
</p:tagLst>
</file>

<file path=ppt/tags/tag38.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SubTitle"/>
  <p:tag name="MH_ORDER" val="3"/>
</p:tagLst>
</file>

<file path=ppt/tags/tag39.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
  <p:tag name="MH" val="20170706155207"/>
  <p:tag name="MH_LIBRARY" val="GRAPHIC"/>
</p:tagLst>
</file>

<file path=ppt/tags/tag40.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SubTitle"/>
  <p:tag name="MH_ORDER" val="4"/>
</p:tagLst>
</file>

<file path=ppt/tags/tag41.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Other"/>
  <p:tag name="MH_ORDER" val="4"/>
</p:tagLst>
</file>

<file path=ppt/tags/tag42.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SubTitle"/>
  <p:tag name="MH_ORDER" val="5"/>
</p:tagLst>
</file>

<file path=ppt/tags/tag43.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Other"/>
  <p:tag name="MH_ORDER" val="5"/>
</p:tagLst>
</file>

<file path=ppt/tags/tag44.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Other"/>
  <p:tag name="MH_ORDER" val="6"/>
</p:tagLst>
</file>

<file path=ppt/tags/tag45.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61022203400"/>
  <p:tag name="MH_LIBRARY" val="GRAPHIC"/>
</p:tagLst>
</file>

<file path=ppt/tags/tag5.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SubTitle"/>
  <p:tag name="MH_ORDER" val="6"/>
</p:tagLst>
</file>

<file path=ppt/tags/tag6.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Other"/>
  <p:tag name="MH_ORDER" val="6"/>
</p:tagLst>
</file>

<file path=ppt/tags/tag7.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SubTitle"/>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Other"/>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SubTitle"/>
  <p:tag name="MH_ORDER" val="5"/>
</p:tagLst>
</file>

<file path=ppt/theme/theme1.xml><?xml version="1.0" encoding="utf-8"?>
<a:theme xmlns:a="http://schemas.openxmlformats.org/drawingml/2006/main" name="Office 主题">
  <a:themeElements>
    <a:clrScheme name="自定义 31">
      <a:dk1>
        <a:srgbClr val="000000"/>
      </a:dk1>
      <a:lt1>
        <a:srgbClr val="FFFFFF"/>
      </a:lt1>
      <a:dk2>
        <a:srgbClr val="000000"/>
      </a:dk2>
      <a:lt2>
        <a:srgbClr val="FFFFFF"/>
      </a:lt2>
      <a:accent1>
        <a:srgbClr val="55BBC5"/>
      </a:accent1>
      <a:accent2>
        <a:srgbClr val="FBB505"/>
      </a:accent2>
      <a:accent3>
        <a:srgbClr val="55BBC5"/>
      </a:accent3>
      <a:accent4>
        <a:srgbClr val="FBB505"/>
      </a:accent4>
      <a:accent5>
        <a:srgbClr val="55BBC5"/>
      </a:accent5>
      <a:accent6>
        <a:srgbClr val="FBB505"/>
      </a:accent6>
      <a:hlink>
        <a:srgbClr val="55BBC5"/>
      </a:hlink>
      <a:folHlink>
        <a:srgbClr val="FBB505"/>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1758</Words>
  <Application>Microsoft Office PowerPoint</Application>
  <PresentationFormat>全屏显示(16:9)</PresentationFormat>
  <Paragraphs>238</Paragraphs>
  <Slides>26</Slides>
  <Notes>26</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26</vt:i4>
      </vt:variant>
    </vt:vector>
  </HeadingPairs>
  <TitlesOfParts>
    <vt:vector size="42" baseType="lpstr">
      <vt:lpstr>Mangal</vt:lpstr>
      <vt:lpstr>Meiryo</vt:lpstr>
      <vt:lpstr>方正粗圆简体</vt:lpstr>
      <vt:lpstr>方正中等线简体</vt:lpstr>
      <vt:lpstr>方正准圆简体</vt:lpstr>
      <vt:lpstr>黑体</vt:lpstr>
      <vt:lpstr>迷你简准圆</vt:lpstr>
      <vt:lpstr>宋体</vt:lpstr>
      <vt:lpstr>微软雅黑</vt:lpstr>
      <vt:lpstr>站酷快乐体2016修订版</vt:lpstr>
      <vt:lpstr>Arial</vt:lpstr>
      <vt:lpstr>Arial Black</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2019-05-07T02:53:43Z</dcterms:created>
  <dcterms:modified xsi:type="dcterms:W3CDTF">2020-11-17T13:38:29Z</dcterms:modified>
</cp:coreProperties>
</file>