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323" r:id="rId3"/>
    <p:sldId id="324" r:id="rId4"/>
    <p:sldId id="325" r:id="rId5"/>
    <p:sldId id="326" r:id="rId6"/>
    <p:sldId id="331" r:id="rId7"/>
    <p:sldId id="332" r:id="rId8"/>
    <p:sldId id="333" r:id="rId9"/>
    <p:sldId id="327" r:id="rId10"/>
    <p:sldId id="334" r:id="rId11"/>
    <p:sldId id="336" r:id="rId12"/>
    <p:sldId id="337" r:id="rId13"/>
    <p:sldId id="338" r:id="rId14"/>
    <p:sldId id="335" r:id="rId15"/>
    <p:sldId id="328" r:id="rId16"/>
    <p:sldId id="339" r:id="rId17"/>
    <p:sldId id="341" r:id="rId18"/>
    <p:sldId id="340" r:id="rId19"/>
    <p:sldId id="342" r:id="rId20"/>
    <p:sldId id="329" r:id="rId21"/>
    <p:sldId id="344" r:id="rId22"/>
    <p:sldId id="343" r:id="rId23"/>
    <p:sldId id="345" r:id="rId24"/>
    <p:sldId id="346" r:id="rId25"/>
    <p:sldId id="347" r:id="rId26"/>
    <p:sldId id="330" r:id="rId27"/>
    <p:sldId id="34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un Vagun" initials="VV" lastIdx="1" clrIdx="0">
    <p:extLst>
      <p:ext uri="{19B8F6BF-5375-455C-9EA6-DF929625EA0E}">
        <p15:presenceInfo xmlns:p15="http://schemas.microsoft.com/office/powerpoint/2012/main" userId="2eec6f31438e129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CA890"/>
    <a:srgbClr val="66676C"/>
    <a:srgbClr val="B1172E"/>
    <a:srgbClr val="FEF19F"/>
    <a:srgbClr val="FEF6B0"/>
    <a:srgbClr val="FDD195"/>
    <a:srgbClr val="F7BE5D"/>
    <a:srgbClr val="F59945"/>
    <a:srgbClr val="EF902A"/>
    <a:srgbClr val="8AA3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36" autoAdjust="0"/>
    <p:restoredTop sz="96318" autoAdjust="0"/>
  </p:normalViewPr>
  <p:slideViewPr>
    <p:cSldViewPr snapToGrid="0">
      <p:cViewPr varScale="1">
        <p:scale>
          <a:sx n="109" d="100"/>
          <a:sy n="109" d="100"/>
        </p:scale>
        <p:origin x="94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t>2019/11/25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t>‹#›</a:t>
            </a:fld>
            <a:endParaRPr lang="zh-CN" altLang="en-US"/>
          </a:p>
        </p:txBody>
      </p:sp>
    </p:spTree>
    <p:extLst>
      <p:ext uri="{BB962C8B-B14F-4D97-AF65-F5344CB8AC3E}">
        <p14:creationId xmlns:p14="http://schemas.microsoft.com/office/powerpoint/2010/main" val="2003606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a:t>
            </a:fld>
            <a:endParaRPr lang="zh-CN" altLang="en-US"/>
          </a:p>
        </p:txBody>
      </p:sp>
    </p:spTree>
    <p:extLst>
      <p:ext uri="{BB962C8B-B14F-4D97-AF65-F5344CB8AC3E}">
        <p14:creationId xmlns:p14="http://schemas.microsoft.com/office/powerpoint/2010/main" val="1138257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10</a:t>
            </a:fld>
            <a:endParaRPr lang="zh-CN" altLang="en-US"/>
          </a:p>
        </p:txBody>
      </p:sp>
    </p:spTree>
    <p:extLst>
      <p:ext uri="{BB962C8B-B14F-4D97-AF65-F5344CB8AC3E}">
        <p14:creationId xmlns:p14="http://schemas.microsoft.com/office/powerpoint/2010/main" val="129509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11</a:t>
            </a:fld>
            <a:endParaRPr lang="zh-CN" altLang="en-US"/>
          </a:p>
        </p:txBody>
      </p:sp>
    </p:spTree>
    <p:extLst>
      <p:ext uri="{BB962C8B-B14F-4D97-AF65-F5344CB8AC3E}">
        <p14:creationId xmlns:p14="http://schemas.microsoft.com/office/powerpoint/2010/main" val="4109735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12</a:t>
            </a:fld>
            <a:endParaRPr lang="zh-CN" altLang="en-US"/>
          </a:p>
        </p:txBody>
      </p:sp>
    </p:spTree>
    <p:extLst>
      <p:ext uri="{BB962C8B-B14F-4D97-AF65-F5344CB8AC3E}">
        <p14:creationId xmlns:p14="http://schemas.microsoft.com/office/powerpoint/2010/main" val="157478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13</a:t>
            </a:fld>
            <a:endParaRPr lang="zh-CN" altLang="en-US"/>
          </a:p>
        </p:txBody>
      </p:sp>
    </p:spTree>
    <p:extLst>
      <p:ext uri="{BB962C8B-B14F-4D97-AF65-F5344CB8AC3E}">
        <p14:creationId xmlns:p14="http://schemas.microsoft.com/office/powerpoint/2010/main" val="4160185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14</a:t>
            </a:fld>
            <a:endParaRPr lang="zh-CN" altLang="en-US"/>
          </a:p>
        </p:txBody>
      </p:sp>
    </p:spTree>
    <p:extLst>
      <p:ext uri="{BB962C8B-B14F-4D97-AF65-F5344CB8AC3E}">
        <p14:creationId xmlns:p14="http://schemas.microsoft.com/office/powerpoint/2010/main" val="1958406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15</a:t>
            </a:fld>
            <a:endParaRPr lang="zh-CN" altLang="en-US"/>
          </a:p>
        </p:txBody>
      </p:sp>
    </p:spTree>
    <p:extLst>
      <p:ext uri="{BB962C8B-B14F-4D97-AF65-F5344CB8AC3E}">
        <p14:creationId xmlns:p14="http://schemas.microsoft.com/office/powerpoint/2010/main" val="1864928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16</a:t>
            </a:fld>
            <a:endParaRPr lang="zh-CN" altLang="en-US"/>
          </a:p>
        </p:txBody>
      </p:sp>
    </p:spTree>
    <p:extLst>
      <p:ext uri="{BB962C8B-B14F-4D97-AF65-F5344CB8AC3E}">
        <p14:creationId xmlns:p14="http://schemas.microsoft.com/office/powerpoint/2010/main" val="4049344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17</a:t>
            </a:fld>
            <a:endParaRPr lang="zh-CN" altLang="en-US"/>
          </a:p>
        </p:txBody>
      </p:sp>
    </p:spTree>
    <p:extLst>
      <p:ext uri="{BB962C8B-B14F-4D97-AF65-F5344CB8AC3E}">
        <p14:creationId xmlns:p14="http://schemas.microsoft.com/office/powerpoint/2010/main" val="2305587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18</a:t>
            </a:fld>
            <a:endParaRPr lang="zh-CN" altLang="en-US"/>
          </a:p>
        </p:txBody>
      </p:sp>
    </p:spTree>
    <p:extLst>
      <p:ext uri="{BB962C8B-B14F-4D97-AF65-F5344CB8AC3E}">
        <p14:creationId xmlns:p14="http://schemas.microsoft.com/office/powerpoint/2010/main" val="2898827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19</a:t>
            </a:fld>
            <a:endParaRPr lang="zh-CN" altLang="en-US"/>
          </a:p>
        </p:txBody>
      </p:sp>
    </p:spTree>
    <p:extLst>
      <p:ext uri="{BB962C8B-B14F-4D97-AF65-F5344CB8AC3E}">
        <p14:creationId xmlns:p14="http://schemas.microsoft.com/office/powerpoint/2010/main" val="3331770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a:t>
            </a:fld>
            <a:endParaRPr lang="zh-CN" altLang="en-US"/>
          </a:p>
        </p:txBody>
      </p:sp>
    </p:spTree>
    <p:extLst>
      <p:ext uri="{BB962C8B-B14F-4D97-AF65-F5344CB8AC3E}">
        <p14:creationId xmlns:p14="http://schemas.microsoft.com/office/powerpoint/2010/main" val="2175004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20</a:t>
            </a:fld>
            <a:endParaRPr lang="zh-CN" altLang="en-US"/>
          </a:p>
        </p:txBody>
      </p:sp>
    </p:spTree>
    <p:extLst>
      <p:ext uri="{BB962C8B-B14F-4D97-AF65-F5344CB8AC3E}">
        <p14:creationId xmlns:p14="http://schemas.microsoft.com/office/powerpoint/2010/main" val="3587874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21</a:t>
            </a:fld>
            <a:endParaRPr lang="zh-CN" altLang="en-US"/>
          </a:p>
        </p:txBody>
      </p:sp>
    </p:spTree>
    <p:extLst>
      <p:ext uri="{BB962C8B-B14F-4D97-AF65-F5344CB8AC3E}">
        <p14:creationId xmlns:p14="http://schemas.microsoft.com/office/powerpoint/2010/main" val="1149394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22</a:t>
            </a:fld>
            <a:endParaRPr lang="zh-CN" altLang="en-US"/>
          </a:p>
        </p:txBody>
      </p:sp>
    </p:spTree>
    <p:extLst>
      <p:ext uri="{BB962C8B-B14F-4D97-AF65-F5344CB8AC3E}">
        <p14:creationId xmlns:p14="http://schemas.microsoft.com/office/powerpoint/2010/main" val="2567011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23</a:t>
            </a:fld>
            <a:endParaRPr lang="zh-CN" altLang="en-US"/>
          </a:p>
        </p:txBody>
      </p:sp>
    </p:spTree>
    <p:extLst>
      <p:ext uri="{BB962C8B-B14F-4D97-AF65-F5344CB8AC3E}">
        <p14:creationId xmlns:p14="http://schemas.microsoft.com/office/powerpoint/2010/main" val="2195231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24</a:t>
            </a:fld>
            <a:endParaRPr lang="zh-CN" altLang="en-US"/>
          </a:p>
        </p:txBody>
      </p:sp>
    </p:spTree>
    <p:extLst>
      <p:ext uri="{BB962C8B-B14F-4D97-AF65-F5344CB8AC3E}">
        <p14:creationId xmlns:p14="http://schemas.microsoft.com/office/powerpoint/2010/main" val="3193883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25</a:t>
            </a:fld>
            <a:endParaRPr lang="zh-CN" altLang="en-US"/>
          </a:p>
        </p:txBody>
      </p:sp>
    </p:spTree>
    <p:extLst>
      <p:ext uri="{BB962C8B-B14F-4D97-AF65-F5344CB8AC3E}">
        <p14:creationId xmlns:p14="http://schemas.microsoft.com/office/powerpoint/2010/main" val="2409385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0415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3</a:t>
            </a:fld>
            <a:endParaRPr lang="zh-CN" altLang="en-US"/>
          </a:p>
        </p:txBody>
      </p:sp>
    </p:spTree>
    <p:extLst>
      <p:ext uri="{BB962C8B-B14F-4D97-AF65-F5344CB8AC3E}">
        <p14:creationId xmlns:p14="http://schemas.microsoft.com/office/powerpoint/2010/main" val="1043301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4</a:t>
            </a:fld>
            <a:endParaRPr lang="zh-CN" altLang="en-US"/>
          </a:p>
        </p:txBody>
      </p:sp>
    </p:spTree>
    <p:extLst>
      <p:ext uri="{BB962C8B-B14F-4D97-AF65-F5344CB8AC3E}">
        <p14:creationId xmlns:p14="http://schemas.microsoft.com/office/powerpoint/2010/main" val="1520389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5</a:t>
            </a:fld>
            <a:endParaRPr lang="zh-CN" altLang="en-US"/>
          </a:p>
        </p:txBody>
      </p:sp>
    </p:spTree>
    <p:extLst>
      <p:ext uri="{BB962C8B-B14F-4D97-AF65-F5344CB8AC3E}">
        <p14:creationId xmlns:p14="http://schemas.microsoft.com/office/powerpoint/2010/main" val="310588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6</a:t>
            </a:fld>
            <a:endParaRPr lang="zh-CN" altLang="en-US"/>
          </a:p>
        </p:txBody>
      </p:sp>
    </p:spTree>
    <p:extLst>
      <p:ext uri="{BB962C8B-B14F-4D97-AF65-F5344CB8AC3E}">
        <p14:creationId xmlns:p14="http://schemas.microsoft.com/office/powerpoint/2010/main" val="1348234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7</a:t>
            </a:fld>
            <a:endParaRPr lang="zh-CN" altLang="en-US"/>
          </a:p>
        </p:txBody>
      </p:sp>
    </p:spTree>
    <p:extLst>
      <p:ext uri="{BB962C8B-B14F-4D97-AF65-F5344CB8AC3E}">
        <p14:creationId xmlns:p14="http://schemas.microsoft.com/office/powerpoint/2010/main" val="1418347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8</a:t>
            </a:fld>
            <a:endParaRPr lang="zh-CN" altLang="en-US"/>
          </a:p>
        </p:txBody>
      </p:sp>
    </p:spTree>
    <p:extLst>
      <p:ext uri="{BB962C8B-B14F-4D97-AF65-F5344CB8AC3E}">
        <p14:creationId xmlns:p14="http://schemas.microsoft.com/office/powerpoint/2010/main" val="740341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9</a:t>
            </a:fld>
            <a:endParaRPr lang="zh-CN" altLang="en-US"/>
          </a:p>
        </p:txBody>
      </p:sp>
    </p:spTree>
    <p:extLst>
      <p:ext uri="{BB962C8B-B14F-4D97-AF65-F5344CB8AC3E}">
        <p14:creationId xmlns:p14="http://schemas.microsoft.com/office/powerpoint/2010/main" val="1166567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70607A-EB09-4464-B9F9-BBAE9FEA899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F884A62-FE00-4E3D-ADA0-E22F86BE88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D06559F-931E-4C1C-BAA3-CE3BB96CAAE2}"/>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010C8357-4EE7-434F-8F1D-EB72F50A22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863E9BA-C35D-4623-8AEC-12CBA17658E0}"/>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283912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81F35A-5862-461C-A776-246D30F82EF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FAA2EDF-8154-4C55-8E92-834173DDF78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1806EFA-9976-4A7A-810D-76C7047B74B1}"/>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428A798A-BE9A-4072-A93C-D1D1E2030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DD673F-0533-4515-9B56-B753621D6232}"/>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962509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9D47182-1EDE-4FA1-B130-E58222460D2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FE14DC1-ED6B-47BE-A195-B8D73B1D8BD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3C965E7-1B02-43B7-BFDC-37294AFC8E7E}"/>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1C516B03-A310-4DD8-90FD-D6C9AA68EC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174A88E-0943-4A05-8AAD-3E4E90A9726C}"/>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414306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576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348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057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05931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6976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49257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9305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147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461D68-9D60-45C1-84CF-8694F122A0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3A4BDC1-FF73-432D-AC47-8EEEC5E0921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DCF9B87-024B-4A06-BA78-956CBBDA0354}"/>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6157915F-D67C-484A-9A5C-333C71D199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58CB9FE-E585-479C-9939-C1DF8EC97B1F}"/>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8461448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7665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08941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984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1C1372-734A-4296-9FB4-2B237227A9D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E2504FB-3962-4ABB-8F21-3B1297384B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873F61E-C842-45A9-9C07-EC60B6A6DBA4}"/>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C4C42772-006F-42F3-A53C-D6F9334C56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E654AF-4882-4FA1-A3C1-F88A71FB25A7}"/>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753270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C3E3B72-32AE-40DB-856E-1F79DC1CCF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86AB566-0A02-47B8-B36A-57903E92C82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F0B06DF-2A5D-49B6-940D-1C73553E32B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D1D9A042-4577-4206-93A8-735631107E03}"/>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6" name="页脚占位符 5">
            <a:extLst>
              <a:ext uri="{FF2B5EF4-FFF2-40B4-BE49-F238E27FC236}">
                <a16:creationId xmlns:a16="http://schemas.microsoft.com/office/drawing/2014/main" xmlns="" id="{51D834B9-AC17-4E4F-9973-2C6080B73C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1C0070B-569D-4FDB-83D2-2831B39FBD88}"/>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869458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FA247E-FC99-4DEE-9659-A61E58CA1AC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7EFF825-A106-4C43-96EC-00D9D7D29F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2506D75-1984-4130-BBE1-66A0B2075AD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05EF971-1A5F-4FCD-A849-5068EEBFA0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74A3C7F-A504-486F-AC52-BAFC7D2EE70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ECF8FD0D-2A45-42AA-9F3A-D4BBA2C3F372}"/>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8" name="页脚占位符 7">
            <a:extLst>
              <a:ext uri="{FF2B5EF4-FFF2-40B4-BE49-F238E27FC236}">
                <a16:creationId xmlns:a16="http://schemas.microsoft.com/office/drawing/2014/main" xmlns="" id="{CE9B8A7F-BFA8-4329-AFC8-89D05783C6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2C94869-7BF3-4FFD-812C-03E8CEB5C852}"/>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32926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17CC1BC-64C9-4962-A764-37E770FBC64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638FC6B-45DE-432B-B145-F8D8AB2AC5BB}"/>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4" name="页脚占位符 3">
            <a:extLst>
              <a:ext uri="{FF2B5EF4-FFF2-40B4-BE49-F238E27FC236}">
                <a16:creationId xmlns:a16="http://schemas.microsoft.com/office/drawing/2014/main" xmlns="" id="{E413F784-0D7C-43D2-A802-629BA7317F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8781AAF-B2A9-4052-BD38-326FE4C13E14}"/>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178845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5BCC6E6-411E-4830-BEE1-1A626801803D}"/>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3" name="页脚占位符 2">
            <a:extLst>
              <a:ext uri="{FF2B5EF4-FFF2-40B4-BE49-F238E27FC236}">
                <a16:creationId xmlns:a16="http://schemas.microsoft.com/office/drawing/2014/main" xmlns="" id="{FF4BA76C-B531-4C6F-850E-214EA4DF328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5662A71-4ED7-4C0E-AF3B-EACBFA4681E4}"/>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277262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B54FA-E333-4D04-A18F-7D50B83F6B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72AD769-544A-47A1-A306-AEDAED2938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8514AB2-F4D7-4383-B3E7-D0F7163789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5D2DB71-2A42-4C00-9449-CA0DA297B2F2}"/>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6" name="页脚占位符 5">
            <a:extLst>
              <a:ext uri="{FF2B5EF4-FFF2-40B4-BE49-F238E27FC236}">
                <a16:creationId xmlns:a16="http://schemas.microsoft.com/office/drawing/2014/main" xmlns="" id="{ADC5D84D-5127-4599-9769-61D2E69557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5A3411-124D-4AEE-9E12-7E3048799D7A}"/>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583435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C113AC-DF3C-45F8-8376-712B7F9BF2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9E7EF9C-8988-4176-8DA2-5346BDB810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872ECB9-BC6A-47B2-9484-8779389266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C7DA26D-1083-4E20-8433-3EACB78127E1}"/>
              </a:ext>
            </a:extLst>
          </p:cNvPr>
          <p:cNvSpPr>
            <a:spLocks noGrp="1"/>
          </p:cNvSpPr>
          <p:nvPr>
            <p:ph type="dt" sz="half" idx="10"/>
          </p:nvPr>
        </p:nvSpPr>
        <p:spPr/>
        <p:txBody>
          <a:bodyPr/>
          <a:lstStyle/>
          <a:p>
            <a:fld id="{EE4C556E-D11A-48D7-81C0-B1B5323EC136}" type="datetimeFigureOut">
              <a:rPr lang="zh-CN" altLang="en-US" smtClean="0"/>
              <a:t>2019/11/25</a:t>
            </a:fld>
            <a:endParaRPr lang="zh-CN" altLang="en-US"/>
          </a:p>
        </p:txBody>
      </p:sp>
      <p:sp>
        <p:nvSpPr>
          <p:cNvPr id="6" name="页脚占位符 5">
            <a:extLst>
              <a:ext uri="{FF2B5EF4-FFF2-40B4-BE49-F238E27FC236}">
                <a16:creationId xmlns:a16="http://schemas.microsoft.com/office/drawing/2014/main" xmlns="" id="{D8488704-F74A-430C-9177-1F6D513384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EEC994E-AAE0-4342-820B-14F521FAD6DD}"/>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72821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A2F3B47-B08B-4181-88A1-0D61C596FF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9D1A009-55AC-40B1-BECE-C8E17CE742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94A7723-30C6-41D1-B39D-85DF3D3995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t>2019/11/25</a:t>
            </a:fld>
            <a:endParaRPr lang="zh-CN" altLang="en-US"/>
          </a:p>
        </p:txBody>
      </p:sp>
      <p:sp>
        <p:nvSpPr>
          <p:cNvPr id="5" name="页脚占位符 4">
            <a:extLst>
              <a:ext uri="{FF2B5EF4-FFF2-40B4-BE49-F238E27FC236}">
                <a16:creationId xmlns:a16="http://schemas.microsoft.com/office/drawing/2014/main" xmlns="" id="{A16D8014-D4F0-4B30-B629-8D6D50AFBF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F5A88B7-1EF5-48FA-988D-161EF7D697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815638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9276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53F84F8D-DD2D-47F0-B9CB-4282BFFBED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75192641-668A-4D2E-A348-C88370C9A477}"/>
              </a:ext>
            </a:extLst>
          </p:cNvPr>
          <p:cNvSpPr txBox="1"/>
          <p:nvPr/>
        </p:nvSpPr>
        <p:spPr>
          <a:xfrm>
            <a:off x="357009" y="2501900"/>
            <a:ext cx="600164" cy="1854200"/>
          </a:xfrm>
          <a:prstGeom prst="rect">
            <a:avLst/>
          </a:prstGeom>
          <a:noFill/>
        </p:spPr>
        <p:txBody>
          <a:bodyPr vert="eaVert" wrap="square" rtlCol="0">
            <a:spAutoFit/>
          </a:bodyPr>
          <a:lstStyle/>
          <a:p>
            <a:pPr algn="dist">
              <a:lnSpc>
                <a:spcPct val="150000"/>
              </a:lnSpc>
            </a:pPr>
            <a:r>
              <a:rPr lang="en-US" altLang="zh-CN" dirty="0">
                <a:solidFill>
                  <a:schemeClr val="bg1"/>
                </a:solidFill>
                <a:latin typeface="字魂58号-创中黑" panose="00000500000000000000" pitchFamily="2" charset="-122"/>
                <a:ea typeface="字魂58号-创中黑" panose="00000500000000000000" pitchFamily="2" charset="-122"/>
                <a:cs typeface="字体视界-简圆体" panose="02010601030101010101" charset="-122"/>
              </a:rPr>
              <a:t>YOUR LOGO</a:t>
            </a:r>
          </a:p>
        </p:txBody>
      </p:sp>
      <p:sp>
        <p:nvSpPr>
          <p:cNvPr id="16" name="矩形 15">
            <a:extLst>
              <a:ext uri="{FF2B5EF4-FFF2-40B4-BE49-F238E27FC236}">
                <a16:creationId xmlns:a16="http://schemas.microsoft.com/office/drawing/2014/main" xmlns="" id="{C32C7B03-B002-46BF-89EE-3893706E6206}"/>
              </a:ext>
            </a:extLst>
          </p:cNvPr>
          <p:cNvSpPr/>
          <p:nvPr/>
        </p:nvSpPr>
        <p:spPr>
          <a:xfrm>
            <a:off x="2945745" y="2247521"/>
            <a:ext cx="5618045" cy="900246"/>
          </a:xfrm>
          <a:prstGeom prst="rect">
            <a:avLst/>
          </a:prstGeom>
        </p:spPr>
        <p:txBody>
          <a:bodyPr wrap="square" lIns="68580" tIns="34290" rIns="68580" bIns="34290">
            <a:spAutoFit/>
          </a:bodyPr>
          <a:lstStyle/>
          <a:p>
            <a:pPr algn="ctr">
              <a:defRPr/>
            </a:pPr>
            <a:r>
              <a:rPr lang="en-US" altLang="zh-CN" sz="5400" spc="225" dirty="0">
                <a:solidFill>
                  <a:srgbClr val="BCA890"/>
                </a:solidFill>
                <a:latin typeface="包图粗朗体" panose="02000000000000000000" pitchFamily="2" charset="-122"/>
                <a:ea typeface="包图粗朗体" panose="02000000000000000000" pitchFamily="2" charset="-122"/>
                <a:cs typeface="+mn-ea"/>
                <a:sym typeface="+mn-lt"/>
              </a:rPr>
              <a:t>Work Summary</a:t>
            </a:r>
            <a:endParaRPr sz="54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2586037" y="3206363"/>
            <a:ext cx="6506508" cy="1223412"/>
          </a:xfrm>
          <a:prstGeom prst="rect">
            <a:avLst/>
          </a:prstGeom>
        </p:spPr>
        <p:txBody>
          <a:bodyPr wrap="square" lIns="68580" tIns="34290" rIns="68580" bIns="34290">
            <a:spAutoFit/>
          </a:bodyPr>
          <a:lstStyle/>
          <a:p>
            <a:pPr algn="ctr">
              <a:defRPr/>
            </a:pPr>
            <a:r>
              <a:rPr lang="zh-CN" altLang="en-US" sz="7500" spc="225" dirty="0">
                <a:solidFill>
                  <a:schemeClr val="bg1"/>
                </a:solidFill>
                <a:latin typeface="字魂59号-创粗黑" panose="00000500000000000000" pitchFamily="2" charset="-122"/>
                <a:ea typeface="字魂59号-创粗黑" panose="00000500000000000000" pitchFamily="2" charset="-122"/>
                <a:cs typeface="+mn-ea"/>
              </a:rPr>
              <a:t>年终工作总结</a:t>
            </a:r>
            <a:endParaRPr sz="7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8" name="文本框 17">
            <a:extLst>
              <a:ext uri="{FF2B5EF4-FFF2-40B4-BE49-F238E27FC236}">
                <a16:creationId xmlns:a16="http://schemas.microsoft.com/office/drawing/2014/main" xmlns="" id="{4454F23F-F9BF-4914-8C8D-F8272071DCA7}"/>
              </a:ext>
            </a:extLst>
          </p:cNvPr>
          <p:cNvSpPr txBox="1"/>
          <p:nvPr/>
        </p:nvSpPr>
        <p:spPr>
          <a:xfrm>
            <a:off x="4905555" y="5139824"/>
            <a:ext cx="2122697" cy="553998"/>
          </a:xfrm>
          <a:prstGeom prst="rect">
            <a:avLst/>
          </a:prstGeom>
          <a:noFill/>
        </p:spPr>
        <p:txBody>
          <a:bodyPr wrap="none" rtlCol="0">
            <a:spAutoFit/>
          </a:bodyPr>
          <a:lstStyle/>
          <a:p>
            <a:pPr>
              <a:lnSpc>
                <a:spcPct val="150000"/>
              </a:lnSpc>
            </a:pPr>
            <a:r>
              <a:rPr lang="en-US" altLang="zh-CN" sz="2000" dirty="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Design by </a:t>
            </a:r>
            <a:r>
              <a:rPr lang="zh-CN" altLang="en-US" sz="2000" dirty="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优</a:t>
            </a:r>
            <a:r>
              <a:rPr lang="zh-CN" altLang="en-US" sz="2000" dirty="0" smtClean="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品</a:t>
            </a:r>
            <a:r>
              <a:rPr lang="en-US" altLang="zh-CN" sz="2000" dirty="0" smtClean="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PPT</a:t>
            </a:r>
            <a:endParaRPr lang="en-US" altLang="zh-CN" sz="2000" dirty="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endParaRPr>
          </a:p>
        </p:txBody>
      </p:sp>
    </p:spTree>
    <p:extLst>
      <p:ext uri="{BB962C8B-B14F-4D97-AF65-F5344CB8AC3E}">
        <p14:creationId xmlns:p14="http://schemas.microsoft.com/office/powerpoint/2010/main" val="20703064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750"/>
                                        <p:tgtEl>
                                          <p:spTgt spid="15"/>
                                        </p:tgtEl>
                                      </p:cBhvr>
                                    </p:animEffect>
                                  </p:childTnLst>
                                </p:cTn>
                              </p:par>
                            </p:childTnLst>
                          </p:cTn>
                        </p:par>
                        <p:par>
                          <p:cTn id="22" fill="hold">
                            <p:stCondLst>
                              <p:cond delay="125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175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5A6C438-D872-42B0-8619-842625D8AF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4" y="0"/>
            <a:ext cx="12188971" cy="4089400"/>
          </a:xfrm>
          <a:prstGeom prst="rect">
            <a:avLst/>
          </a:prstGeom>
        </p:spPr>
      </p:pic>
      <p:sp>
        <p:nvSpPr>
          <p:cNvPr id="8" name="矩形 7">
            <a:extLst>
              <a:ext uri="{FF2B5EF4-FFF2-40B4-BE49-F238E27FC236}">
                <a16:creationId xmlns:a16="http://schemas.microsoft.com/office/drawing/2014/main" xmlns="" id="{35394435-4287-41AC-B977-BCD956B238DB}"/>
              </a:ext>
            </a:extLst>
          </p:cNvPr>
          <p:cNvSpPr/>
          <p:nvPr/>
        </p:nvSpPr>
        <p:spPr>
          <a:xfrm>
            <a:off x="812800" y="2374900"/>
            <a:ext cx="10896600" cy="375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F8457404-605D-411C-B6A1-1C192139A2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5236" y="2702753"/>
            <a:ext cx="2099667" cy="2550031"/>
          </a:xfrm>
          <a:prstGeom prst="rect">
            <a:avLst/>
          </a:prstGeom>
        </p:spPr>
      </p:pic>
      <p:sp>
        <p:nvSpPr>
          <p:cNvPr id="10" name="文本框 9">
            <a:extLst>
              <a:ext uri="{FF2B5EF4-FFF2-40B4-BE49-F238E27FC236}">
                <a16:creationId xmlns:a16="http://schemas.microsoft.com/office/drawing/2014/main" xmlns="" id="{4185B049-8D86-463E-B21D-2F969BC8EA0C}"/>
              </a:ext>
            </a:extLst>
          </p:cNvPr>
          <p:cNvSpPr txBox="1"/>
          <p:nvPr/>
        </p:nvSpPr>
        <p:spPr>
          <a:xfrm>
            <a:off x="3880599"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4422A117-85D2-4F0B-AB01-E6D90E731B92}"/>
              </a:ext>
            </a:extLst>
          </p:cNvPr>
          <p:cNvSpPr txBox="1"/>
          <p:nvPr/>
        </p:nvSpPr>
        <p:spPr>
          <a:xfrm>
            <a:off x="3848215"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2" name="文本框 11">
            <a:extLst>
              <a:ext uri="{FF2B5EF4-FFF2-40B4-BE49-F238E27FC236}">
                <a16:creationId xmlns:a16="http://schemas.microsoft.com/office/drawing/2014/main" xmlns="" id="{D4BD9E11-D89C-47D5-A5BE-310737216C23}"/>
              </a:ext>
            </a:extLst>
          </p:cNvPr>
          <p:cNvSpPr txBox="1"/>
          <p:nvPr/>
        </p:nvSpPr>
        <p:spPr>
          <a:xfrm>
            <a:off x="3880599"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
        <p:nvSpPr>
          <p:cNvPr id="13" name="文本框 12">
            <a:extLst>
              <a:ext uri="{FF2B5EF4-FFF2-40B4-BE49-F238E27FC236}">
                <a16:creationId xmlns:a16="http://schemas.microsoft.com/office/drawing/2014/main" xmlns="" id="{6DCFA323-241B-4E01-8954-3B21FD7A732A}"/>
              </a:ext>
            </a:extLst>
          </p:cNvPr>
          <p:cNvSpPr txBox="1"/>
          <p:nvPr/>
        </p:nvSpPr>
        <p:spPr>
          <a:xfrm>
            <a:off x="6369684"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文本框 13">
            <a:extLst>
              <a:ext uri="{FF2B5EF4-FFF2-40B4-BE49-F238E27FC236}">
                <a16:creationId xmlns:a16="http://schemas.microsoft.com/office/drawing/2014/main" xmlns="" id="{5C2DF31A-C829-45B1-904D-821D007144DE}"/>
              </a:ext>
            </a:extLst>
          </p:cNvPr>
          <p:cNvSpPr txBox="1"/>
          <p:nvPr/>
        </p:nvSpPr>
        <p:spPr>
          <a:xfrm>
            <a:off x="6337300"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5" name="文本框 14">
            <a:extLst>
              <a:ext uri="{FF2B5EF4-FFF2-40B4-BE49-F238E27FC236}">
                <a16:creationId xmlns:a16="http://schemas.microsoft.com/office/drawing/2014/main" xmlns="" id="{9B885736-8BC5-4C1A-9D41-88C3065558DD}"/>
              </a:ext>
            </a:extLst>
          </p:cNvPr>
          <p:cNvSpPr txBox="1"/>
          <p:nvPr/>
        </p:nvSpPr>
        <p:spPr>
          <a:xfrm>
            <a:off x="6369684"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
        <p:nvSpPr>
          <p:cNvPr id="16" name="文本框 15">
            <a:extLst>
              <a:ext uri="{FF2B5EF4-FFF2-40B4-BE49-F238E27FC236}">
                <a16:creationId xmlns:a16="http://schemas.microsoft.com/office/drawing/2014/main" xmlns="" id="{EF6DFFC0-5DE3-44BD-9408-FD9853B81030}"/>
              </a:ext>
            </a:extLst>
          </p:cNvPr>
          <p:cNvSpPr txBox="1"/>
          <p:nvPr/>
        </p:nvSpPr>
        <p:spPr>
          <a:xfrm>
            <a:off x="8890634"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文本框 16">
            <a:extLst>
              <a:ext uri="{FF2B5EF4-FFF2-40B4-BE49-F238E27FC236}">
                <a16:creationId xmlns:a16="http://schemas.microsoft.com/office/drawing/2014/main" xmlns="" id="{22F45043-6F37-46E4-B637-80E87527E995}"/>
              </a:ext>
            </a:extLst>
          </p:cNvPr>
          <p:cNvSpPr txBox="1"/>
          <p:nvPr/>
        </p:nvSpPr>
        <p:spPr>
          <a:xfrm>
            <a:off x="8858250"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8" name="文本框 17">
            <a:extLst>
              <a:ext uri="{FF2B5EF4-FFF2-40B4-BE49-F238E27FC236}">
                <a16:creationId xmlns:a16="http://schemas.microsoft.com/office/drawing/2014/main" xmlns="" id="{BF3F19FD-312E-47AC-92DF-2C3E3223723A}"/>
              </a:ext>
            </a:extLst>
          </p:cNvPr>
          <p:cNvSpPr txBox="1"/>
          <p:nvPr/>
        </p:nvSpPr>
        <p:spPr>
          <a:xfrm>
            <a:off x="8890634"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Tree>
    <p:extLst>
      <p:ext uri="{BB962C8B-B14F-4D97-AF65-F5344CB8AC3E}">
        <p14:creationId xmlns:p14="http://schemas.microsoft.com/office/powerpoint/2010/main" val="214173957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ppt_y</p:attrName>
                                        </p:attrNameLst>
                                      </p:cBhvr>
                                      <p:tavLst>
                                        <p:tav tm="0">
                                          <p:val>
                                            <p:strVal val="#ppt_y+#ppt_h*1.125000"/>
                                          </p:val>
                                        </p:tav>
                                        <p:tav tm="100000">
                                          <p:val>
                                            <p:strVal val="#ppt_y"/>
                                          </p:val>
                                        </p:tav>
                                      </p:tavLst>
                                    </p:anim>
                                    <p:animEffect transition="in" filter="wipe(up)">
                                      <p:cBhvr>
                                        <p:cTn id="42" dur="500"/>
                                        <p:tgtEl>
                                          <p:spTgt spid="16"/>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ppt_y</p:attrName>
                                        </p:attrNameLst>
                                      </p:cBhvr>
                                      <p:tavLst>
                                        <p:tav tm="0">
                                          <p:val>
                                            <p:strVal val="#ppt_y+#ppt_h*1.125000"/>
                                          </p:val>
                                        </p:tav>
                                        <p:tav tm="100000">
                                          <p:val>
                                            <p:strVal val="#ppt_y"/>
                                          </p:val>
                                        </p:tav>
                                      </p:tavLst>
                                    </p:anim>
                                    <p:animEffect transition="in" filter="wipe(up)">
                                      <p:cBhvr>
                                        <p:cTn id="47" dur="500"/>
                                        <p:tgtEl>
                                          <p:spTgt spid="17"/>
                                        </p:tgtEl>
                                      </p:cBhvr>
                                    </p:animEffect>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ppt_y</p:attrName>
                                        </p:attrNameLst>
                                      </p:cBhvr>
                                      <p:tavLst>
                                        <p:tav tm="0">
                                          <p:val>
                                            <p:strVal val="#ppt_y+#ppt_h*1.125000"/>
                                          </p:val>
                                        </p:tav>
                                        <p:tav tm="100000">
                                          <p:val>
                                            <p:strVal val="#ppt_y"/>
                                          </p:val>
                                        </p:tav>
                                      </p:tavLst>
                                    </p:anim>
                                    <p:animEffect transition="in" filter="wipe(up)">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bldLvl="0"/>
      <p:bldP spid="11" grpId="0" bldLvl="0"/>
      <p:bldP spid="12" grpId="0" bldLvl="0"/>
      <p:bldP spid="13" grpId="0" bldLvl="0"/>
      <p:bldP spid="14" grpId="0" bldLvl="0"/>
      <p:bldP spid="15" grpId="0" bldLvl="0"/>
      <p:bldP spid="16" grpId="0" bldLvl="0"/>
      <p:bldP spid="17" grpId="0" bldLvl="0"/>
      <p:bldP spid="18"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C574A15-37A2-4042-A8F0-E89B31520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2565" y="1098340"/>
            <a:ext cx="6699435" cy="4462226"/>
          </a:xfrm>
          <a:prstGeom prst="rect">
            <a:avLst/>
          </a:prstGeom>
        </p:spPr>
      </p:pic>
      <p:sp>
        <p:nvSpPr>
          <p:cNvPr id="11" name="矩形 10">
            <a:extLst>
              <a:ext uri="{FF2B5EF4-FFF2-40B4-BE49-F238E27FC236}">
                <a16:creationId xmlns:a16="http://schemas.microsoft.com/office/drawing/2014/main" xmlns="" id="{CFAD8761-C078-4DF1-8D3C-3254FB5E97CF}"/>
              </a:ext>
            </a:extLst>
          </p:cNvPr>
          <p:cNvSpPr/>
          <p:nvPr/>
        </p:nvSpPr>
        <p:spPr>
          <a:xfrm>
            <a:off x="0" y="1096309"/>
            <a:ext cx="5829300" cy="446629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DC0CA023-F233-4162-9C20-576394ACA8C3}"/>
              </a:ext>
            </a:extLst>
          </p:cNvPr>
          <p:cNvSpPr/>
          <p:nvPr/>
        </p:nvSpPr>
        <p:spPr>
          <a:xfrm>
            <a:off x="876299" y="4033344"/>
            <a:ext cx="6552615" cy="102783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7">
            <a:extLst>
              <a:ext uri="{FF2B5EF4-FFF2-40B4-BE49-F238E27FC236}">
                <a16:creationId xmlns:a16="http://schemas.microsoft.com/office/drawing/2014/main" xmlns="" id="{59D48132-748F-408F-A8AE-C35F4494165C}"/>
              </a:ext>
            </a:extLst>
          </p:cNvPr>
          <p:cNvSpPr txBox="1"/>
          <p:nvPr/>
        </p:nvSpPr>
        <p:spPr>
          <a:xfrm>
            <a:off x="777901" y="1810471"/>
            <a:ext cx="3467616" cy="584775"/>
          </a:xfrm>
          <a:prstGeom prst="rect">
            <a:avLst/>
          </a:prstGeom>
          <a:noFill/>
        </p:spPr>
        <p:txBody>
          <a:bodyPr wrap="none" rtlCol="0">
            <a:spAutoFit/>
          </a:bodyPr>
          <a:lstStyle/>
          <a:p>
            <a:r>
              <a:rPr lang="zh-CN" altLang="en-US" sz="32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14" name="Google Shape;86;p19">
            <a:extLst>
              <a:ext uri="{FF2B5EF4-FFF2-40B4-BE49-F238E27FC236}">
                <a16:creationId xmlns:a16="http://schemas.microsoft.com/office/drawing/2014/main" xmlns="" id="{F1BDE8E2-1CE3-4FB7-BDB7-851816B54CC8}"/>
              </a:ext>
            </a:extLst>
          </p:cNvPr>
          <p:cNvSpPr txBox="1"/>
          <p:nvPr/>
        </p:nvSpPr>
        <p:spPr>
          <a:xfrm>
            <a:off x="771600" y="1453591"/>
            <a:ext cx="2762200"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bg1"/>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bg1"/>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15" name="TextBox 24">
            <a:extLst>
              <a:ext uri="{FF2B5EF4-FFF2-40B4-BE49-F238E27FC236}">
                <a16:creationId xmlns:a16="http://schemas.microsoft.com/office/drawing/2014/main" xmlns="" id="{2965041D-0B02-450E-BDCA-BE11F28AF75A}"/>
              </a:ext>
            </a:extLst>
          </p:cNvPr>
          <p:cNvSpPr txBox="1"/>
          <p:nvPr/>
        </p:nvSpPr>
        <p:spPr>
          <a:xfrm>
            <a:off x="777900" y="2608478"/>
            <a:ext cx="4714665" cy="102782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a:t>
            </a:r>
            <a:endParaRPr kumimoji="0" lang="zh-CN" altLang="en-US" sz="1400" b="0" i="0" u="none" strike="noStrike" kern="1200" cap="none" spc="0" normalizeH="0" baseline="0" noProof="0" dirty="0">
              <a:ln>
                <a:noFill/>
              </a:ln>
              <a:solidFill>
                <a:schemeClr val="bg1"/>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6" name="TextBox 8">
            <a:extLst>
              <a:ext uri="{FF2B5EF4-FFF2-40B4-BE49-F238E27FC236}">
                <a16:creationId xmlns:a16="http://schemas.microsoft.com/office/drawing/2014/main" xmlns="" id="{EDCCBF18-61AB-4AA4-B455-DAFCC7D750E8}"/>
              </a:ext>
            </a:extLst>
          </p:cNvPr>
          <p:cNvSpPr txBox="1"/>
          <p:nvPr/>
        </p:nvSpPr>
        <p:spPr>
          <a:xfrm>
            <a:off x="1508147" y="4110737"/>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7" name="文本框 16">
            <a:extLst>
              <a:ext uri="{FF2B5EF4-FFF2-40B4-BE49-F238E27FC236}">
                <a16:creationId xmlns:a16="http://schemas.microsoft.com/office/drawing/2014/main" xmlns="" id="{F59806B0-F681-4D5E-BE1F-5270B2E6D8EE}"/>
              </a:ext>
            </a:extLst>
          </p:cNvPr>
          <p:cNvSpPr txBox="1"/>
          <p:nvPr/>
        </p:nvSpPr>
        <p:spPr>
          <a:xfrm>
            <a:off x="1508147" y="4565779"/>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
        <p:nvSpPr>
          <p:cNvPr id="22" name="TextBox 8">
            <a:extLst>
              <a:ext uri="{FF2B5EF4-FFF2-40B4-BE49-F238E27FC236}">
                <a16:creationId xmlns:a16="http://schemas.microsoft.com/office/drawing/2014/main" xmlns="" id="{D1D04478-B71D-46CB-8D01-D04C7A9D3F7A}"/>
              </a:ext>
            </a:extLst>
          </p:cNvPr>
          <p:cNvSpPr txBox="1"/>
          <p:nvPr/>
        </p:nvSpPr>
        <p:spPr>
          <a:xfrm>
            <a:off x="3417664" y="4119374"/>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3" name="文本框 22">
            <a:extLst>
              <a:ext uri="{FF2B5EF4-FFF2-40B4-BE49-F238E27FC236}">
                <a16:creationId xmlns:a16="http://schemas.microsoft.com/office/drawing/2014/main" xmlns="" id="{31568111-D92F-4D57-9E6E-E4CB0180E38C}"/>
              </a:ext>
            </a:extLst>
          </p:cNvPr>
          <p:cNvSpPr txBox="1"/>
          <p:nvPr/>
        </p:nvSpPr>
        <p:spPr>
          <a:xfrm>
            <a:off x="3417664" y="457441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
        <p:nvSpPr>
          <p:cNvPr id="24" name="TextBox 8">
            <a:extLst>
              <a:ext uri="{FF2B5EF4-FFF2-40B4-BE49-F238E27FC236}">
                <a16:creationId xmlns:a16="http://schemas.microsoft.com/office/drawing/2014/main" xmlns="" id="{EDA7DC1C-9F3C-472D-A8F9-6EA77655E6B1}"/>
              </a:ext>
            </a:extLst>
          </p:cNvPr>
          <p:cNvSpPr txBox="1"/>
          <p:nvPr/>
        </p:nvSpPr>
        <p:spPr>
          <a:xfrm>
            <a:off x="5376429" y="4093974"/>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5" name="文本框 24">
            <a:extLst>
              <a:ext uri="{FF2B5EF4-FFF2-40B4-BE49-F238E27FC236}">
                <a16:creationId xmlns:a16="http://schemas.microsoft.com/office/drawing/2014/main" xmlns="" id="{346D772D-4318-452C-89A2-FF278C0DAB46}"/>
              </a:ext>
            </a:extLst>
          </p:cNvPr>
          <p:cNvSpPr txBox="1"/>
          <p:nvPr/>
        </p:nvSpPr>
        <p:spPr>
          <a:xfrm>
            <a:off x="5376429" y="457441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Tree>
    <p:extLst>
      <p:ext uri="{BB962C8B-B14F-4D97-AF65-F5344CB8AC3E}">
        <p14:creationId xmlns:p14="http://schemas.microsoft.com/office/powerpoint/2010/main" val="287703935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0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p:bldP spid="17" grpId="0" bldLvl="0"/>
      <p:bldP spid="23" grpId="0" bldLvl="0"/>
      <p:bldP spid="25"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13C3C11A-EA27-4918-A479-FEDCA95AE400}"/>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24" name="直接连接符 23">
            <a:extLst>
              <a:ext uri="{FF2B5EF4-FFF2-40B4-BE49-F238E27FC236}">
                <a16:creationId xmlns:a16="http://schemas.microsoft.com/office/drawing/2014/main" xmlns="" id="{75B69ED2-C892-423B-9E88-AF160967918A}"/>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EF8BFA48-B144-4B73-8047-08ED266025ED}"/>
              </a:ext>
            </a:extLst>
          </p:cNvPr>
          <p:cNvSpPr/>
          <p:nvPr/>
        </p:nvSpPr>
        <p:spPr>
          <a:xfrm>
            <a:off x="7289566" y="1917700"/>
            <a:ext cx="3467616" cy="3785166"/>
          </a:xfrm>
          <a:prstGeom prst="rect">
            <a:avLst/>
          </a:prstGeom>
          <a:noFill/>
          <a:ln w="38100">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26" name="TextBox 7">
            <a:extLst>
              <a:ext uri="{FF2B5EF4-FFF2-40B4-BE49-F238E27FC236}">
                <a16:creationId xmlns:a16="http://schemas.microsoft.com/office/drawing/2014/main" xmlns="" id="{E23055BB-FCB6-442F-BF7B-80766B5EF4DF}"/>
              </a:ext>
            </a:extLst>
          </p:cNvPr>
          <p:cNvSpPr txBox="1"/>
          <p:nvPr/>
        </p:nvSpPr>
        <p:spPr>
          <a:xfrm>
            <a:off x="1120801" y="2172979"/>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27" name="Google Shape;86;p19">
            <a:extLst>
              <a:ext uri="{FF2B5EF4-FFF2-40B4-BE49-F238E27FC236}">
                <a16:creationId xmlns:a16="http://schemas.microsoft.com/office/drawing/2014/main" xmlns="" id="{137AE466-C567-409C-8F6F-B885DF4EEAC7}"/>
              </a:ext>
            </a:extLst>
          </p:cNvPr>
          <p:cNvSpPr txBox="1"/>
          <p:nvPr/>
        </p:nvSpPr>
        <p:spPr>
          <a:xfrm>
            <a:off x="1114500" y="1816099"/>
            <a:ext cx="2762200"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28" name="TextBox 24">
            <a:extLst>
              <a:ext uri="{FF2B5EF4-FFF2-40B4-BE49-F238E27FC236}">
                <a16:creationId xmlns:a16="http://schemas.microsoft.com/office/drawing/2014/main" xmlns="" id="{77D51984-6EFC-46DD-BE9B-AE76F4D28A9F}"/>
              </a:ext>
            </a:extLst>
          </p:cNvPr>
          <p:cNvSpPr txBox="1"/>
          <p:nvPr/>
        </p:nvSpPr>
        <p:spPr>
          <a:xfrm>
            <a:off x="1120800" y="2970986"/>
            <a:ext cx="5400650" cy="1027829"/>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a:t>
            </a: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r>
              <a:rPr lang="zh-CN" alt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9" name="TextBox 5">
            <a:extLst>
              <a:ext uri="{FF2B5EF4-FFF2-40B4-BE49-F238E27FC236}">
                <a16:creationId xmlns:a16="http://schemas.microsoft.com/office/drawing/2014/main" xmlns="" id="{01759134-9046-4184-B526-9066ABCC53BD}"/>
              </a:ext>
            </a:extLst>
          </p:cNvPr>
          <p:cNvSpPr txBox="1"/>
          <p:nvPr/>
        </p:nvSpPr>
        <p:spPr>
          <a:xfrm>
            <a:off x="3905300" y="4511804"/>
            <a:ext cx="2268667" cy="923330"/>
          </a:xfrm>
          <a:prstGeom prst="rect">
            <a:avLst/>
          </a:prstGeom>
          <a:noFill/>
        </p:spPr>
        <p:txBody>
          <a:bodyPr wrap="square" rtlCol="0">
            <a:spAutoFit/>
          </a:bodyPr>
          <a:lstStyle/>
          <a:p>
            <a:r>
              <a:rPr lang="en-US"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4</a:t>
            </a:r>
            <a:r>
              <a:rPr lang="en-US" altLang="zh-CN"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8</a:t>
            </a:r>
            <a:r>
              <a:rPr lang="en-US" sz="36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30" name="Rectangle 6">
            <a:extLst>
              <a:ext uri="{FF2B5EF4-FFF2-40B4-BE49-F238E27FC236}">
                <a16:creationId xmlns:a16="http://schemas.microsoft.com/office/drawing/2014/main" xmlns="" id="{9441868D-E100-4A8D-A712-A629CEFA19C9}"/>
              </a:ext>
            </a:extLst>
          </p:cNvPr>
          <p:cNvSpPr/>
          <p:nvPr/>
        </p:nvSpPr>
        <p:spPr>
          <a:xfrm>
            <a:off x="3905300" y="5454779"/>
            <a:ext cx="2122795" cy="369332"/>
          </a:xfrm>
          <a:prstGeom prst="rect">
            <a:avLst/>
          </a:prstGeom>
        </p:spPr>
        <p:txBody>
          <a:bodyPr wrap="square">
            <a:spAutoFit/>
          </a:bodyPr>
          <a:lstStyle/>
          <a:p>
            <a:r>
              <a:rPr lang="en-US"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31" name="Rectangle 7">
            <a:extLst>
              <a:ext uri="{FF2B5EF4-FFF2-40B4-BE49-F238E27FC236}">
                <a16:creationId xmlns:a16="http://schemas.microsoft.com/office/drawing/2014/main" xmlns="" id="{2AEBD99E-78F6-4413-AA70-907B121548CA}"/>
              </a:ext>
            </a:extLst>
          </p:cNvPr>
          <p:cNvSpPr/>
          <p:nvPr/>
        </p:nvSpPr>
        <p:spPr>
          <a:xfrm>
            <a:off x="1184671" y="5435134"/>
            <a:ext cx="2122795" cy="369332"/>
          </a:xfrm>
          <a:prstGeom prst="rect">
            <a:avLst/>
          </a:prstGeom>
        </p:spPr>
        <p:txBody>
          <a:bodyPr wrap="square">
            <a:spAutoFit/>
          </a:bodyPr>
          <a:lstStyle/>
          <a:p>
            <a:r>
              <a:rPr lang="en-US"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32" name="TextBox 8">
            <a:extLst>
              <a:ext uri="{FF2B5EF4-FFF2-40B4-BE49-F238E27FC236}">
                <a16:creationId xmlns:a16="http://schemas.microsoft.com/office/drawing/2014/main" xmlns="" id="{F39AD7BD-66FD-4090-8C81-CCE2353A5E4F}"/>
              </a:ext>
            </a:extLst>
          </p:cNvPr>
          <p:cNvSpPr txBox="1"/>
          <p:nvPr/>
        </p:nvSpPr>
        <p:spPr>
          <a:xfrm>
            <a:off x="1184671" y="4492159"/>
            <a:ext cx="2268667" cy="923330"/>
          </a:xfrm>
          <a:prstGeom prst="rect">
            <a:avLst/>
          </a:prstGeom>
          <a:noFill/>
        </p:spPr>
        <p:txBody>
          <a:bodyPr wrap="square" rtlCol="0">
            <a:spAutoFit/>
          </a:bodyPr>
          <a:lstStyle/>
          <a:p>
            <a:r>
              <a:rPr lang="en-US"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3</a:t>
            </a:r>
            <a:r>
              <a:rPr lang="en-US" altLang="zh-CN"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36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33" name="文本框 32">
            <a:extLst>
              <a:ext uri="{FF2B5EF4-FFF2-40B4-BE49-F238E27FC236}">
                <a16:creationId xmlns:a16="http://schemas.microsoft.com/office/drawing/2014/main" xmlns="" id="{C51A1919-0F73-49CC-9EB2-35D47E14F0EE}"/>
              </a:ext>
            </a:extLst>
          </p:cNvPr>
          <p:cNvSpPr txBox="1"/>
          <p:nvPr/>
        </p:nvSpPr>
        <p:spPr>
          <a:xfrm>
            <a:off x="7600974" y="4047659"/>
            <a:ext cx="2844800" cy="116153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Please enter text here.</a:t>
            </a:r>
            <a:endPar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4" name="Freeform 171">
            <a:extLst>
              <a:ext uri="{FF2B5EF4-FFF2-40B4-BE49-F238E27FC236}">
                <a16:creationId xmlns:a16="http://schemas.microsoft.com/office/drawing/2014/main" xmlns="" id="{7442F89D-3E7E-4BBC-AB9D-E5BEB445412E}"/>
              </a:ext>
            </a:extLst>
          </p:cNvPr>
          <p:cNvSpPr>
            <a:spLocks noEditPoints="1"/>
          </p:cNvSpPr>
          <p:nvPr/>
        </p:nvSpPr>
        <p:spPr bwMode="auto">
          <a:xfrm>
            <a:off x="8535471" y="2593430"/>
            <a:ext cx="975806" cy="960558"/>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rgbClr val="66676C"/>
          </a:solidFill>
          <a:ln w="9525">
            <a:solidFill>
              <a:srgbClr val="66676C"/>
            </a:solidFill>
            <a:round/>
            <a:headEnd/>
            <a:tailEnd/>
          </a:ln>
        </p:spPr>
        <p:txBody>
          <a:bodyPr vert="horz" wrap="square" lIns="121920" tIns="60960" rIns="121920" bIns="60960" numCol="1" anchor="t" anchorCtr="0" compatLnSpc="1">
            <a:prstTxWarp prst="textNoShape">
              <a:avLst/>
            </a:prstTxWarp>
          </a:bodyPr>
          <a:lstStyle/>
          <a:p>
            <a:endParaRPr lang="en-US" sz="2400" dirty="0">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71591183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8" grpId="0"/>
      <p:bldP spid="33"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09552374-5C89-4D0C-B3FE-A2CCC2F541C7}"/>
              </a:ext>
            </a:extLst>
          </p:cNvPr>
          <p:cNvSpPr/>
          <p:nvPr/>
        </p:nvSpPr>
        <p:spPr>
          <a:xfrm>
            <a:off x="0" y="3289300"/>
            <a:ext cx="12192000" cy="356870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8C0ACC57-20C3-4C13-BD46-26A129E9D0E0}"/>
              </a:ext>
            </a:extLst>
          </p:cNvPr>
          <p:cNvSpPr/>
          <p:nvPr/>
        </p:nvSpPr>
        <p:spPr>
          <a:xfrm>
            <a:off x="1626530" y="2013790"/>
            <a:ext cx="2551020" cy="25510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B22DF723-1FE4-49E9-87C3-E845CBBAFEA7}"/>
              </a:ext>
            </a:extLst>
          </p:cNvPr>
          <p:cNvSpPr/>
          <p:nvPr/>
        </p:nvSpPr>
        <p:spPr>
          <a:xfrm>
            <a:off x="4820490" y="2013790"/>
            <a:ext cx="2551020" cy="255102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70B823E4-0524-47B2-8CBA-0AE3EF33C9C5}"/>
              </a:ext>
            </a:extLst>
          </p:cNvPr>
          <p:cNvSpPr/>
          <p:nvPr/>
        </p:nvSpPr>
        <p:spPr>
          <a:xfrm>
            <a:off x="8014450" y="1976053"/>
            <a:ext cx="2551020" cy="255102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1561663A-9C2B-45DC-B47B-9457A1F35A34}"/>
              </a:ext>
            </a:extLst>
          </p:cNvPr>
          <p:cNvSpPr txBox="1"/>
          <p:nvPr/>
        </p:nvSpPr>
        <p:spPr>
          <a:xfrm>
            <a:off x="1746248"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BD5C8331-1C00-4AC9-85E4-128384FCC950}"/>
              </a:ext>
            </a:extLst>
          </p:cNvPr>
          <p:cNvSpPr txBox="1"/>
          <p:nvPr/>
        </p:nvSpPr>
        <p:spPr>
          <a:xfrm>
            <a:off x="2139346"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
        <p:nvSpPr>
          <p:cNvPr id="12" name="文本框 11">
            <a:extLst>
              <a:ext uri="{FF2B5EF4-FFF2-40B4-BE49-F238E27FC236}">
                <a16:creationId xmlns:a16="http://schemas.microsoft.com/office/drawing/2014/main" xmlns="" id="{E85EF056-CBD4-4FC3-9281-0A300F07B2C8}"/>
              </a:ext>
            </a:extLst>
          </p:cNvPr>
          <p:cNvSpPr txBox="1"/>
          <p:nvPr/>
        </p:nvSpPr>
        <p:spPr>
          <a:xfrm>
            <a:off x="4899741"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3" name="文本框 12">
            <a:extLst>
              <a:ext uri="{FF2B5EF4-FFF2-40B4-BE49-F238E27FC236}">
                <a16:creationId xmlns:a16="http://schemas.microsoft.com/office/drawing/2014/main" xmlns="" id="{5D8059D5-83AD-4778-9534-634DA44A68DB}"/>
              </a:ext>
            </a:extLst>
          </p:cNvPr>
          <p:cNvSpPr txBox="1"/>
          <p:nvPr/>
        </p:nvSpPr>
        <p:spPr>
          <a:xfrm>
            <a:off x="5292839"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
        <p:nvSpPr>
          <p:cNvPr id="14" name="文本框 13">
            <a:extLst>
              <a:ext uri="{FF2B5EF4-FFF2-40B4-BE49-F238E27FC236}">
                <a16:creationId xmlns:a16="http://schemas.microsoft.com/office/drawing/2014/main" xmlns="" id="{69CEC790-DB74-413D-94DD-C5CD0E4A4954}"/>
              </a:ext>
            </a:extLst>
          </p:cNvPr>
          <p:cNvSpPr txBox="1"/>
          <p:nvPr/>
        </p:nvSpPr>
        <p:spPr>
          <a:xfrm>
            <a:off x="8097684"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5" name="文本框 14">
            <a:extLst>
              <a:ext uri="{FF2B5EF4-FFF2-40B4-BE49-F238E27FC236}">
                <a16:creationId xmlns:a16="http://schemas.microsoft.com/office/drawing/2014/main" xmlns="" id="{5C063E0D-5155-42B1-9DB3-83325FE45E87}"/>
              </a:ext>
            </a:extLst>
          </p:cNvPr>
          <p:cNvSpPr txBox="1"/>
          <p:nvPr/>
        </p:nvSpPr>
        <p:spPr>
          <a:xfrm>
            <a:off x="8490782"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320531239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500"/>
                            </p:stCondLst>
                            <p:childTnLst>
                              <p:par>
                                <p:cTn id="16" presetID="1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ppt_y</p:attrName>
                                        </p:attrNameLst>
                                      </p:cBhvr>
                                      <p:tavLst>
                                        <p:tav tm="0">
                                          <p:val>
                                            <p:strVal val="#ppt_y+#ppt_h*1.125000"/>
                                          </p:val>
                                        </p:tav>
                                        <p:tav tm="100000">
                                          <p:val>
                                            <p:strVal val="#ppt_y"/>
                                          </p:val>
                                        </p:tav>
                                      </p:tavLst>
                                    </p:anim>
                                    <p:animEffect transition="in" filter="wipe(up)">
                                      <p:cBhvr>
                                        <p:cTn id="29" dur="500"/>
                                        <p:tgtEl>
                                          <p:spTgt spid="12"/>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ppt_y</p:attrName>
                                        </p:attrNameLst>
                                      </p:cBhvr>
                                      <p:tavLst>
                                        <p:tav tm="0">
                                          <p:val>
                                            <p:strVal val="#ppt_y+#ppt_h*1.125000"/>
                                          </p:val>
                                        </p:tav>
                                        <p:tav tm="100000">
                                          <p:val>
                                            <p:strVal val="#ppt_y"/>
                                          </p:val>
                                        </p:tav>
                                      </p:tavLst>
                                    </p:anim>
                                    <p:animEffect transition="in" filter="wipe(up)">
                                      <p:cBhvr>
                                        <p:cTn id="34" dur="500"/>
                                        <p:tgtEl>
                                          <p:spTgt spid="13"/>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ppt_y</p:attrName>
                                        </p:attrNameLst>
                                      </p:cBhvr>
                                      <p:tavLst>
                                        <p:tav tm="0">
                                          <p:val>
                                            <p:strVal val="#ppt_y+#ppt_h*1.125000"/>
                                          </p:val>
                                        </p:tav>
                                        <p:tav tm="100000">
                                          <p:val>
                                            <p:strVal val="#ppt_y"/>
                                          </p:val>
                                        </p:tav>
                                      </p:tavLst>
                                    </p:anim>
                                    <p:animEffect transition="in" filter="wipe(up)">
                                      <p:cBhvr>
                                        <p:cTn id="39" dur="500"/>
                                        <p:tgtEl>
                                          <p:spTgt spid="14"/>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10" grpId="0" bldLvl="0"/>
      <p:bldP spid="11" grpId="0" bldLvl="0"/>
      <p:bldP spid="12" grpId="0" bldLvl="0"/>
      <p:bldP spid="13" grpId="0" bldLvl="0"/>
      <p:bldP spid="14" grpId="0" bldLvl="0"/>
      <p:bldP spid="1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D70453F-20BA-454F-B949-150C33069E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3</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经验与总结</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148686492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TextBox 15">
            <a:extLst>
              <a:ext uri="{FF2B5EF4-FFF2-40B4-BE49-F238E27FC236}">
                <a16:creationId xmlns:a16="http://schemas.microsoft.com/office/drawing/2014/main" xmlns="" id="{339F0F27-95EE-4CB3-8572-B3CE4A3FB6FC}"/>
              </a:ext>
            </a:extLst>
          </p:cNvPr>
          <p:cNvSpPr txBox="1"/>
          <p:nvPr/>
        </p:nvSpPr>
        <p:spPr>
          <a:xfrm>
            <a:off x="8707863" y="4207210"/>
            <a:ext cx="2053253"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6" name="Rectangle 16">
            <a:extLst>
              <a:ext uri="{FF2B5EF4-FFF2-40B4-BE49-F238E27FC236}">
                <a16:creationId xmlns:a16="http://schemas.microsoft.com/office/drawing/2014/main" xmlns="" id="{E25748A5-D860-4780-B413-102ED8F1E440}"/>
              </a:ext>
            </a:extLst>
          </p:cNvPr>
          <p:cNvSpPr/>
          <p:nvPr/>
        </p:nvSpPr>
        <p:spPr>
          <a:xfrm>
            <a:off x="8702148" y="3946225"/>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2018</a:t>
            </a:r>
          </a:p>
        </p:txBody>
      </p:sp>
      <p:sp>
        <p:nvSpPr>
          <p:cNvPr id="8" name="TextBox 17">
            <a:extLst>
              <a:ext uri="{FF2B5EF4-FFF2-40B4-BE49-F238E27FC236}">
                <a16:creationId xmlns:a16="http://schemas.microsoft.com/office/drawing/2014/main" xmlns="" id="{8B9BFBA5-161E-4F82-9F1A-6A9D2C41F48A}"/>
              </a:ext>
            </a:extLst>
          </p:cNvPr>
          <p:cNvSpPr txBox="1"/>
          <p:nvPr/>
        </p:nvSpPr>
        <p:spPr>
          <a:xfrm>
            <a:off x="5787388" y="2835610"/>
            <a:ext cx="2312670"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9" name="Rectangle 18">
            <a:extLst>
              <a:ext uri="{FF2B5EF4-FFF2-40B4-BE49-F238E27FC236}">
                <a16:creationId xmlns:a16="http://schemas.microsoft.com/office/drawing/2014/main" xmlns="" id="{9E5478C9-08AE-49F8-90E0-39D5A0A9E1F8}"/>
              </a:ext>
            </a:extLst>
          </p:cNvPr>
          <p:cNvSpPr/>
          <p:nvPr/>
        </p:nvSpPr>
        <p:spPr>
          <a:xfrm>
            <a:off x="5781673" y="2575260"/>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2010</a:t>
            </a:r>
          </a:p>
        </p:txBody>
      </p:sp>
      <p:sp>
        <p:nvSpPr>
          <p:cNvPr id="10" name="TextBox 19">
            <a:extLst>
              <a:ext uri="{FF2B5EF4-FFF2-40B4-BE49-F238E27FC236}">
                <a16:creationId xmlns:a16="http://schemas.microsoft.com/office/drawing/2014/main" xmlns="" id="{79B5AADD-1ED0-46F9-930D-9EC4A9B181BB}"/>
              </a:ext>
            </a:extLst>
          </p:cNvPr>
          <p:cNvSpPr txBox="1"/>
          <p:nvPr/>
        </p:nvSpPr>
        <p:spPr>
          <a:xfrm>
            <a:off x="8707863" y="2835610"/>
            <a:ext cx="2412367"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11" name="Rectangle 20">
            <a:extLst>
              <a:ext uri="{FF2B5EF4-FFF2-40B4-BE49-F238E27FC236}">
                <a16:creationId xmlns:a16="http://schemas.microsoft.com/office/drawing/2014/main" xmlns="" id="{BA2837AD-90AF-4EF8-BFDA-36289F993F4E}"/>
              </a:ext>
            </a:extLst>
          </p:cNvPr>
          <p:cNvSpPr/>
          <p:nvPr/>
        </p:nvSpPr>
        <p:spPr>
          <a:xfrm>
            <a:off x="8702148" y="2575260"/>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2012</a:t>
            </a:r>
          </a:p>
        </p:txBody>
      </p:sp>
      <p:sp>
        <p:nvSpPr>
          <p:cNvPr id="12" name="TextBox 21">
            <a:extLst>
              <a:ext uri="{FF2B5EF4-FFF2-40B4-BE49-F238E27FC236}">
                <a16:creationId xmlns:a16="http://schemas.microsoft.com/office/drawing/2014/main" xmlns="" id="{8223F7D7-77C1-4F96-8DC7-9B464F7887B3}"/>
              </a:ext>
            </a:extLst>
          </p:cNvPr>
          <p:cNvSpPr txBox="1"/>
          <p:nvPr/>
        </p:nvSpPr>
        <p:spPr>
          <a:xfrm>
            <a:off x="5787388" y="4252930"/>
            <a:ext cx="2182793"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13" name="Rectangle 22">
            <a:extLst>
              <a:ext uri="{FF2B5EF4-FFF2-40B4-BE49-F238E27FC236}">
                <a16:creationId xmlns:a16="http://schemas.microsoft.com/office/drawing/2014/main" xmlns="" id="{2BFEEFAE-1CE2-4246-809A-BB18EEA5A376}"/>
              </a:ext>
            </a:extLst>
          </p:cNvPr>
          <p:cNvSpPr/>
          <p:nvPr/>
        </p:nvSpPr>
        <p:spPr>
          <a:xfrm>
            <a:off x="5781673" y="3991945"/>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2015</a:t>
            </a:r>
          </a:p>
        </p:txBody>
      </p:sp>
      <p:sp>
        <p:nvSpPr>
          <p:cNvPr id="14" name="Rectangle 23">
            <a:extLst>
              <a:ext uri="{FF2B5EF4-FFF2-40B4-BE49-F238E27FC236}">
                <a16:creationId xmlns:a16="http://schemas.microsoft.com/office/drawing/2014/main" xmlns="" id="{3F3E318E-FE0C-4032-885C-89B1787F7E5D}"/>
              </a:ext>
            </a:extLst>
          </p:cNvPr>
          <p:cNvSpPr/>
          <p:nvPr/>
        </p:nvSpPr>
        <p:spPr>
          <a:xfrm>
            <a:off x="8362423" y="401671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5" name="Rectangle 24">
            <a:extLst>
              <a:ext uri="{FF2B5EF4-FFF2-40B4-BE49-F238E27FC236}">
                <a16:creationId xmlns:a16="http://schemas.microsoft.com/office/drawing/2014/main" xmlns="" id="{EC803DB5-3257-49D9-AB85-F17C4106FBD9}"/>
              </a:ext>
            </a:extLst>
          </p:cNvPr>
          <p:cNvSpPr/>
          <p:nvPr/>
        </p:nvSpPr>
        <p:spPr>
          <a:xfrm>
            <a:off x="5441948" y="401671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6" name="Rectangle 25">
            <a:extLst>
              <a:ext uri="{FF2B5EF4-FFF2-40B4-BE49-F238E27FC236}">
                <a16:creationId xmlns:a16="http://schemas.microsoft.com/office/drawing/2014/main" xmlns="" id="{53DD5570-F039-4A09-AC1A-0930408D09BC}"/>
              </a:ext>
            </a:extLst>
          </p:cNvPr>
          <p:cNvSpPr/>
          <p:nvPr/>
        </p:nvSpPr>
        <p:spPr>
          <a:xfrm>
            <a:off x="8362423" y="264003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7" name="Rectangle 26">
            <a:extLst>
              <a:ext uri="{FF2B5EF4-FFF2-40B4-BE49-F238E27FC236}">
                <a16:creationId xmlns:a16="http://schemas.microsoft.com/office/drawing/2014/main" xmlns="" id="{5F0955D5-04A3-4AB9-A4AF-B8467EFB26AA}"/>
              </a:ext>
            </a:extLst>
          </p:cNvPr>
          <p:cNvSpPr/>
          <p:nvPr/>
        </p:nvSpPr>
        <p:spPr>
          <a:xfrm>
            <a:off x="5441948" y="2648285"/>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8" name="Freeform 135">
            <a:extLst>
              <a:ext uri="{FF2B5EF4-FFF2-40B4-BE49-F238E27FC236}">
                <a16:creationId xmlns:a16="http://schemas.microsoft.com/office/drawing/2014/main" xmlns="" id="{2389830F-3E17-4764-BAD7-FEC4C498BDB2}"/>
              </a:ext>
            </a:extLst>
          </p:cNvPr>
          <p:cNvSpPr>
            <a:spLocks noEditPoints="1"/>
          </p:cNvSpPr>
          <p:nvPr/>
        </p:nvSpPr>
        <p:spPr bwMode="auto">
          <a:xfrm>
            <a:off x="2394549" y="2644140"/>
            <a:ext cx="637751" cy="59738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字魂58号-创中黑" panose="00000500000000000000" pitchFamily="2" charset="-122"/>
              <a:ea typeface="字魂58号-创中黑" panose="00000500000000000000" pitchFamily="2" charset="-122"/>
            </a:endParaRPr>
          </a:p>
        </p:txBody>
      </p:sp>
      <p:sp>
        <p:nvSpPr>
          <p:cNvPr id="19" name="文本框 18">
            <a:extLst>
              <a:ext uri="{FF2B5EF4-FFF2-40B4-BE49-F238E27FC236}">
                <a16:creationId xmlns:a16="http://schemas.microsoft.com/office/drawing/2014/main" xmlns="" id="{D13800E7-6AF8-4974-B118-A4AEA2869AA3}"/>
              </a:ext>
            </a:extLst>
          </p:cNvPr>
          <p:cNvSpPr txBox="1"/>
          <p:nvPr/>
        </p:nvSpPr>
        <p:spPr>
          <a:xfrm>
            <a:off x="1466424" y="4051080"/>
            <a:ext cx="2558772"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a:t>
            </a:r>
            <a:endPar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文本框 19">
            <a:extLst>
              <a:ext uri="{FF2B5EF4-FFF2-40B4-BE49-F238E27FC236}">
                <a16:creationId xmlns:a16="http://schemas.microsoft.com/office/drawing/2014/main" xmlns="" id="{9144F866-AAC4-4005-8A70-F5D020E123A7}"/>
              </a:ext>
            </a:extLst>
          </p:cNvPr>
          <p:cNvSpPr txBox="1"/>
          <p:nvPr/>
        </p:nvSpPr>
        <p:spPr>
          <a:xfrm>
            <a:off x="1821604" y="3633885"/>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80846102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bldLvl="0"/>
      <p:bldP spid="2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8FC3D48-0677-48CC-A2FC-72E62D8D1049}"/>
              </a:ext>
            </a:extLst>
          </p:cNvPr>
          <p:cNvSpPr/>
          <p:nvPr/>
        </p:nvSpPr>
        <p:spPr>
          <a:xfrm>
            <a:off x="5372100" y="0"/>
            <a:ext cx="58674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a16="http://schemas.microsoft.com/office/drawing/2014/main" xmlns="" id="{FCC4A1C7-D7AE-4F60-ADB8-63983C419C92}"/>
              </a:ext>
            </a:extLst>
          </p:cNvPr>
          <p:cNvSpPr/>
          <p:nvPr/>
        </p:nvSpPr>
        <p:spPr>
          <a:xfrm>
            <a:off x="787401" y="2120900"/>
            <a:ext cx="4584700" cy="3505767"/>
          </a:xfrm>
          <a:prstGeom prst="parallelogram">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DC1E0D89-4C06-4877-967A-759881658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723" y="1721132"/>
            <a:ext cx="5597655" cy="3733801"/>
          </a:xfrm>
          <a:prstGeom prst="rect">
            <a:avLst/>
          </a:prstGeom>
        </p:spPr>
      </p:pic>
      <p:sp>
        <p:nvSpPr>
          <p:cNvPr id="8" name="Freeform 45">
            <a:extLst>
              <a:ext uri="{FF2B5EF4-FFF2-40B4-BE49-F238E27FC236}">
                <a16:creationId xmlns:a16="http://schemas.microsoft.com/office/drawing/2014/main" xmlns="" id="{E9F01644-86BC-47F8-A2CA-DFFA27A6E2BC}"/>
              </a:ext>
            </a:extLst>
          </p:cNvPr>
          <p:cNvSpPr>
            <a:spLocks noEditPoints="1"/>
          </p:cNvSpPr>
          <p:nvPr/>
        </p:nvSpPr>
        <p:spPr bwMode="auto">
          <a:xfrm>
            <a:off x="7029350" y="179609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Freeform 45">
            <a:extLst>
              <a:ext uri="{FF2B5EF4-FFF2-40B4-BE49-F238E27FC236}">
                <a16:creationId xmlns:a16="http://schemas.microsoft.com/office/drawing/2014/main" xmlns="" id="{D39B8ABB-A1C1-40DE-8BE9-B774413E5C81}"/>
              </a:ext>
            </a:extLst>
          </p:cNvPr>
          <p:cNvSpPr>
            <a:spLocks noEditPoints="1"/>
          </p:cNvSpPr>
          <p:nvPr/>
        </p:nvSpPr>
        <p:spPr bwMode="auto">
          <a:xfrm>
            <a:off x="7029350" y="3175105"/>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Freeform 45">
            <a:extLst>
              <a:ext uri="{FF2B5EF4-FFF2-40B4-BE49-F238E27FC236}">
                <a16:creationId xmlns:a16="http://schemas.microsoft.com/office/drawing/2014/main" xmlns="" id="{812930E9-5D75-4079-A3D2-392872175AF0}"/>
              </a:ext>
            </a:extLst>
          </p:cNvPr>
          <p:cNvSpPr>
            <a:spLocks noEditPoints="1"/>
          </p:cNvSpPr>
          <p:nvPr/>
        </p:nvSpPr>
        <p:spPr bwMode="auto">
          <a:xfrm>
            <a:off x="7029350" y="4505198"/>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D50B3BBE-50BE-4EA3-8741-6A1403F54929}"/>
              </a:ext>
            </a:extLst>
          </p:cNvPr>
          <p:cNvSpPr txBox="1"/>
          <p:nvPr/>
        </p:nvSpPr>
        <p:spPr>
          <a:xfrm>
            <a:off x="7700275" y="2077893"/>
            <a:ext cx="3094726"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文本框 11">
            <a:extLst>
              <a:ext uri="{FF2B5EF4-FFF2-40B4-BE49-F238E27FC236}">
                <a16:creationId xmlns:a16="http://schemas.microsoft.com/office/drawing/2014/main" xmlns="" id="{D87342BC-6933-4525-BECB-EDC43935303B}"/>
              </a:ext>
            </a:extLst>
          </p:cNvPr>
          <p:cNvSpPr txBox="1"/>
          <p:nvPr/>
        </p:nvSpPr>
        <p:spPr>
          <a:xfrm>
            <a:off x="7667890" y="1660698"/>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3" name="文本框 12">
            <a:extLst>
              <a:ext uri="{FF2B5EF4-FFF2-40B4-BE49-F238E27FC236}">
                <a16:creationId xmlns:a16="http://schemas.microsoft.com/office/drawing/2014/main" xmlns="" id="{39B6652D-1C73-492E-9888-A1D788049805}"/>
              </a:ext>
            </a:extLst>
          </p:cNvPr>
          <p:cNvSpPr txBox="1"/>
          <p:nvPr/>
        </p:nvSpPr>
        <p:spPr>
          <a:xfrm>
            <a:off x="7700275" y="3456091"/>
            <a:ext cx="2904226"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文本框 13">
            <a:extLst>
              <a:ext uri="{FF2B5EF4-FFF2-40B4-BE49-F238E27FC236}">
                <a16:creationId xmlns:a16="http://schemas.microsoft.com/office/drawing/2014/main" xmlns="" id="{C965C47F-DB6D-4CE9-81A2-83F9A7CA73A4}"/>
              </a:ext>
            </a:extLst>
          </p:cNvPr>
          <p:cNvSpPr txBox="1"/>
          <p:nvPr/>
        </p:nvSpPr>
        <p:spPr>
          <a:xfrm>
            <a:off x="7667890" y="3038896"/>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5" name="文本框 14">
            <a:extLst>
              <a:ext uri="{FF2B5EF4-FFF2-40B4-BE49-F238E27FC236}">
                <a16:creationId xmlns:a16="http://schemas.microsoft.com/office/drawing/2014/main" xmlns="" id="{12B7FC55-D2FD-482E-B1C1-73BE2551EBE1}"/>
              </a:ext>
            </a:extLst>
          </p:cNvPr>
          <p:cNvSpPr txBox="1"/>
          <p:nvPr/>
        </p:nvSpPr>
        <p:spPr>
          <a:xfrm>
            <a:off x="7732658" y="4834290"/>
            <a:ext cx="3062343"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文本框 15">
            <a:extLst>
              <a:ext uri="{FF2B5EF4-FFF2-40B4-BE49-F238E27FC236}">
                <a16:creationId xmlns:a16="http://schemas.microsoft.com/office/drawing/2014/main" xmlns="" id="{0E7AB01D-695B-4566-B0A1-BC481AB30D12}"/>
              </a:ext>
            </a:extLst>
          </p:cNvPr>
          <p:cNvSpPr txBox="1"/>
          <p:nvPr/>
        </p:nvSpPr>
        <p:spPr>
          <a:xfrm>
            <a:off x="7827274" y="4417095"/>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178607918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up)">
                                      <p:cBhvr>
                                        <p:cTn id="45" dur="500"/>
                                        <p:tgtEl>
                                          <p:spTgt spid="14"/>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p:tgtEl>
                                          <p:spTgt spid="15"/>
                                        </p:tgtEl>
                                        <p:attrNameLst>
                                          <p:attrName>ppt_y</p:attrName>
                                        </p:attrNameLst>
                                      </p:cBhvr>
                                      <p:tavLst>
                                        <p:tav tm="0">
                                          <p:val>
                                            <p:strVal val="#ppt_y+#ppt_h*1.125000"/>
                                          </p:val>
                                        </p:tav>
                                        <p:tav tm="100000">
                                          <p:val>
                                            <p:strVal val="#ppt_y"/>
                                          </p:val>
                                        </p:tav>
                                      </p:tavLst>
                                    </p:anim>
                                    <p:animEffect transition="in" filter="wipe(up)">
                                      <p:cBhvr>
                                        <p:cTn id="50" dur="500"/>
                                        <p:tgtEl>
                                          <p:spTgt spid="15"/>
                                        </p:tgtEl>
                                      </p:cBhvr>
                                    </p:animEffect>
                                  </p:childTnLst>
                                </p:cTn>
                              </p:par>
                            </p:childTnLst>
                          </p:cTn>
                        </p:par>
                        <p:par>
                          <p:cTn id="51" fill="hold">
                            <p:stCondLst>
                              <p:cond delay="4500"/>
                            </p:stCondLst>
                            <p:childTnLst>
                              <p:par>
                                <p:cTn id="52" presetID="12" presetClass="entr" presetSubtype="4"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ppt_y</p:attrName>
                                        </p:attrNameLst>
                                      </p:cBhvr>
                                      <p:tavLst>
                                        <p:tav tm="0">
                                          <p:val>
                                            <p:strVal val="#ppt_y+#ppt_h*1.125000"/>
                                          </p:val>
                                        </p:tav>
                                        <p:tav tm="100000">
                                          <p:val>
                                            <p:strVal val="#ppt_y"/>
                                          </p:val>
                                        </p:tav>
                                      </p:tavLst>
                                    </p:anim>
                                    <p:animEffect transition="in" filter="wipe(up)">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bldLvl="0"/>
      <p:bldP spid="12" grpId="0" bldLvl="0"/>
      <p:bldP spid="13" grpId="0" bldLvl="0"/>
      <p:bldP spid="14" grpId="0" bldLvl="0"/>
      <p:bldP spid="15" grpId="0" bldLvl="0"/>
      <p:bldP spid="1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Freeform 6">
            <a:extLst>
              <a:ext uri="{FF2B5EF4-FFF2-40B4-BE49-F238E27FC236}">
                <a16:creationId xmlns:a16="http://schemas.microsoft.com/office/drawing/2014/main" xmlns="" id="{2A3F07F5-3568-454D-8644-4F4A5E99FF9F}"/>
              </a:ext>
            </a:extLst>
          </p:cNvPr>
          <p:cNvSpPr/>
          <p:nvPr/>
        </p:nvSpPr>
        <p:spPr bwMode="auto">
          <a:xfrm>
            <a:off x="6489298" y="3260571"/>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6" name="Freeform 7">
            <a:extLst>
              <a:ext uri="{FF2B5EF4-FFF2-40B4-BE49-F238E27FC236}">
                <a16:creationId xmlns:a16="http://schemas.microsoft.com/office/drawing/2014/main" xmlns="" id="{6A059F12-45BB-414F-A470-7857CDC394E2}"/>
              </a:ext>
            </a:extLst>
          </p:cNvPr>
          <p:cNvSpPr/>
          <p:nvPr/>
        </p:nvSpPr>
        <p:spPr bwMode="auto">
          <a:xfrm>
            <a:off x="4349019" y="3260571"/>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8" name="Freeform 8">
            <a:extLst>
              <a:ext uri="{FF2B5EF4-FFF2-40B4-BE49-F238E27FC236}">
                <a16:creationId xmlns:a16="http://schemas.microsoft.com/office/drawing/2014/main" xmlns="" id="{9B015636-6257-41E4-A9D0-B53E5740B950}"/>
              </a:ext>
            </a:extLst>
          </p:cNvPr>
          <p:cNvSpPr/>
          <p:nvPr/>
        </p:nvSpPr>
        <p:spPr bwMode="auto">
          <a:xfrm>
            <a:off x="4883494" y="23304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9" name="Freeform 9">
            <a:extLst>
              <a:ext uri="{FF2B5EF4-FFF2-40B4-BE49-F238E27FC236}">
                <a16:creationId xmlns:a16="http://schemas.microsoft.com/office/drawing/2014/main" xmlns="" id="{31DB7162-0C18-4543-BAAB-ED2CA942A86C}"/>
              </a:ext>
            </a:extLst>
          </p:cNvPr>
          <p:cNvSpPr/>
          <p:nvPr/>
        </p:nvSpPr>
        <p:spPr bwMode="auto">
          <a:xfrm>
            <a:off x="5956014" y="23304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0" name="Freeform 10">
            <a:extLst>
              <a:ext uri="{FF2B5EF4-FFF2-40B4-BE49-F238E27FC236}">
                <a16:creationId xmlns:a16="http://schemas.microsoft.com/office/drawing/2014/main" xmlns="" id="{D69B1A9E-8AA1-4435-9D1C-815F4DE20106}"/>
              </a:ext>
            </a:extLst>
          </p:cNvPr>
          <p:cNvSpPr/>
          <p:nvPr/>
        </p:nvSpPr>
        <p:spPr bwMode="auto">
          <a:xfrm>
            <a:off x="4883494" y="41847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1" name="Freeform 11">
            <a:extLst>
              <a:ext uri="{FF2B5EF4-FFF2-40B4-BE49-F238E27FC236}">
                <a16:creationId xmlns:a16="http://schemas.microsoft.com/office/drawing/2014/main" xmlns="" id="{C5E88673-CDB8-4EDD-B74F-1C42193EC2BC}"/>
              </a:ext>
            </a:extLst>
          </p:cNvPr>
          <p:cNvSpPr/>
          <p:nvPr/>
        </p:nvSpPr>
        <p:spPr bwMode="auto">
          <a:xfrm>
            <a:off x="5956014" y="41847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2" name="Freeform 13">
            <a:extLst>
              <a:ext uri="{FF2B5EF4-FFF2-40B4-BE49-F238E27FC236}">
                <a16:creationId xmlns:a16="http://schemas.microsoft.com/office/drawing/2014/main" xmlns="" id="{E11B2061-01F3-43DE-BE7E-1A86B73308B7}"/>
              </a:ext>
            </a:extLst>
          </p:cNvPr>
          <p:cNvSpPr>
            <a:spLocks noEditPoints="1"/>
          </p:cNvSpPr>
          <p:nvPr/>
        </p:nvSpPr>
        <p:spPr bwMode="auto">
          <a:xfrm>
            <a:off x="4653753" y="3630969"/>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3" name="Freeform 14">
            <a:extLst>
              <a:ext uri="{FF2B5EF4-FFF2-40B4-BE49-F238E27FC236}">
                <a16:creationId xmlns:a16="http://schemas.microsoft.com/office/drawing/2014/main" xmlns="" id="{E8B6B9A2-B144-4DCC-8D0C-2C2221D859B0}"/>
              </a:ext>
            </a:extLst>
          </p:cNvPr>
          <p:cNvSpPr>
            <a:spLocks noEditPoints="1"/>
          </p:cNvSpPr>
          <p:nvPr/>
        </p:nvSpPr>
        <p:spPr bwMode="auto">
          <a:xfrm>
            <a:off x="5250126" y="2653165"/>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4" name="Freeform 15">
            <a:extLst>
              <a:ext uri="{FF2B5EF4-FFF2-40B4-BE49-F238E27FC236}">
                <a16:creationId xmlns:a16="http://schemas.microsoft.com/office/drawing/2014/main" xmlns="" id="{EEBD55A1-CAB1-4647-B41B-800658F4BA78}"/>
              </a:ext>
            </a:extLst>
          </p:cNvPr>
          <p:cNvSpPr>
            <a:spLocks noEditPoints="1"/>
          </p:cNvSpPr>
          <p:nvPr/>
        </p:nvSpPr>
        <p:spPr bwMode="auto">
          <a:xfrm>
            <a:off x="6210752" y="2703186"/>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5" name="Freeform 17">
            <a:extLst>
              <a:ext uri="{FF2B5EF4-FFF2-40B4-BE49-F238E27FC236}">
                <a16:creationId xmlns:a16="http://schemas.microsoft.com/office/drawing/2014/main" xmlns="" id="{98B4E8A8-90C3-48E1-B6C3-637E843AD17E}"/>
              </a:ext>
            </a:extLst>
          </p:cNvPr>
          <p:cNvSpPr>
            <a:spLocks noEditPoints="1"/>
          </p:cNvSpPr>
          <p:nvPr/>
        </p:nvSpPr>
        <p:spPr bwMode="auto">
          <a:xfrm>
            <a:off x="6762636" y="3628587"/>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nvGrpSpPr>
          <p:cNvPr id="16" name="组合 15">
            <a:extLst>
              <a:ext uri="{FF2B5EF4-FFF2-40B4-BE49-F238E27FC236}">
                <a16:creationId xmlns:a16="http://schemas.microsoft.com/office/drawing/2014/main" xmlns="" id="{7F91F4A3-495D-4980-B0D0-1E34906D2885}"/>
              </a:ext>
            </a:extLst>
          </p:cNvPr>
          <p:cNvGrpSpPr/>
          <p:nvPr/>
        </p:nvGrpSpPr>
        <p:grpSpPr>
          <a:xfrm>
            <a:off x="6219410" y="4545864"/>
            <a:ext cx="506444" cy="470018"/>
            <a:chOff x="5928340" y="670992"/>
            <a:chExt cx="506444" cy="470018"/>
          </a:xfrm>
          <a:solidFill>
            <a:schemeClr val="bg1"/>
          </a:solidFill>
        </p:grpSpPr>
        <p:sp>
          <p:nvSpPr>
            <p:cNvPr id="17" name="Freeform 36">
              <a:extLst>
                <a:ext uri="{FF2B5EF4-FFF2-40B4-BE49-F238E27FC236}">
                  <a16:creationId xmlns:a16="http://schemas.microsoft.com/office/drawing/2014/main" xmlns="" id="{AA0152F5-846D-4A74-ADAE-937F323783F0}"/>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37">
              <a:extLst>
                <a:ext uri="{FF2B5EF4-FFF2-40B4-BE49-F238E27FC236}">
                  <a16:creationId xmlns:a16="http://schemas.microsoft.com/office/drawing/2014/main" xmlns="" id="{E12F4DC7-F410-4C6E-9980-CBF3A2908241}"/>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38">
              <a:extLst>
                <a:ext uri="{FF2B5EF4-FFF2-40B4-BE49-F238E27FC236}">
                  <a16:creationId xmlns:a16="http://schemas.microsoft.com/office/drawing/2014/main" xmlns="" id="{1E33B4E0-C201-4FC8-ABD7-9E72276475B2}"/>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20" name="组合 19">
            <a:extLst>
              <a:ext uri="{FF2B5EF4-FFF2-40B4-BE49-F238E27FC236}">
                <a16:creationId xmlns:a16="http://schemas.microsoft.com/office/drawing/2014/main" xmlns="" id="{A99BDA43-9200-4AFF-9D6F-F968418F906C}"/>
              </a:ext>
            </a:extLst>
          </p:cNvPr>
          <p:cNvGrpSpPr/>
          <p:nvPr/>
        </p:nvGrpSpPr>
        <p:grpSpPr>
          <a:xfrm>
            <a:off x="5152769" y="4538765"/>
            <a:ext cx="428365" cy="468379"/>
            <a:chOff x="697828" y="4453123"/>
            <a:chExt cx="229831" cy="251300"/>
          </a:xfrm>
        </p:grpSpPr>
        <p:sp>
          <p:nvSpPr>
            <p:cNvPr id="21" name="Freeform 665">
              <a:extLst>
                <a:ext uri="{FF2B5EF4-FFF2-40B4-BE49-F238E27FC236}">
                  <a16:creationId xmlns:a16="http://schemas.microsoft.com/office/drawing/2014/main" xmlns="" id="{888F381D-D0A9-4422-B4AF-4EFD4A27187B}"/>
                </a:ext>
              </a:extLst>
            </p:cNvPr>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2" name="Rectangle 666">
              <a:extLst>
                <a:ext uri="{FF2B5EF4-FFF2-40B4-BE49-F238E27FC236}">
                  <a16:creationId xmlns:a16="http://schemas.microsoft.com/office/drawing/2014/main" xmlns="" id="{A60A2BC8-17C1-4531-A42F-1076E8E5A863}"/>
                </a:ext>
              </a:extLst>
            </p:cNvPr>
            <p:cNvSpPr>
              <a:spLocks noChangeArrowheads="1"/>
            </p:cNvSpPr>
            <p:nvPr/>
          </p:nvSpPr>
          <p:spPr bwMode="auto">
            <a:xfrm>
              <a:off x="718073" y="4643682"/>
              <a:ext cx="33343" cy="60741"/>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Rectangle 667">
              <a:extLst>
                <a:ext uri="{FF2B5EF4-FFF2-40B4-BE49-F238E27FC236}">
                  <a16:creationId xmlns:a16="http://schemas.microsoft.com/office/drawing/2014/main" xmlns="" id="{803E565C-2754-45C1-9609-E0779F333480}"/>
                </a:ext>
              </a:extLst>
            </p:cNvPr>
            <p:cNvSpPr>
              <a:spLocks noChangeArrowheads="1"/>
            </p:cNvSpPr>
            <p:nvPr/>
          </p:nvSpPr>
          <p:spPr bwMode="auto">
            <a:xfrm>
              <a:off x="772851" y="4613906"/>
              <a:ext cx="33343" cy="90515"/>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Rectangle 668">
              <a:extLst>
                <a:ext uri="{FF2B5EF4-FFF2-40B4-BE49-F238E27FC236}">
                  <a16:creationId xmlns:a16="http://schemas.microsoft.com/office/drawing/2014/main" xmlns="" id="{AFB9AC22-BC78-425B-9441-569BB387F0BC}"/>
                </a:ext>
              </a:extLst>
            </p:cNvPr>
            <p:cNvSpPr>
              <a:spLocks noChangeArrowheads="1"/>
            </p:cNvSpPr>
            <p:nvPr/>
          </p:nvSpPr>
          <p:spPr bwMode="auto">
            <a:xfrm>
              <a:off x="828820" y="4584131"/>
              <a:ext cx="33343" cy="120291"/>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Rectangle 669">
              <a:extLst>
                <a:ext uri="{FF2B5EF4-FFF2-40B4-BE49-F238E27FC236}">
                  <a16:creationId xmlns:a16="http://schemas.microsoft.com/office/drawing/2014/main" xmlns="" id="{2AFB7370-4271-4CEE-B9A5-D27F852E5141}"/>
                </a:ext>
              </a:extLst>
            </p:cNvPr>
            <p:cNvSpPr>
              <a:spLocks noChangeArrowheads="1"/>
            </p:cNvSpPr>
            <p:nvPr/>
          </p:nvSpPr>
          <p:spPr bwMode="auto">
            <a:xfrm>
              <a:off x="883598" y="4554357"/>
              <a:ext cx="33343" cy="150065"/>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sp>
        <p:nvSpPr>
          <p:cNvPr id="26" name="文本框 25">
            <a:extLst>
              <a:ext uri="{FF2B5EF4-FFF2-40B4-BE49-F238E27FC236}">
                <a16:creationId xmlns:a16="http://schemas.microsoft.com/office/drawing/2014/main" xmlns="" id="{3810935A-F381-49F5-9ED4-DF59C9A70812}"/>
              </a:ext>
            </a:extLst>
          </p:cNvPr>
          <p:cNvSpPr txBox="1"/>
          <p:nvPr/>
        </p:nvSpPr>
        <p:spPr>
          <a:xfrm>
            <a:off x="7373014" y="2486140"/>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文本框 26">
            <a:extLst>
              <a:ext uri="{FF2B5EF4-FFF2-40B4-BE49-F238E27FC236}">
                <a16:creationId xmlns:a16="http://schemas.microsoft.com/office/drawing/2014/main" xmlns="" id="{B937A29E-02CD-48DA-AA9C-DD7FC303A14E}"/>
              </a:ext>
            </a:extLst>
          </p:cNvPr>
          <p:cNvSpPr txBox="1"/>
          <p:nvPr/>
        </p:nvSpPr>
        <p:spPr>
          <a:xfrm>
            <a:off x="7328556" y="214948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28" name="文本框 27">
            <a:extLst>
              <a:ext uri="{FF2B5EF4-FFF2-40B4-BE49-F238E27FC236}">
                <a16:creationId xmlns:a16="http://schemas.microsoft.com/office/drawing/2014/main" xmlns="" id="{48D3AEE2-436C-42FA-9544-BBA88C1244D2}"/>
              </a:ext>
            </a:extLst>
          </p:cNvPr>
          <p:cNvSpPr txBox="1"/>
          <p:nvPr/>
        </p:nvSpPr>
        <p:spPr>
          <a:xfrm>
            <a:off x="8002678" y="3834344"/>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文本框 28">
            <a:extLst>
              <a:ext uri="{FF2B5EF4-FFF2-40B4-BE49-F238E27FC236}">
                <a16:creationId xmlns:a16="http://schemas.microsoft.com/office/drawing/2014/main" xmlns="" id="{9DAF530B-C056-49EF-B425-4DCF739CAAA3}"/>
              </a:ext>
            </a:extLst>
          </p:cNvPr>
          <p:cNvSpPr txBox="1"/>
          <p:nvPr/>
        </p:nvSpPr>
        <p:spPr>
          <a:xfrm>
            <a:off x="7958220" y="3497687"/>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0" name="文本框 29">
            <a:extLst>
              <a:ext uri="{FF2B5EF4-FFF2-40B4-BE49-F238E27FC236}">
                <a16:creationId xmlns:a16="http://schemas.microsoft.com/office/drawing/2014/main" xmlns="" id="{476B8AE9-3727-471E-854C-B776F923BDC2}"/>
              </a:ext>
            </a:extLst>
          </p:cNvPr>
          <p:cNvSpPr txBox="1"/>
          <p:nvPr/>
        </p:nvSpPr>
        <p:spPr>
          <a:xfrm>
            <a:off x="7412032" y="5113609"/>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文本框 30">
            <a:extLst>
              <a:ext uri="{FF2B5EF4-FFF2-40B4-BE49-F238E27FC236}">
                <a16:creationId xmlns:a16="http://schemas.microsoft.com/office/drawing/2014/main" xmlns="" id="{521D4AE1-DF16-494E-BBB3-2B206D5F0B32}"/>
              </a:ext>
            </a:extLst>
          </p:cNvPr>
          <p:cNvSpPr txBox="1"/>
          <p:nvPr/>
        </p:nvSpPr>
        <p:spPr>
          <a:xfrm>
            <a:off x="7367574" y="477695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2" name="文本框 31">
            <a:extLst>
              <a:ext uri="{FF2B5EF4-FFF2-40B4-BE49-F238E27FC236}">
                <a16:creationId xmlns:a16="http://schemas.microsoft.com/office/drawing/2014/main" xmlns="" id="{826F4825-DDCB-4453-B78F-5BD3056D1907}"/>
              </a:ext>
            </a:extLst>
          </p:cNvPr>
          <p:cNvSpPr txBox="1"/>
          <p:nvPr/>
        </p:nvSpPr>
        <p:spPr>
          <a:xfrm>
            <a:off x="1808189" y="5115273"/>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3" name="文本框 32">
            <a:extLst>
              <a:ext uri="{FF2B5EF4-FFF2-40B4-BE49-F238E27FC236}">
                <a16:creationId xmlns:a16="http://schemas.microsoft.com/office/drawing/2014/main" xmlns="" id="{F04073CF-6376-452B-9B0C-F4A5878B8511}"/>
              </a:ext>
            </a:extLst>
          </p:cNvPr>
          <p:cNvSpPr txBox="1"/>
          <p:nvPr/>
        </p:nvSpPr>
        <p:spPr>
          <a:xfrm>
            <a:off x="2427146" y="477556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4" name="文本框 33">
            <a:extLst>
              <a:ext uri="{FF2B5EF4-FFF2-40B4-BE49-F238E27FC236}">
                <a16:creationId xmlns:a16="http://schemas.microsoft.com/office/drawing/2014/main" xmlns="" id="{D85C2F6D-8A87-4AA9-BE1D-F7AA465E314F}"/>
              </a:ext>
            </a:extLst>
          </p:cNvPr>
          <p:cNvSpPr txBox="1"/>
          <p:nvPr/>
        </p:nvSpPr>
        <p:spPr>
          <a:xfrm>
            <a:off x="1912462" y="348139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5" name="文本框 34">
            <a:extLst>
              <a:ext uri="{FF2B5EF4-FFF2-40B4-BE49-F238E27FC236}">
                <a16:creationId xmlns:a16="http://schemas.microsoft.com/office/drawing/2014/main" xmlns="" id="{1918C6CE-CE0D-4622-9FDE-35EF7863BE6B}"/>
              </a:ext>
            </a:extLst>
          </p:cNvPr>
          <p:cNvSpPr txBox="1"/>
          <p:nvPr/>
        </p:nvSpPr>
        <p:spPr>
          <a:xfrm>
            <a:off x="1898615" y="2397917"/>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6" name="文本框 35">
            <a:extLst>
              <a:ext uri="{FF2B5EF4-FFF2-40B4-BE49-F238E27FC236}">
                <a16:creationId xmlns:a16="http://schemas.microsoft.com/office/drawing/2014/main" xmlns="" id="{1B8C8467-746C-447B-8B93-7379A901DBE2}"/>
              </a:ext>
            </a:extLst>
          </p:cNvPr>
          <p:cNvSpPr txBox="1"/>
          <p:nvPr/>
        </p:nvSpPr>
        <p:spPr>
          <a:xfrm>
            <a:off x="2517572" y="205821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7" name="文本框 36">
            <a:extLst>
              <a:ext uri="{FF2B5EF4-FFF2-40B4-BE49-F238E27FC236}">
                <a16:creationId xmlns:a16="http://schemas.microsoft.com/office/drawing/2014/main" xmlns="" id="{98730E61-AE4F-46AC-8E64-8A27355836FB}"/>
              </a:ext>
            </a:extLst>
          </p:cNvPr>
          <p:cNvSpPr txBox="1"/>
          <p:nvPr/>
        </p:nvSpPr>
        <p:spPr>
          <a:xfrm>
            <a:off x="1302985" y="3834922"/>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262811648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nodePh="1">
                                  <p:stCondLst>
                                    <p:cond delay="0"/>
                                  </p:stCondLst>
                                  <p:endCondLst>
                                    <p:cond evt="begin" delay="0">
                                      <p:tn val="11"/>
                                    </p:cond>
                                  </p:end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par>
                          <p:cTn id="14" fill="hold">
                            <p:stCondLst>
                              <p:cond delay="1500"/>
                            </p:stCondLst>
                            <p:childTnLst>
                              <p:par>
                                <p:cTn id="15" presetID="3" presetClass="entr" presetSubtype="10" fill="hold" grpId="0" nodeType="after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p:stCondLst>
                              <p:cond delay="2000"/>
                            </p:stCondLst>
                            <p:childTnLst>
                              <p:par>
                                <p:cTn id="19" presetID="3" presetClass="entr" presetSubtype="10" fill="hold" grpId="0" nodeType="afterEffect" nodePh="1">
                                  <p:stCondLst>
                                    <p:cond delay="0"/>
                                  </p:stCondLst>
                                  <p:endCondLst>
                                    <p:cond evt="begin" delay="0">
                                      <p:tn val="19"/>
                                    </p:cond>
                                  </p:end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par>
                          <p:cTn id="22" fill="hold">
                            <p:stCondLst>
                              <p:cond delay="2500"/>
                            </p:stCondLst>
                            <p:childTnLst>
                              <p:par>
                                <p:cTn id="23" presetID="3" presetClass="entr" presetSubtype="10" fill="hold" grpId="0" nodeType="afterEffect" nodePh="1">
                                  <p:stCondLst>
                                    <p:cond delay="0"/>
                                  </p:stCondLst>
                                  <p:endCondLst>
                                    <p:cond evt="begin" delay="0">
                                      <p:tn val="23"/>
                                    </p:cond>
                                  </p:end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par>
                          <p:cTn id="26" fill="hold">
                            <p:stCondLst>
                              <p:cond delay="3000"/>
                            </p:stCondLst>
                            <p:childTnLst>
                              <p:par>
                                <p:cTn id="27" presetID="3" presetClass="entr" presetSubtype="10" fill="hold" grpId="0" nodeType="afterEffect" nodePh="1">
                                  <p:stCondLst>
                                    <p:cond delay="0"/>
                                  </p:stCondLst>
                                  <p:endCondLst>
                                    <p:cond evt="begin" delay="0">
                                      <p:tn val="27"/>
                                    </p:cond>
                                  </p:end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par>
                          <p:cTn id="30" fill="hold">
                            <p:stCondLst>
                              <p:cond delay="3500"/>
                            </p:stCondLst>
                            <p:childTnLst>
                              <p:par>
                                <p:cTn id="31" presetID="3" presetClass="entr" presetSubtype="10" fill="hold" grpId="0" nodeType="afterEffect" nodePh="1">
                                  <p:stCondLst>
                                    <p:cond delay="0"/>
                                  </p:stCondLst>
                                  <p:endCondLst>
                                    <p:cond evt="begin" delay="0">
                                      <p:tn val="31"/>
                                    </p:cond>
                                  </p:end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par>
                          <p:cTn id="34" fill="hold">
                            <p:stCondLst>
                              <p:cond delay="4000"/>
                            </p:stCondLst>
                            <p:childTnLst>
                              <p:par>
                                <p:cTn id="35" presetID="3"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par>
                          <p:cTn id="38" fill="hold">
                            <p:stCondLst>
                              <p:cond delay="4500"/>
                            </p:stCondLst>
                            <p:childTnLst>
                              <p:par>
                                <p:cTn id="39" presetID="3" presetClass="entr" presetSubtype="1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par>
                          <p:cTn id="42" fill="hold">
                            <p:stCondLst>
                              <p:cond delay="5000"/>
                            </p:stCondLst>
                            <p:childTnLst>
                              <p:par>
                                <p:cTn id="43" presetID="3"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par>
                          <p:cTn id="46" fill="hold">
                            <p:stCondLst>
                              <p:cond delay="5500"/>
                            </p:stCondLst>
                            <p:childTnLst>
                              <p:par>
                                <p:cTn id="47" presetID="3"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par>
                          <p:cTn id="50" fill="hold">
                            <p:stCondLst>
                              <p:cond delay="6000"/>
                            </p:stCondLst>
                            <p:childTnLst>
                              <p:par>
                                <p:cTn id="51" presetID="3" presetClass="entr" presetSubtype="1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linds(horizontal)">
                                      <p:cBhvr>
                                        <p:cTn id="53" dur="500"/>
                                        <p:tgtEl>
                                          <p:spTgt spid="16"/>
                                        </p:tgtEl>
                                      </p:cBhvr>
                                    </p:animEffect>
                                  </p:childTnLst>
                                </p:cTn>
                              </p:par>
                            </p:childTnLst>
                          </p:cTn>
                        </p:par>
                        <p:par>
                          <p:cTn id="54" fill="hold">
                            <p:stCondLst>
                              <p:cond delay="6500"/>
                            </p:stCondLst>
                            <p:childTnLst>
                              <p:par>
                                <p:cTn id="55" presetID="3" presetClass="entr" presetSubtype="1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par>
                          <p:cTn id="58" fill="hold">
                            <p:stCondLst>
                              <p:cond delay="7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7500"/>
                            </p:stCondLst>
                            <p:childTnLst>
                              <p:par>
                                <p:cTn id="64" presetID="1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ppt_y</p:attrName>
                                        </p:attrNameLst>
                                      </p:cBhvr>
                                      <p:tavLst>
                                        <p:tav tm="0">
                                          <p:val>
                                            <p:strVal val="#ppt_y+#ppt_h*1.125000"/>
                                          </p:val>
                                        </p:tav>
                                        <p:tav tm="100000">
                                          <p:val>
                                            <p:strVal val="#ppt_y"/>
                                          </p:val>
                                        </p:tav>
                                      </p:tavLst>
                                    </p:anim>
                                    <p:animEffect transition="in" filter="wipe(up)">
                                      <p:cBhvr>
                                        <p:cTn id="67" dur="500"/>
                                        <p:tgtEl>
                                          <p:spTgt spid="27"/>
                                        </p:tgtEl>
                                      </p:cBhvr>
                                    </p:animEffect>
                                  </p:childTnLst>
                                </p:cTn>
                              </p:par>
                            </p:childTnLst>
                          </p:cTn>
                        </p:par>
                        <p:par>
                          <p:cTn id="68" fill="hold">
                            <p:stCondLst>
                              <p:cond delay="8000"/>
                            </p:stCondLst>
                            <p:childTnLst>
                              <p:par>
                                <p:cTn id="69" presetID="12" presetClass="entr" presetSubtype="4"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p:tgtEl>
                                          <p:spTgt spid="28"/>
                                        </p:tgtEl>
                                        <p:attrNameLst>
                                          <p:attrName>ppt_y</p:attrName>
                                        </p:attrNameLst>
                                      </p:cBhvr>
                                      <p:tavLst>
                                        <p:tav tm="0">
                                          <p:val>
                                            <p:strVal val="#ppt_y+#ppt_h*1.125000"/>
                                          </p:val>
                                        </p:tav>
                                        <p:tav tm="100000">
                                          <p:val>
                                            <p:strVal val="#ppt_y"/>
                                          </p:val>
                                        </p:tav>
                                      </p:tavLst>
                                    </p:anim>
                                    <p:animEffect transition="in" filter="wipe(up)">
                                      <p:cBhvr>
                                        <p:cTn id="72" dur="500"/>
                                        <p:tgtEl>
                                          <p:spTgt spid="28"/>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additive="base">
                                        <p:cTn id="76" dur="500"/>
                                        <p:tgtEl>
                                          <p:spTgt spid="29"/>
                                        </p:tgtEl>
                                        <p:attrNameLst>
                                          <p:attrName>ppt_y</p:attrName>
                                        </p:attrNameLst>
                                      </p:cBhvr>
                                      <p:tavLst>
                                        <p:tav tm="0">
                                          <p:val>
                                            <p:strVal val="#ppt_y+#ppt_h*1.125000"/>
                                          </p:val>
                                        </p:tav>
                                        <p:tav tm="100000">
                                          <p:val>
                                            <p:strVal val="#ppt_y"/>
                                          </p:val>
                                        </p:tav>
                                      </p:tavLst>
                                    </p:anim>
                                    <p:animEffect transition="in" filter="wipe(up)">
                                      <p:cBhvr>
                                        <p:cTn id="77" dur="500"/>
                                        <p:tgtEl>
                                          <p:spTgt spid="29"/>
                                        </p:tgtEl>
                                      </p:cBhvr>
                                    </p:animEffect>
                                  </p:childTnLst>
                                </p:cTn>
                              </p:par>
                            </p:childTnLst>
                          </p:cTn>
                        </p:par>
                        <p:par>
                          <p:cTn id="78" fill="hold">
                            <p:stCondLst>
                              <p:cond delay="9000"/>
                            </p:stCondLst>
                            <p:childTnLst>
                              <p:par>
                                <p:cTn id="79" presetID="12" presetClass="entr" presetSubtype="4"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p:tgtEl>
                                          <p:spTgt spid="30"/>
                                        </p:tgtEl>
                                        <p:attrNameLst>
                                          <p:attrName>ppt_y</p:attrName>
                                        </p:attrNameLst>
                                      </p:cBhvr>
                                      <p:tavLst>
                                        <p:tav tm="0">
                                          <p:val>
                                            <p:strVal val="#ppt_y+#ppt_h*1.125000"/>
                                          </p:val>
                                        </p:tav>
                                        <p:tav tm="100000">
                                          <p:val>
                                            <p:strVal val="#ppt_y"/>
                                          </p:val>
                                        </p:tav>
                                      </p:tavLst>
                                    </p:anim>
                                    <p:animEffect transition="in" filter="wipe(up)">
                                      <p:cBhvr>
                                        <p:cTn id="82" dur="500"/>
                                        <p:tgtEl>
                                          <p:spTgt spid="30"/>
                                        </p:tgtEl>
                                      </p:cBhvr>
                                    </p:animEffect>
                                  </p:childTnLst>
                                </p:cTn>
                              </p:par>
                            </p:childTnLst>
                          </p:cTn>
                        </p:par>
                        <p:par>
                          <p:cTn id="83" fill="hold">
                            <p:stCondLst>
                              <p:cond delay="9500"/>
                            </p:stCondLst>
                            <p:childTnLst>
                              <p:par>
                                <p:cTn id="84" presetID="12" presetClass="entr" presetSubtype="4"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p:tgtEl>
                                          <p:spTgt spid="31"/>
                                        </p:tgtEl>
                                        <p:attrNameLst>
                                          <p:attrName>ppt_y</p:attrName>
                                        </p:attrNameLst>
                                      </p:cBhvr>
                                      <p:tavLst>
                                        <p:tav tm="0">
                                          <p:val>
                                            <p:strVal val="#ppt_y+#ppt_h*1.125000"/>
                                          </p:val>
                                        </p:tav>
                                        <p:tav tm="100000">
                                          <p:val>
                                            <p:strVal val="#ppt_y"/>
                                          </p:val>
                                        </p:tav>
                                      </p:tavLst>
                                    </p:anim>
                                    <p:animEffect transition="in" filter="wipe(up)">
                                      <p:cBhvr>
                                        <p:cTn id="87" dur="500"/>
                                        <p:tgtEl>
                                          <p:spTgt spid="31"/>
                                        </p:tgtEl>
                                      </p:cBhvr>
                                    </p:animEffect>
                                  </p:childTnLst>
                                </p:cTn>
                              </p:par>
                            </p:childTnLst>
                          </p:cTn>
                        </p:par>
                        <p:par>
                          <p:cTn id="88" fill="hold">
                            <p:stCondLst>
                              <p:cond delay="10000"/>
                            </p:stCondLst>
                            <p:childTnLst>
                              <p:par>
                                <p:cTn id="89" presetID="12" presetClass="entr" presetSubtype="4"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p:tgtEl>
                                          <p:spTgt spid="32"/>
                                        </p:tgtEl>
                                        <p:attrNameLst>
                                          <p:attrName>ppt_y</p:attrName>
                                        </p:attrNameLst>
                                      </p:cBhvr>
                                      <p:tavLst>
                                        <p:tav tm="0">
                                          <p:val>
                                            <p:strVal val="#ppt_y+#ppt_h*1.125000"/>
                                          </p:val>
                                        </p:tav>
                                        <p:tav tm="100000">
                                          <p:val>
                                            <p:strVal val="#ppt_y"/>
                                          </p:val>
                                        </p:tav>
                                      </p:tavLst>
                                    </p:anim>
                                    <p:animEffect transition="in" filter="wipe(up)">
                                      <p:cBhvr>
                                        <p:cTn id="92" dur="500"/>
                                        <p:tgtEl>
                                          <p:spTgt spid="32"/>
                                        </p:tgtEl>
                                      </p:cBhvr>
                                    </p:animEffect>
                                  </p:childTnLst>
                                </p:cTn>
                              </p:par>
                            </p:childTnLst>
                          </p:cTn>
                        </p:par>
                        <p:par>
                          <p:cTn id="93" fill="hold">
                            <p:stCondLst>
                              <p:cond delay="10500"/>
                            </p:stCondLst>
                            <p:childTnLst>
                              <p:par>
                                <p:cTn id="94" presetID="12" presetClass="entr" presetSubtype="4"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p:tgtEl>
                                          <p:spTgt spid="33"/>
                                        </p:tgtEl>
                                        <p:attrNameLst>
                                          <p:attrName>ppt_y</p:attrName>
                                        </p:attrNameLst>
                                      </p:cBhvr>
                                      <p:tavLst>
                                        <p:tav tm="0">
                                          <p:val>
                                            <p:strVal val="#ppt_y+#ppt_h*1.125000"/>
                                          </p:val>
                                        </p:tav>
                                        <p:tav tm="100000">
                                          <p:val>
                                            <p:strVal val="#ppt_y"/>
                                          </p:val>
                                        </p:tav>
                                      </p:tavLst>
                                    </p:anim>
                                    <p:animEffect transition="in" filter="wipe(up)">
                                      <p:cBhvr>
                                        <p:cTn id="97" dur="500"/>
                                        <p:tgtEl>
                                          <p:spTgt spid="33"/>
                                        </p:tgtEl>
                                      </p:cBhvr>
                                    </p:animEffect>
                                  </p:childTnLst>
                                </p:cTn>
                              </p:par>
                            </p:childTnLst>
                          </p:cTn>
                        </p:par>
                        <p:par>
                          <p:cTn id="98" fill="hold">
                            <p:stCondLst>
                              <p:cond delay="11000"/>
                            </p:stCondLst>
                            <p:childTnLst>
                              <p:par>
                                <p:cTn id="99" presetID="12" presetClass="entr" presetSubtype="4" fill="hold" grpId="0" nodeType="after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p:tgtEl>
                                          <p:spTgt spid="34"/>
                                        </p:tgtEl>
                                        <p:attrNameLst>
                                          <p:attrName>ppt_y</p:attrName>
                                        </p:attrNameLst>
                                      </p:cBhvr>
                                      <p:tavLst>
                                        <p:tav tm="0">
                                          <p:val>
                                            <p:strVal val="#ppt_y+#ppt_h*1.125000"/>
                                          </p:val>
                                        </p:tav>
                                        <p:tav tm="100000">
                                          <p:val>
                                            <p:strVal val="#ppt_y"/>
                                          </p:val>
                                        </p:tav>
                                      </p:tavLst>
                                    </p:anim>
                                    <p:animEffect transition="in" filter="wipe(up)">
                                      <p:cBhvr>
                                        <p:cTn id="102" dur="500"/>
                                        <p:tgtEl>
                                          <p:spTgt spid="34"/>
                                        </p:tgtEl>
                                      </p:cBhvr>
                                    </p:animEffect>
                                  </p:childTnLst>
                                </p:cTn>
                              </p:par>
                            </p:childTnLst>
                          </p:cTn>
                        </p:par>
                        <p:par>
                          <p:cTn id="103" fill="hold">
                            <p:stCondLst>
                              <p:cond delay="11500"/>
                            </p:stCondLst>
                            <p:childTnLst>
                              <p:par>
                                <p:cTn id="104" presetID="12" presetClass="entr" presetSubtype="4"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p:tgtEl>
                                          <p:spTgt spid="35"/>
                                        </p:tgtEl>
                                        <p:attrNameLst>
                                          <p:attrName>ppt_y</p:attrName>
                                        </p:attrNameLst>
                                      </p:cBhvr>
                                      <p:tavLst>
                                        <p:tav tm="0">
                                          <p:val>
                                            <p:strVal val="#ppt_y+#ppt_h*1.125000"/>
                                          </p:val>
                                        </p:tav>
                                        <p:tav tm="100000">
                                          <p:val>
                                            <p:strVal val="#ppt_y"/>
                                          </p:val>
                                        </p:tav>
                                      </p:tavLst>
                                    </p:anim>
                                    <p:animEffect transition="in" filter="wipe(up)">
                                      <p:cBhvr>
                                        <p:cTn id="107" dur="500"/>
                                        <p:tgtEl>
                                          <p:spTgt spid="35"/>
                                        </p:tgtEl>
                                      </p:cBhvr>
                                    </p:animEffect>
                                  </p:childTnLst>
                                </p:cTn>
                              </p:par>
                            </p:childTnLst>
                          </p:cTn>
                        </p:par>
                        <p:par>
                          <p:cTn id="108" fill="hold">
                            <p:stCondLst>
                              <p:cond delay="12000"/>
                            </p:stCondLst>
                            <p:childTnLst>
                              <p:par>
                                <p:cTn id="109" presetID="12" presetClass="entr" presetSubtype="4"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additive="base">
                                        <p:cTn id="111" dur="500"/>
                                        <p:tgtEl>
                                          <p:spTgt spid="36"/>
                                        </p:tgtEl>
                                        <p:attrNameLst>
                                          <p:attrName>ppt_y</p:attrName>
                                        </p:attrNameLst>
                                      </p:cBhvr>
                                      <p:tavLst>
                                        <p:tav tm="0">
                                          <p:val>
                                            <p:strVal val="#ppt_y+#ppt_h*1.125000"/>
                                          </p:val>
                                        </p:tav>
                                        <p:tav tm="100000">
                                          <p:val>
                                            <p:strVal val="#ppt_y"/>
                                          </p:val>
                                        </p:tav>
                                      </p:tavLst>
                                    </p:anim>
                                    <p:animEffect transition="in" filter="wipe(up)">
                                      <p:cBhvr>
                                        <p:cTn id="112" dur="500"/>
                                        <p:tgtEl>
                                          <p:spTgt spid="36"/>
                                        </p:tgtEl>
                                      </p:cBhvr>
                                    </p:animEffect>
                                  </p:childTnLst>
                                </p:cTn>
                              </p:par>
                            </p:childTnLst>
                          </p:cTn>
                        </p:par>
                        <p:par>
                          <p:cTn id="113" fill="hold">
                            <p:stCondLst>
                              <p:cond delay="12500"/>
                            </p:stCondLst>
                            <p:childTnLst>
                              <p:par>
                                <p:cTn id="114" presetID="12" presetClass="entr" presetSubtype="4"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p:tgtEl>
                                          <p:spTgt spid="37"/>
                                        </p:tgtEl>
                                        <p:attrNameLst>
                                          <p:attrName>ppt_y</p:attrName>
                                        </p:attrNameLst>
                                      </p:cBhvr>
                                      <p:tavLst>
                                        <p:tav tm="0">
                                          <p:val>
                                            <p:strVal val="#ppt_y+#ppt_h*1.125000"/>
                                          </p:val>
                                        </p:tav>
                                        <p:tav tm="100000">
                                          <p:val>
                                            <p:strVal val="#ppt_y"/>
                                          </p:val>
                                        </p:tav>
                                      </p:tavLst>
                                    </p:anim>
                                    <p:animEffect transition="in" filter="wipe(up)">
                                      <p:cBhvr>
                                        <p:cTn id="1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6"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26" grpId="0" bldLvl="0"/>
      <p:bldP spid="27" grpId="0" bldLvl="0"/>
      <p:bldP spid="28" grpId="0" bldLvl="0"/>
      <p:bldP spid="29" grpId="0" bldLvl="0"/>
      <p:bldP spid="30" grpId="0" bldLvl="0"/>
      <p:bldP spid="31" grpId="0" bldLvl="0"/>
      <p:bldP spid="32" grpId="0" bldLvl="0"/>
      <p:bldP spid="33" grpId="0" bldLvl="0"/>
      <p:bldP spid="34" grpId="0" bldLvl="0"/>
      <p:bldP spid="35" grpId="0" bldLvl="0"/>
      <p:bldP spid="36" grpId="0" bldLvl="0"/>
      <p:bldP spid="37"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平行四边形 3">
            <a:extLst>
              <a:ext uri="{FF2B5EF4-FFF2-40B4-BE49-F238E27FC236}">
                <a16:creationId xmlns:a16="http://schemas.microsoft.com/office/drawing/2014/main" xmlns="" id="{41D23E90-E3EA-4C68-A1BE-E9C7A8C93398}"/>
              </a:ext>
            </a:extLst>
          </p:cNvPr>
          <p:cNvSpPr/>
          <p:nvPr/>
        </p:nvSpPr>
        <p:spPr>
          <a:xfrm>
            <a:off x="7862947" y="1625600"/>
            <a:ext cx="3097154" cy="4775199"/>
          </a:xfrm>
          <a:prstGeom prst="parallelogram">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pic>
        <p:nvPicPr>
          <p:cNvPr id="6" name="图片 5">
            <a:extLst>
              <a:ext uri="{FF2B5EF4-FFF2-40B4-BE49-F238E27FC236}">
                <a16:creationId xmlns:a16="http://schemas.microsoft.com/office/drawing/2014/main" xmlns="" id="{0018C2F0-C5B4-463E-A9AB-D75FD6542B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5400" y="1781008"/>
            <a:ext cx="3097154" cy="5075552"/>
          </a:xfrm>
          <a:prstGeom prst="rect">
            <a:avLst/>
          </a:prstGeom>
        </p:spPr>
      </p:pic>
      <p:sp>
        <p:nvSpPr>
          <p:cNvPr id="8" name="Rectangle 27">
            <a:extLst>
              <a:ext uri="{FF2B5EF4-FFF2-40B4-BE49-F238E27FC236}">
                <a16:creationId xmlns:a16="http://schemas.microsoft.com/office/drawing/2014/main" xmlns="" id="{235FA284-FC7C-40FE-87C9-598B49DD8915}"/>
              </a:ext>
            </a:extLst>
          </p:cNvPr>
          <p:cNvSpPr/>
          <p:nvPr/>
        </p:nvSpPr>
        <p:spPr>
          <a:xfrm>
            <a:off x="1449446" y="2191529"/>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9" name="Rectangle 28">
            <a:extLst>
              <a:ext uri="{FF2B5EF4-FFF2-40B4-BE49-F238E27FC236}">
                <a16:creationId xmlns:a16="http://schemas.microsoft.com/office/drawing/2014/main" xmlns="" id="{B18B45B3-E18E-477E-94D4-A289D8BDCDF7}"/>
              </a:ext>
            </a:extLst>
          </p:cNvPr>
          <p:cNvSpPr/>
          <p:nvPr/>
        </p:nvSpPr>
        <p:spPr>
          <a:xfrm>
            <a:off x="1449447" y="2656350"/>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0" name="Rectangle 27">
            <a:extLst>
              <a:ext uri="{FF2B5EF4-FFF2-40B4-BE49-F238E27FC236}">
                <a16:creationId xmlns:a16="http://schemas.microsoft.com/office/drawing/2014/main" xmlns="" id="{488B3E21-9E10-4FF2-B706-81D3D91DA445}"/>
              </a:ext>
            </a:extLst>
          </p:cNvPr>
          <p:cNvSpPr/>
          <p:nvPr/>
        </p:nvSpPr>
        <p:spPr>
          <a:xfrm>
            <a:off x="1449446" y="3289268"/>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1" name="Rectangle 28">
            <a:extLst>
              <a:ext uri="{FF2B5EF4-FFF2-40B4-BE49-F238E27FC236}">
                <a16:creationId xmlns:a16="http://schemas.microsoft.com/office/drawing/2014/main" xmlns="" id="{B42B5C59-8ED4-49D5-A484-B11968971ED5}"/>
              </a:ext>
            </a:extLst>
          </p:cNvPr>
          <p:cNvSpPr/>
          <p:nvPr/>
        </p:nvSpPr>
        <p:spPr>
          <a:xfrm>
            <a:off x="1449447" y="3754089"/>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2" name="Rectangle 27">
            <a:extLst>
              <a:ext uri="{FF2B5EF4-FFF2-40B4-BE49-F238E27FC236}">
                <a16:creationId xmlns:a16="http://schemas.microsoft.com/office/drawing/2014/main" xmlns="" id="{51CAF1F6-BE9D-4789-B5DA-9FB16BF6308E}"/>
              </a:ext>
            </a:extLst>
          </p:cNvPr>
          <p:cNvSpPr/>
          <p:nvPr/>
        </p:nvSpPr>
        <p:spPr>
          <a:xfrm>
            <a:off x="1449446" y="4387008"/>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3" name="Rectangle 28">
            <a:extLst>
              <a:ext uri="{FF2B5EF4-FFF2-40B4-BE49-F238E27FC236}">
                <a16:creationId xmlns:a16="http://schemas.microsoft.com/office/drawing/2014/main" xmlns="" id="{F8733FFE-4E83-489C-ADA4-3BC948C752FA}"/>
              </a:ext>
            </a:extLst>
          </p:cNvPr>
          <p:cNvSpPr/>
          <p:nvPr/>
        </p:nvSpPr>
        <p:spPr>
          <a:xfrm>
            <a:off x="1449447" y="4851829"/>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cxnSp>
        <p:nvCxnSpPr>
          <p:cNvPr id="14" name="直接连接符 13">
            <a:extLst>
              <a:ext uri="{FF2B5EF4-FFF2-40B4-BE49-F238E27FC236}">
                <a16:creationId xmlns:a16="http://schemas.microsoft.com/office/drawing/2014/main" xmlns="" id="{7FD1C1C4-A677-46BE-8AEC-A0DD0E483116}"/>
              </a:ext>
            </a:extLst>
          </p:cNvPr>
          <p:cNvCxnSpPr>
            <a:cxnSpLocks/>
          </p:cNvCxnSpPr>
          <p:nvPr/>
        </p:nvCxnSpPr>
        <p:spPr>
          <a:xfrm>
            <a:off x="1327148" y="2397674"/>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6B26873C-90BA-4C3D-B473-B4B451818FF4}"/>
              </a:ext>
            </a:extLst>
          </p:cNvPr>
          <p:cNvCxnSpPr>
            <a:cxnSpLocks/>
          </p:cNvCxnSpPr>
          <p:nvPr/>
        </p:nvCxnSpPr>
        <p:spPr>
          <a:xfrm>
            <a:off x="1327148" y="3495413"/>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FCCA9261-AFFA-44ED-9A9A-22D7A1658EDC}"/>
              </a:ext>
            </a:extLst>
          </p:cNvPr>
          <p:cNvCxnSpPr>
            <a:cxnSpLocks/>
          </p:cNvCxnSpPr>
          <p:nvPr/>
        </p:nvCxnSpPr>
        <p:spPr>
          <a:xfrm>
            <a:off x="1327148" y="4593153"/>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5039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8BBF29D2-CE9F-4CC1-B00B-6361D8F730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4</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明年工作计划</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27686819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xmlns="" id="{6B95524E-1A53-425C-81EF-C0CF457AA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xmlns="" id="{B2E1F3D1-1D55-45D1-BAD9-F47E79F1C02B}"/>
              </a:ext>
            </a:extLst>
          </p:cNvPr>
          <p:cNvGrpSpPr/>
          <p:nvPr/>
        </p:nvGrpSpPr>
        <p:grpSpPr>
          <a:xfrm rot="16200000" flipH="1" flipV="1">
            <a:off x="-507711" y="1384409"/>
            <a:ext cx="6845122" cy="4076300"/>
            <a:chOff x="0" y="889780"/>
            <a:chExt cx="12192000" cy="5049480"/>
          </a:xfrm>
        </p:grpSpPr>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1914525"/>
              <a:ext cx="12192000" cy="302895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a:extLst>
              <a:ext uri="{FF2B5EF4-FFF2-40B4-BE49-F238E27FC236}">
                <a16:creationId xmlns:a16="http://schemas.microsoft.com/office/drawing/2014/main" xmlns="" id="{DE9B0D44-700A-4D24-93C5-0D550FA96C40}"/>
              </a:ext>
            </a:extLst>
          </p:cNvPr>
          <p:cNvSpPr/>
          <p:nvPr/>
        </p:nvSpPr>
        <p:spPr>
          <a:xfrm>
            <a:off x="1951160" y="2705123"/>
            <a:ext cx="1945945" cy="1177245"/>
          </a:xfrm>
          <a:prstGeom prst="rect">
            <a:avLst/>
          </a:prstGeom>
        </p:spPr>
        <p:txBody>
          <a:bodyPr wrap="square" lIns="68580" tIns="34290" rIns="68580" bIns="34290">
            <a:spAutoFit/>
          </a:bodyPr>
          <a:lstStyle/>
          <a:p>
            <a:pPr algn="ctr">
              <a:defRPr/>
            </a:pPr>
            <a:r>
              <a:rPr lang="zh-CN" altLang="en-US" sz="3600" spc="225" dirty="0">
                <a:solidFill>
                  <a:schemeClr val="bg1"/>
                </a:solidFill>
                <a:latin typeface="字魂59号-创粗黑" panose="00000500000000000000" pitchFamily="2" charset="-122"/>
                <a:ea typeface="字魂59号-创粗黑" panose="00000500000000000000" pitchFamily="2" charset="-122"/>
                <a:cs typeface="+mn-ea"/>
                <a:sym typeface="+mn-lt"/>
              </a:rPr>
              <a:t>目录</a:t>
            </a:r>
            <a:endParaRPr lang="en-US" altLang="zh-CN" sz="3600" spc="225" dirty="0">
              <a:solidFill>
                <a:schemeClr val="bg1"/>
              </a:solidFill>
              <a:latin typeface="字魂59号-创粗黑" panose="00000500000000000000" pitchFamily="2" charset="-122"/>
              <a:ea typeface="字魂59号-创粗黑" panose="00000500000000000000" pitchFamily="2" charset="-122"/>
              <a:cs typeface="+mn-ea"/>
              <a:sym typeface="+mn-lt"/>
            </a:endParaRPr>
          </a:p>
          <a:p>
            <a:pPr algn="ctr">
              <a:defRPr/>
            </a:pPr>
            <a:r>
              <a:rPr lang="en-US" altLang="zh-CN" sz="3600" spc="225" dirty="0">
                <a:solidFill>
                  <a:schemeClr val="bg1"/>
                </a:solidFill>
                <a:latin typeface="字魂59号-创粗黑" panose="00000500000000000000" pitchFamily="2" charset="-122"/>
                <a:ea typeface="字魂59号-创粗黑" panose="00000500000000000000" pitchFamily="2" charset="-122"/>
                <a:cs typeface="+mn-ea"/>
                <a:sym typeface="+mn-lt"/>
              </a:rPr>
              <a:t>content</a:t>
            </a:r>
            <a:endParaRPr sz="36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31" name="矩形 30">
            <a:extLst>
              <a:ext uri="{FF2B5EF4-FFF2-40B4-BE49-F238E27FC236}">
                <a16:creationId xmlns:a16="http://schemas.microsoft.com/office/drawing/2014/main" xmlns="" id="{FB9FE6F3-BA09-400B-8F69-9FA19D1E03EE}"/>
              </a:ext>
            </a:extLst>
          </p:cNvPr>
          <p:cNvSpPr/>
          <p:nvPr/>
        </p:nvSpPr>
        <p:spPr>
          <a:xfrm>
            <a:off x="708461" y="1526218"/>
            <a:ext cx="2061391" cy="1838965"/>
          </a:xfrm>
          <a:prstGeom prst="rect">
            <a:avLst/>
          </a:prstGeom>
        </p:spPr>
        <p:txBody>
          <a:bodyPr wrap="square" lIns="68580" tIns="34290" rIns="68580" bIns="34290">
            <a:spAutoFit/>
          </a:bodyPr>
          <a:lstStyle/>
          <a:p>
            <a:pPr algn="ctr">
              <a:defRPr/>
            </a:pPr>
            <a:r>
              <a:rPr lang="zh-CN" altLang="en-US" sz="11500" spc="225" dirty="0">
                <a:solidFill>
                  <a:srgbClr val="BCA890"/>
                </a:solidFill>
                <a:latin typeface="字魂59号-创粗黑" panose="00000500000000000000" pitchFamily="2" charset="-122"/>
                <a:ea typeface="字魂59号-创粗黑" panose="00000500000000000000" pitchFamily="2" charset="-122"/>
                <a:cs typeface="+mn-ea"/>
                <a:sym typeface="+mn-lt"/>
              </a:rPr>
              <a:t>“</a:t>
            </a:r>
            <a:endParaRPr sz="11500" spc="225" dirty="0">
              <a:solidFill>
                <a:srgbClr val="BCA890"/>
              </a:solidFill>
              <a:latin typeface="字魂59号-创粗黑" panose="00000500000000000000" pitchFamily="2" charset="-122"/>
              <a:ea typeface="字魂59号-创粗黑" panose="00000500000000000000" pitchFamily="2" charset="-122"/>
              <a:cs typeface="+mn-ea"/>
              <a:sym typeface="+mn-lt"/>
            </a:endParaRPr>
          </a:p>
        </p:txBody>
      </p:sp>
      <p:sp>
        <p:nvSpPr>
          <p:cNvPr id="32" name="矩形 31">
            <a:extLst>
              <a:ext uri="{FF2B5EF4-FFF2-40B4-BE49-F238E27FC236}">
                <a16:creationId xmlns:a16="http://schemas.microsoft.com/office/drawing/2014/main" xmlns="" id="{FE0770BC-DE75-4F7C-B0BC-35EE12557DA5}"/>
              </a:ext>
            </a:extLst>
          </p:cNvPr>
          <p:cNvSpPr/>
          <p:nvPr/>
        </p:nvSpPr>
        <p:spPr>
          <a:xfrm>
            <a:off x="3095058" y="3971784"/>
            <a:ext cx="2061391" cy="1838965"/>
          </a:xfrm>
          <a:prstGeom prst="rect">
            <a:avLst/>
          </a:prstGeom>
        </p:spPr>
        <p:txBody>
          <a:bodyPr wrap="square" lIns="68580" tIns="34290" rIns="68580" bIns="34290">
            <a:spAutoFit/>
          </a:bodyPr>
          <a:lstStyle/>
          <a:p>
            <a:pPr algn="ctr">
              <a:defRPr/>
            </a:pPr>
            <a:r>
              <a:rPr lang="zh-CN" altLang="en-US" sz="11500" spc="225" dirty="0">
                <a:solidFill>
                  <a:srgbClr val="BCA890"/>
                </a:solidFill>
                <a:latin typeface="字魂59号-创粗黑" panose="00000500000000000000" pitchFamily="2" charset="-122"/>
                <a:ea typeface="字魂59号-创粗黑" panose="00000500000000000000" pitchFamily="2" charset="-122"/>
                <a:cs typeface="+mn-ea"/>
                <a:sym typeface="+mn-lt"/>
              </a:rPr>
              <a:t>”</a:t>
            </a:r>
            <a:endParaRPr sz="11500" spc="225" dirty="0">
              <a:solidFill>
                <a:srgbClr val="BCA890"/>
              </a:solidFill>
              <a:latin typeface="字魂59号-创粗黑" panose="00000500000000000000" pitchFamily="2" charset="-122"/>
              <a:ea typeface="字魂59号-创粗黑" panose="00000500000000000000" pitchFamily="2" charset="-122"/>
              <a:cs typeface="+mn-ea"/>
              <a:sym typeface="+mn-lt"/>
            </a:endParaRPr>
          </a:p>
        </p:txBody>
      </p:sp>
      <p:sp>
        <p:nvSpPr>
          <p:cNvPr id="34" name="矩形 33">
            <a:extLst>
              <a:ext uri="{FF2B5EF4-FFF2-40B4-BE49-F238E27FC236}">
                <a16:creationId xmlns:a16="http://schemas.microsoft.com/office/drawing/2014/main" xmlns="" id="{64B8B168-B497-4E1A-A980-1224BEBE07E9}"/>
              </a:ext>
            </a:extLst>
          </p:cNvPr>
          <p:cNvSpPr/>
          <p:nvPr/>
        </p:nvSpPr>
        <p:spPr>
          <a:xfrm>
            <a:off x="7091244" y="818767"/>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01</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35" name="矩形 34">
            <a:extLst>
              <a:ext uri="{FF2B5EF4-FFF2-40B4-BE49-F238E27FC236}">
                <a16:creationId xmlns:a16="http://schemas.microsoft.com/office/drawing/2014/main" xmlns="" id="{10D2BE31-F82E-43B5-8F14-1822DD399DD3}"/>
              </a:ext>
            </a:extLst>
          </p:cNvPr>
          <p:cNvSpPr/>
          <p:nvPr/>
        </p:nvSpPr>
        <p:spPr>
          <a:xfrm>
            <a:off x="7037545" y="1313135"/>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工作完成情况</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36" name="Freeform 96">
            <a:extLst>
              <a:ext uri="{FF2B5EF4-FFF2-40B4-BE49-F238E27FC236}">
                <a16:creationId xmlns:a16="http://schemas.microsoft.com/office/drawing/2014/main" xmlns="" id="{0286A656-5CE7-4B4B-871C-CB8A8A4E0AC5}"/>
              </a:ext>
            </a:extLst>
          </p:cNvPr>
          <p:cNvSpPr>
            <a:spLocks noEditPoints="1"/>
          </p:cNvSpPr>
          <p:nvPr/>
        </p:nvSpPr>
        <p:spPr bwMode="auto">
          <a:xfrm>
            <a:off x="6178589" y="3882368"/>
            <a:ext cx="602055" cy="602055"/>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7" name="Freeform 112">
            <a:extLst>
              <a:ext uri="{FF2B5EF4-FFF2-40B4-BE49-F238E27FC236}">
                <a16:creationId xmlns:a16="http://schemas.microsoft.com/office/drawing/2014/main" xmlns="" id="{EEB24E84-1065-4401-A88E-5C55AD509D41}"/>
              </a:ext>
            </a:extLst>
          </p:cNvPr>
          <p:cNvSpPr>
            <a:spLocks noEditPoints="1"/>
          </p:cNvSpPr>
          <p:nvPr/>
        </p:nvSpPr>
        <p:spPr bwMode="auto">
          <a:xfrm>
            <a:off x="6176302" y="1253214"/>
            <a:ext cx="602055" cy="602055"/>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38" name="Freeform 84">
            <a:extLst>
              <a:ext uri="{FF2B5EF4-FFF2-40B4-BE49-F238E27FC236}">
                <a16:creationId xmlns:a16="http://schemas.microsoft.com/office/drawing/2014/main" xmlns="" id="{BB819247-73CA-483A-B487-70355E43CC70}"/>
              </a:ext>
            </a:extLst>
          </p:cNvPr>
          <p:cNvSpPr>
            <a:spLocks noEditPoints="1"/>
          </p:cNvSpPr>
          <p:nvPr/>
        </p:nvSpPr>
        <p:spPr bwMode="auto">
          <a:xfrm>
            <a:off x="6178588" y="5267305"/>
            <a:ext cx="602055" cy="602055"/>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39" name="Freeform 61">
            <a:extLst>
              <a:ext uri="{FF2B5EF4-FFF2-40B4-BE49-F238E27FC236}">
                <a16:creationId xmlns:a16="http://schemas.microsoft.com/office/drawing/2014/main" xmlns="" id="{4D868187-5A58-4822-8577-F1D9EA206873}"/>
              </a:ext>
            </a:extLst>
          </p:cNvPr>
          <p:cNvSpPr>
            <a:spLocks noEditPoints="1"/>
          </p:cNvSpPr>
          <p:nvPr/>
        </p:nvSpPr>
        <p:spPr bwMode="auto">
          <a:xfrm>
            <a:off x="6176303" y="2513264"/>
            <a:ext cx="602055" cy="602055"/>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0" name="矩形 39">
            <a:extLst>
              <a:ext uri="{FF2B5EF4-FFF2-40B4-BE49-F238E27FC236}">
                <a16:creationId xmlns:a16="http://schemas.microsoft.com/office/drawing/2014/main" xmlns="" id="{BEDCCB3C-A1B6-42B0-A2BC-8D48462941CC}"/>
              </a:ext>
            </a:extLst>
          </p:cNvPr>
          <p:cNvSpPr/>
          <p:nvPr/>
        </p:nvSpPr>
        <p:spPr>
          <a:xfrm>
            <a:off x="7098394" y="2149905"/>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02</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1" name="矩形 40">
            <a:extLst>
              <a:ext uri="{FF2B5EF4-FFF2-40B4-BE49-F238E27FC236}">
                <a16:creationId xmlns:a16="http://schemas.microsoft.com/office/drawing/2014/main" xmlns="" id="{D0A17CB2-2536-469B-B72A-A0A6187C32F3}"/>
              </a:ext>
            </a:extLst>
          </p:cNvPr>
          <p:cNvSpPr/>
          <p:nvPr/>
        </p:nvSpPr>
        <p:spPr>
          <a:xfrm>
            <a:off x="7044695" y="2644273"/>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项目成果展示</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2" name="矩形 41">
            <a:extLst>
              <a:ext uri="{FF2B5EF4-FFF2-40B4-BE49-F238E27FC236}">
                <a16:creationId xmlns:a16="http://schemas.microsoft.com/office/drawing/2014/main" xmlns="" id="{978F80F1-0080-42DE-AE1A-2AC80DA2290D}"/>
              </a:ext>
            </a:extLst>
          </p:cNvPr>
          <p:cNvSpPr/>
          <p:nvPr/>
        </p:nvSpPr>
        <p:spPr>
          <a:xfrm>
            <a:off x="7144943" y="3570419"/>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03</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3" name="矩形 42">
            <a:extLst>
              <a:ext uri="{FF2B5EF4-FFF2-40B4-BE49-F238E27FC236}">
                <a16:creationId xmlns:a16="http://schemas.microsoft.com/office/drawing/2014/main" xmlns="" id="{EC612D2F-C0F6-4988-98B7-ADF7FF8530E9}"/>
              </a:ext>
            </a:extLst>
          </p:cNvPr>
          <p:cNvSpPr/>
          <p:nvPr/>
        </p:nvSpPr>
        <p:spPr>
          <a:xfrm>
            <a:off x="7091244" y="4064787"/>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经验与总结</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4" name="矩形 43">
            <a:extLst>
              <a:ext uri="{FF2B5EF4-FFF2-40B4-BE49-F238E27FC236}">
                <a16:creationId xmlns:a16="http://schemas.microsoft.com/office/drawing/2014/main" xmlns="" id="{752AA0E2-4285-4309-B981-AC27A5CF2237}"/>
              </a:ext>
            </a:extLst>
          </p:cNvPr>
          <p:cNvSpPr/>
          <p:nvPr/>
        </p:nvSpPr>
        <p:spPr>
          <a:xfrm>
            <a:off x="7152093" y="4901557"/>
            <a:ext cx="1814487"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04</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5" name="矩形 44">
            <a:extLst>
              <a:ext uri="{FF2B5EF4-FFF2-40B4-BE49-F238E27FC236}">
                <a16:creationId xmlns:a16="http://schemas.microsoft.com/office/drawing/2014/main" xmlns="" id="{CAE61DC5-5699-4FC2-B2DC-442618E8D121}"/>
              </a:ext>
            </a:extLst>
          </p:cNvPr>
          <p:cNvSpPr/>
          <p:nvPr/>
        </p:nvSpPr>
        <p:spPr>
          <a:xfrm>
            <a:off x="7098394" y="5395925"/>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明年工作计划</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Tree>
    <p:extLst>
      <p:ext uri="{BB962C8B-B14F-4D97-AF65-F5344CB8AC3E}">
        <p14:creationId xmlns:p14="http://schemas.microsoft.com/office/powerpoint/2010/main" val="3738964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0"/>
                                        <p:tgtEl>
                                          <p:spTgt spid="42"/>
                                        </p:tgtEl>
                                      </p:cBhvr>
                                    </p:animEffect>
                                    <p:anim calcmode="lin" valueType="num">
                                      <p:cBhvr>
                                        <p:cTn id="64" dur="1000" fill="hold"/>
                                        <p:tgtEl>
                                          <p:spTgt spid="42"/>
                                        </p:tgtEl>
                                        <p:attrNameLst>
                                          <p:attrName>ppt_x</p:attrName>
                                        </p:attrNameLst>
                                      </p:cBhvr>
                                      <p:tavLst>
                                        <p:tav tm="0">
                                          <p:val>
                                            <p:strVal val="#ppt_x"/>
                                          </p:val>
                                        </p:tav>
                                        <p:tav tm="100000">
                                          <p:val>
                                            <p:strVal val="#ppt_x"/>
                                          </p:val>
                                        </p:tav>
                                      </p:tavLst>
                                    </p:anim>
                                    <p:anim calcmode="lin" valueType="num">
                                      <p:cBhvr>
                                        <p:cTn id="65" dur="1000" fill="hold"/>
                                        <p:tgtEl>
                                          <p:spTgt spid="4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anim calcmode="lin" valueType="num">
                                      <p:cBhvr>
                                        <p:cTn id="69" dur="1000" fill="hold"/>
                                        <p:tgtEl>
                                          <p:spTgt spid="43"/>
                                        </p:tgtEl>
                                        <p:attrNameLst>
                                          <p:attrName>ppt_x</p:attrName>
                                        </p:attrNameLst>
                                      </p:cBhvr>
                                      <p:tavLst>
                                        <p:tav tm="0">
                                          <p:val>
                                            <p:strVal val="#ppt_x"/>
                                          </p:val>
                                        </p:tav>
                                        <p:tav tm="100000">
                                          <p:val>
                                            <p:strVal val="#ppt_x"/>
                                          </p:val>
                                        </p:tav>
                                      </p:tavLst>
                                    </p:anim>
                                    <p:anim calcmode="lin" valueType="num">
                                      <p:cBhvr>
                                        <p:cTn id="7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1000"/>
                                        <p:tgtEl>
                                          <p:spTgt spid="44"/>
                                        </p:tgtEl>
                                      </p:cBhvr>
                                    </p:animEffect>
                                    <p:anim calcmode="lin" valueType="num">
                                      <p:cBhvr>
                                        <p:cTn id="81" dur="1000" fill="hold"/>
                                        <p:tgtEl>
                                          <p:spTgt spid="44"/>
                                        </p:tgtEl>
                                        <p:attrNameLst>
                                          <p:attrName>ppt_x</p:attrName>
                                        </p:attrNameLst>
                                      </p:cBhvr>
                                      <p:tavLst>
                                        <p:tav tm="0">
                                          <p:val>
                                            <p:strVal val="#ppt_x"/>
                                          </p:val>
                                        </p:tav>
                                        <p:tav tm="100000">
                                          <p:val>
                                            <p:strVal val="#ppt_x"/>
                                          </p:val>
                                        </p:tav>
                                      </p:tavLst>
                                    </p:anim>
                                    <p:anim calcmode="lin" valueType="num">
                                      <p:cBhvr>
                                        <p:cTn id="82" dur="1000" fill="hold"/>
                                        <p:tgtEl>
                                          <p:spTgt spid="4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p:bldP spid="34" grpId="0"/>
      <p:bldP spid="35" grpId="0"/>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圆角 3">
            <a:extLst>
              <a:ext uri="{FF2B5EF4-FFF2-40B4-BE49-F238E27FC236}">
                <a16:creationId xmlns:a16="http://schemas.microsoft.com/office/drawing/2014/main" xmlns="" id="{EF2E903C-D491-4B66-B0A2-D0E145EB556C}"/>
              </a:ext>
            </a:extLst>
          </p:cNvPr>
          <p:cNvSpPr/>
          <p:nvPr/>
        </p:nvSpPr>
        <p:spPr>
          <a:xfrm>
            <a:off x="157437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D8E362AD-6788-4C14-9621-F17E73E50D60}"/>
              </a:ext>
            </a:extLst>
          </p:cNvPr>
          <p:cNvSpPr/>
          <p:nvPr/>
        </p:nvSpPr>
        <p:spPr>
          <a:xfrm>
            <a:off x="476833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BCC537AD-AB58-436A-8F6F-DC8CC002FEC2}"/>
              </a:ext>
            </a:extLst>
          </p:cNvPr>
          <p:cNvSpPr/>
          <p:nvPr/>
        </p:nvSpPr>
        <p:spPr>
          <a:xfrm>
            <a:off x="796229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7FD48B2-05E4-473E-8D53-304E9BEF53AB}"/>
              </a:ext>
            </a:extLst>
          </p:cNvPr>
          <p:cNvSpPr/>
          <p:nvPr/>
        </p:nvSpPr>
        <p:spPr>
          <a:xfrm>
            <a:off x="157437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3D96109-B324-4DE0-8198-2DA6B4A2F464}"/>
              </a:ext>
            </a:extLst>
          </p:cNvPr>
          <p:cNvSpPr/>
          <p:nvPr/>
        </p:nvSpPr>
        <p:spPr>
          <a:xfrm>
            <a:off x="476833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B7A38BF-3ED1-4BFD-AB67-BF38CB8E956A}"/>
              </a:ext>
            </a:extLst>
          </p:cNvPr>
          <p:cNvSpPr/>
          <p:nvPr/>
        </p:nvSpPr>
        <p:spPr>
          <a:xfrm>
            <a:off x="796229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a:extLst>
              <a:ext uri="{FF2B5EF4-FFF2-40B4-BE49-F238E27FC236}">
                <a16:creationId xmlns:a16="http://schemas.microsoft.com/office/drawing/2014/main" xmlns="" id="{5C14D250-03AC-4F55-9294-48820A34B366}"/>
              </a:ext>
            </a:extLst>
          </p:cNvPr>
          <p:cNvSpPr txBox="1"/>
          <p:nvPr/>
        </p:nvSpPr>
        <p:spPr>
          <a:xfrm>
            <a:off x="2068213" y="1946633"/>
            <a:ext cx="2268667" cy="923330"/>
          </a:xfrm>
          <a:prstGeom prst="rect">
            <a:avLst/>
          </a:prstGeom>
          <a:noFill/>
        </p:spPr>
        <p:txBody>
          <a:bodyPr wrap="square" rtlCol="0">
            <a:spAutoFit/>
          </a:bodyPr>
          <a:lstStyle/>
          <a:p>
            <a:r>
              <a:rPr lang="en-US"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4</a:t>
            </a:r>
            <a:r>
              <a:rPr lang="en-US" altLang="zh-CN"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8</a:t>
            </a:r>
            <a:r>
              <a:rPr lang="en-US" sz="36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3" name="Rectangle 6">
            <a:extLst>
              <a:ext uri="{FF2B5EF4-FFF2-40B4-BE49-F238E27FC236}">
                <a16:creationId xmlns:a16="http://schemas.microsoft.com/office/drawing/2014/main" xmlns="" id="{38757F69-D6B3-45EB-BA11-F35236EAF1A3}"/>
              </a:ext>
            </a:extLst>
          </p:cNvPr>
          <p:cNvSpPr/>
          <p:nvPr/>
        </p:nvSpPr>
        <p:spPr>
          <a:xfrm>
            <a:off x="2068213" y="2889608"/>
            <a:ext cx="2122795" cy="369332"/>
          </a:xfrm>
          <a:prstGeom prst="rect">
            <a:avLst/>
          </a:prstGeom>
        </p:spPr>
        <p:txBody>
          <a:bodyPr wrap="square">
            <a:spAutoFit/>
          </a:bodyPr>
          <a:lstStyle/>
          <a:p>
            <a:r>
              <a:rPr lang="en-US"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4" name="TextBox 5">
            <a:extLst>
              <a:ext uri="{FF2B5EF4-FFF2-40B4-BE49-F238E27FC236}">
                <a16:creationId xmlns:a16="http://schemas.microsoft.com/office/drawing/2014/main" xmlns="" id="{27F79ED6-7124-49F3-989E-3B2B3DBA3BD1}"/>
              </a:ext>
            </a:extLst>
          </p:cNvPr>
          <p:cNvSpPr txBox="1"/>
          <p:nvPr/>
        </p:nvSpPr>
        <p:spPr>
          <a:xfrm>
            <a:off x="5213958" y="1966278"/>
            <a:ext cx="2268667" cy="923330"/>
          </a:xfrm>
          <a:prstGeom prst="rect">
            <a:avLst/>
          </a:prstGeom>
          <a:noFill/>
        </p:spPr>
        <p:txBody>
          <a:bodyPr wrap="square" rtlCol="0">
            <a:spAutoFit/>
          </a:bodyPr>
          <a:lstStyle/>
          <a:p>
            <a:r>
              <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52</a:t>
            </a:r>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5" name="Rectangle 6">
            <a:extLst>
              <a:ext uri="{FF2B5EF4-FFF2-40B4-BE49-F238E27FC236}">
                <a16:creationId xmlns:a16="http://schemas.microsoft.com/office/drawing/2014/main" xmlns="" id="{75538439-5F1C-4C5C-A556-013074E6ACC0}"/>
              </a:ext>
            </a:extLst>
          </p:cNvPr>
          <p:cNvSpPr/>
          <p:nvPr/>
        </p:nvSpPr>
        <p:spPr>
          <a:xfrm>
            <a:off x="5213958" y="2909253"/>
            <a:ext cx="2122795" cy="369332"/>
          </a:xfrm>
          <a:prstGeom prst="rect">
            <a:avLst/>
          </a:prstGeom>
        </p:spPr>
        <p:txBody>
          <a:bodyPr wrap="square">
            <a:spAutoFit/>
          </a:bodyPr>
          <a:lstStyle/>
          <a:p>
            <a:r>
              <a:rPr lang="en-US"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6" name="TextBox 5">
            <a:extLst>
              <a:ext uri="{FF2B5EF4-FFF2-40B4-BE49-F238E27FC236}">
                <a16:creationId xmlns:a16="http://schemas.microsoft.com/office/drawing/2014/main" xmlns="" id="{4CEE651D-6479-4E2D-9B77-31F64D0D33DE}"/>
              </a:ext>
            </a:extLst>
          </p:cNvPr>
          <p:cNvSpPr txBox="1"/>
          <p:nvPr/>
        </p:nvSpPr>
        <p:spPr>
          <a:xfrm>
            <a:off x="8348961" y="1966278"/>
            <a:ext cx="2268667" cy="923330"/>
          </a:xfrm>
          <a:prstGeom prst="rect">
            <a:avLst/>
          </a:prstGeom>
          <a:noFill/>
        </p:spPr>
        <p:txBody>
          <a:bodyPr wrap="square" rtlCol="0">
            <a:spAutoFit/>
          </a:bodyPr>
          <a:lstStyle/>
          <a:p>
            <a:r>
              <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76</a:t>
            </a:r>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7" name="Rectangle 6">
            <a:extLst>
              <a:ext uri="{FF2B5EF4-FFF2-40B4-BE49-F238E27FC236}">
                <a16:creationId xmlns:a16="http://schemas.microsoft.com/office/drawing/2014/main" xmlns="" id="{364BE5E4-72BE-4338-9198-763977805859}"/>
              </a:ext>
            </a:extLst>
          </p:cNvPr>
          <p:cNvSpPr/>
          <p:nvPr/>
        </p:nvSpPr>
        <p:spPr>
          <a:xfrm>
            <a:off x="8348961" y="2909253"/>
            <a:ext cx="2122795" cy="369332"/>
          </a:xfrm>
          <a:prstGeom prst="rect">
            <a:avLst/>
          </a:prstGeom>
        </p:spPr>
        <p:txBody>
          <a:bodyPr wrap="square">
            <a:spAutoFit/>
          </a:bodyPr>
          <a:lstStyle/>
          <a:p>
            <a:r>
              <a:rPr lang="en-US"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8" name="矩形 17">
            <a:extLst>
              <a:ext uri="{FF2B5EF4-FFF2-40B4-BE49-F238E27FC236}">
                <a16:creationId xmlns:a16="http://schemas.microsoft.com/office/drawing/2014/main" xmlns="" id="{37E92612-76AA-4101-B74B-D476ACB5212A}"/>
              </a:ext>
            </a:extLst>
          </p:cNvPr>
          <p:cNvSpPr/>
          <p:nvPr/>
        </p:nvSpPr>
        <p:spPr>
          <a:xfrm>
            <a:off x="1790663" y="3572592"/>
            <a:ext cx="2222754" cy="222275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D746A708-27F9-4049-B961-4DA58F7EF36E}"/>
              </a:ext>
            </a:extLst>
          </p:cNvPr>
          <p:cNvSpPr/>
          <p:nvPr/>
        </p:nvSpPr>
        <p:spPr>
          <a:xfrm>
            <a:off x="4984623" y="3572592"/>
            <a:ext cx="2222754" cy="222275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C55F2BB7-0D74-477C-83B9-A9139FCEFC65}"/>
              </a:ext>
            </a:extLst>
          </p:cNvPr>
          <p:cNvSpPr/>
          <p:nvPr/>
        </p:nvSpPr>
        <p:spPr>
          <a:xfrm>
            <a:off x="8178583" y="3534855"/>
            <a:ext cx="2222754" cy="222275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32498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6"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AutoShape 4">
            <a:extLst>
              <a:ext uri="{FF2B5EF4-FFF2-40B4-BE49-F238E27FC236}">
                <a16:creationId xmlns:a16="http://schemas.microsoft.com/office/drawing/2014/main" xmlns="" id="{CA165434-5DF4-484B-97A0-D0A2BF13BB2C}"/>
              </a:ext>
            </a:extLst>
          </p:cNvPr>
          <p:cNvSpPr>
            <a:spLocks noChangeAspect="1" noChangeArrowheads="1" noTextEdit="1"/>
          </p:cNvSpPr>
          <p:nvPr/>
        </p:nvSpPr>
        <p:spPr bwMode="auto">
          <a:xfrm>
            <a:off x="1067362" y="1984375"/>
            <a:ext cx="6075363" cy="4206875"/>
          </a:xfrm>
          <a:prstGeom prst="rect">
            <a:avLst/>
          </a:prstGeom>
          <a:noFill/>
          <a:ln w="9525">
            <a:no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Line 6">
            <a:extLst>
              <a:ext uri="{FF2B5EF4-FFF2-40B4-BE49-F238E27FC236}">
                <a16:creationId xmlns:a16="http://schemas.microsoft.com/office/drawing/2014/main" xmlns="" id="{4F8EF581-458B-4307-BB77-E922DB904780}"/>
              </a:ext>
            </a:extLst>
          </p:cNvPr>
          <p:cNvSpPr>
            <a:spLocks noChangeShapeType="1"/>
          </p:cNvSpPr>
          <p:nvPr/>
        </p:nvSpPr>
        <p:spPr bwMode="auto">
          <a:xfrm>
            <a:off x="1243575" y="22923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Line 7">
            <a:extLst>
              <a:ext uri="{FF2B5EF4-FFF2-40B4-BE49-F238E27FC236}">
                <a16:creationId xmlns:a16="http://schemas.microsoft.com/office/drawing/2014/main" xmlns="" id="{8FD403DD-D095-485F-B52F-B2C2AEA7A62D}"/>
              </a:ext>
            </a:extLst>
          </p:cNvPr>
          <p:cNvSpPr>
            <a:spLocks noChangeShapeType="1"/>
          </p:cNvSpPr>
          <p:nvPr/>
        </p:nvSpPr>
        <p:spPr bwMode="auto">
          <a:xfrm>
            <a:off x="1243575" y="27495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Line 8">
            <a:extLst>
              <a:ext uri="{FF2B5EF4-FFF2-40B4-BE49-F238E27FC236}">
                <a16:creationId xmlns:a16="http://schemas.microsoft.com/office/drawing/2014/main" xmlns="" id="{9A25B52D-BE7E-4965-B499-1C2A89B9D49D}"/>
              </a:ext>
            </a:extLst>
          </p:cNvPr>
          <p:cNvSpPr>
            <a:spLocks noChangeShapeType="1"/>
          </p:cNvSpPr>
          <p:nvPr/>
        </p:nvSpPr>
        <p:spPr bwMode="auto">
          <a:xfrm>
            <a:off x="1243575" y="32067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Line 9">
            <a:extLst>
              <a:ext uri="{FF2B5EF4-FFF2-40B4-BE49-F238E27FC236}">
                <a16:creationId xmlns:a16="http://schemas.microsoft.com/office/drawing/2014/main" xmlns="" id="{B64A6A61-71D5-46F5-99C1-82AA8D593F24}"/>
              </a:ext>
            </a:extLst>
          </p:cNvPr>
          <p:cNvSpPr>
            <a:spLocks noChangeShapeType="1"/>
          </p:cNvSpPr>
          <p:nvPr/>
        </p:nvSpPr>
        <p:spPr bwMode="auto">
          <a:xfrm>
            <a:off x="1243575" y="36607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Line 10">
            <a:extLst>
              <a:ext uri="{FF2B5EF4-FFF2-40B4-BE49-F238E27FC236}">
                <a16:creationId xmlns:a16="http://schemas.microsoft.com/office/drawing/2014/main" xmlns="" id="{6B713CD5-F6E8-4B64-9794-1CAC18466421}"/>
              </a:ext>
            </a:extLst>
          </p:cNvPr>
          <p:cNvSpPr>
            <a:spLocks noChangeShapeType="1"/>
          </p:cNvSpPr>
          <p:nvPr/>
        </p:nvSpPr>
        <p:spPr bwMode="auto">
          <a:xfrm>
            <a:off x="1243575" y="41179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Line 11">
            <a:extLst>
              <a:ext uri="{FF2B5EF4-FFF2-40B4-BE49-F238E27FC236}">
                <a16:creationId xmlns:a16="http://schemas.microsoft.com/office/drawing/2014/main" xmlns="" id="{B71A983B-51E9-4201-9F83-120C593E77BD}"/>
              </a:ext>
            </a:extLst>
          </p:cNvPr>
          <p:cNvSpPr>
            <a:spLocks noChangeShapeType="1"/>
          </p:cNvSpPr>
          <p:nvPr/>
        </p:nvSpPr>
        <p:spPr bwMode="auto">
          <a:xfrm>
            <a:off x="1243575" y="45751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Line 12">
            <a:extLst>
              <a:ext uri="{FF2B5EF4-FFF2-40B4-BE49-F238E27FC236}">
                <a16:creationId xmlns:a16="http://schemas.microsoft.com/office/drawing/2014/main" xmlns="" id="{11537811-E25E-41BD-8CE1-3CBA012302BA}"/>
              </a:ext>
            </a:extLst>
          </p:cNvPr>
          <p:cNvSpPr>
            <a:spLocks noChangeShapeType="1"/>
          </p:cNvSpPr>
          <p:nvPr/>
        </p:nvSpPr>
        <p:spPr bwMode="auto">
          <a:xfrm>
            <a:off x="1243575" y="50323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Freeform 13">
            <a:extLst>
              <a:ext uri="{FF2B5EF4-FFF2-40B4-BE49-F238E27FC236}">
                <a16:creationId xmlns:a16="http://schemas.microsoft.com/office/drawing/2014/main" xmlns="" id="{E8117D8B-0ECE-4D6E-80C8-A47846F6BDFC}"/>
              </a:ext>
            </a:extLst>
          </p:cNvPr>
          <p:cNvSpPr/>
          <p:nvPr/>
        </p:nvSpPr>
        <p:spPr bwMode="auto">
          <a:xfrm>
            <a:off x="1926200" y="2771775"/>
            <a:ext cx="1406525" cy="2260600"/>
          </a:xfrm>
          <a:custGeom>
            <a:avLst/>
            <a:gdLst/>
            <a:ahLst/>
            <a:cxnLst>
              <a:cxn ang="0">
                <a:pos x="444" y="0"/>
              </a:cxn>
              <a:cxn ang="0">
                <a:pos x="0" y="1424"/>
              </a:cxn>
              <a:cxn ang="0">
                <a:pos x="886" y="1424"/>
              </a:cxn>
              <a:cxn ang="0">
                <a:pos x="444" y="0"/>
              </a:cxn>
            </a:cxnLst>
            <a:rect l="0" t="0" r="r" b="b"/>
            <a:pathLst>
              <a:path w="886" h="1424">
                <a:moveTo>
                  <a:pt x="444" y="0"/>
                </a:moveTo>
                <a:lnTo>
                  <a:pt x="0" y="1424"/>
                </a:lnTo>
                <a:lnTo>
                  <a:pt x="886" y="1424"/>
                </a:lnTo>
                <a:lnTo>
                  <a:pt x="444" y="0"/>
                </a:lnTo>
                <a:close/>
              </a:path>
            </a:pathLst>
          </a:custGeom>
          <a:solidFill>
            <a:srgbClr val="BCA890"/>
          </a:solidFill>
          <a:ln w="9525">
            <a:no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Freeform 14">
            <a:extLst>
              <a:ext uri="{FF2B5EF4-FFF2-40B4-BE49-F238E27FC236}">
                <a16:creationId xmlns:a16="http://schemas.microsoft.com/office/drawing/2014/main" xmlns="" id="{08BA3B73-9721-48E2-B880-61461199BBF4}"/>
              </a:ext>
            </a:extLst>
          </p:cNvPr>
          <p:cNvSpPr/>
          <p:nvPr/>
        </p:nvSpPr>
        <p:spPr bwMode="auto">
          <a:xfrm>
            <a:off x="2983475" y="1987550"/>
            <a:ext cx="1406525" cy="3044825"/>
          </a:xfrm>
          <a:custGeom>
            <a:avLst/>
            <a:gdLst/>
            <a:ahLst/>
            <a:cxnLst>
              <a:cxn ang="0">
                <a:pos x="442" y="0"/>
              </a:cxn>
              <a:cxn ang="0">
                <a:pos x="0" y="1918"/>
              </a:cxn>
              <a:cxn ang="0">
                <a:pos x="886" y="1918"/>
              </a:cxn>
              <a:cxn ang="0">
                <a:pos x="442" y="0"/>
              </a:cxn>
            </a:cxnLst>
            <a:rect l="0" t="0" r="r" b="b"/>
            <a:pathLst>
              <a:path w="886" h="1918">
                <a:moveTo>
                  <a:pt x="442" y="0"/>
                </a:moveTo>
                <a:lnTo>
                  <a:pt x="0" y="1918"/>
                </a:lnTo>
                <a:lnTo>
                  <a:pt x="886" y="1918"/>
                </a:lnTo>
                <a:lnTo>
                  <a:pt x="442" y="0"/>
                </a:lnTo>
                <a:close/>
              </a:path>
            </a:pathLst>
          </a:custGeom>
          <a:solidFill>
            <a:srgbClr val="66676C"/>
          </a:solid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Freeform 15">
            <a:extLst>
              <a:ext uri="{FF2B5EF4-FFF2-40B4-BE49-F238E27FC236}">
                <a16:creationId xmlns:a16="http://schemas.microsoft.com/office/drawing/2014/main" xmlns="" id="{C80B4170-BF78-4006-A00B-2E1EAAB9155A}"/>
              </a:ext>
            </a:extLst>
          </p:cNvPr>
          <p:cNvSpPr/>
          <p:nvPr/>
        </p:nvSpPr>
        <p:spPr bwMode="auto">
          <a:xfrm>
            <a:off x="4093137" y="2771775"/>
            <a:ext cx="1406525" cy="2260600"/>
          </a:xfrm>
          <a:custGeom>
            <a:avLst/>
            <a:gdLst/>
            <a:ahLst/>
            <a:cxnLst>
              <a:cxn ang="0">
                <a:pos x="445" y="0"/>
              </a:cxn>
              <a:cxn ang="0">
                <a:pos x="0" y="1424"/>
              </a:cxn>
              <a:cxn ang="0">
                <a:pos x="886" y="1424"/>
              </a:cxn>
              <a:cxn ang="0">
                <a:pos x="445" y="0"/>
              </a:cxn>
            </a:cxnLst>
            <a:rect l="0" t="0" r="r" b="b"/>
            <a:pathLst>
              <a:path w="886" h="1424">
                <a:moveTo>
                  <a:pt x="445" y="0"/>
                </a:moveTo>
                <a:lnTo>
                  <a:pt x="0" y="1424"/>
                </a:lnTo>
                <a:lnTo>
                  <a:pt x="886" y="1424"/>
                </a:lnTo>
                <a:lnTo>
                  <a:pt x="445" y="0"/>
                </a:lnTo>
                <a:close/>
              </a:path>
            </a:pathLst>
          </a:custGeom>
          <a:solidFill>
            <a:srgbClr val="BCA890"/>
          </a:solidFill>
          <a:ln w="9525">
            <a:no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Freeform 16">
            <a:extLst>
              <a:ext uri="{FF2B5EF4-FFF2-40B4-BE49-F238E27FC236}">
                <a16:creationId xmlns:a16="http://schemas.microsoft.com/office/drawing/2014/main" xmlns="" id="{7DEF8934-F14C-4400-ADE0-C6278BB75106}"/>
              </a:ext>
            </a:extLst>
          </p:cNvPr>
          <p:cNvSpPr/>
          <p:nvPr/>
        </p:nvSpPr>
        <p:spPr bwMode="auto">
          <a:xfrm>
            <a:off x="5279000" y="3735388"/>
            <a:ext cx="1090613" cy="1296988"/>
          </a:xfrm>
          <a:custGeom>
            <a:avLst/>
            <a:gdLst/>
            <a:ahLst/>
            <a:cxnLst>
              <a:cxn ang="0">
                <a:pos x="342" y="0"/>
              </a:cxn>
              <a:cxn ang="0">
                <a:pos x="0" y="817"/>
              </a:cxn>
              <a:cxn ang="0">
                <a:pos x="687" y="817"/>
              </a:cxn>
              <a:cxn ang="0">
                <a:pos x="342" y="0"/>
              </a:cxn>
            </a:cxnLst>
            <a:rect l="0" t="0" r="r" b="b"/>
            <a:pathLst>
              <a:path w="687" h="817">
                <a:moveTo>
                  <a:pt x="342" y="0"/>
                </a:moveTo>
                <a:lnTo>
                  <a:pt x="0" y="817"/>
                </a:lnTo>
                <a:lnTo>
                  <a:pt x="687" y="817"/>
                </a:lnTo>
                <a:lnTo>
                  <a:pt x="342" y="0"/>
                </a:lnTo>
                <a:close/>
              </a:path>
            </a:pathLst>
          </a:custGeom>
          <a:solidFill>
            <a:srgbClr val="66676C"/>
          </a:solid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17">
            <a:extLst>
              <a:ext uri="{FF2B5EF4-FFF2-40B4-BE49-F238E27FC236}">
                <a16:creationId xmlns:a16="http://schemas.microsoft.com/office/drawing/2014/main" xmlns="" id="{7600A419-4595-455E-965D-89173CBF5A7B}"/>
              </a:ext>
            </a:extLst>
          </p:cNvPr>
          <p:cNvSpPr/>
          <p:nvPr/>
        </p:nvSpPr>
        <p:spPr bwMode="auto">
          <a:xfrm>
            <a:off x="1529325" y="2047875"/>
            <a:ext cx="5613400" cy="3371850"/>
          </a:xfrm>
          <a:custGeom>
            <a:avLst/>
            <a:gdLst/>
            <a:ahLst/>
            <a:cxnLst>
              <a:cxn ang="0">
                <a:pos x="0" y="0"/>
              </a:cxn>
              <a:cxn ang="0">
                <a:pos x="0" y="2124"/>
              </a:cxn>
              <a:cxn ang="0">
                <a:pos x="3536" y="2124"/>
              </a:cxn>
            </a:cxnLst>
            <a:rect l="0" t="0" r="r" b="b"/>
            <a:pathLst>
              <a:path w="3536" h="2124">
                <a:moveTo>
                  <a:pt x="0" y="0"/>
                </a:moveTo>
                <a:lnTo>
                  <a:pt x="0" y="2124"/>
                </a:lnTo>
                <a:lnTo>
                  <a:pt x="3536" y="2124"/>
                </a:lnTo>
              </a:path>
            </a:pathLst>
          </a:custGeom>
          <a:noFill/>
          <a:ln w="30163"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18">
            <a:extLst>
              <a:ext uri="{FF2B5EF4-FFF2-40B4-BE49-F238E27FC236}">
                <a16:creationId xmlns:a16="http://schemas.microsoft.com/office/drawing/2014/main" xmlns="" id="{EF77369F-A550-48D7-B07B-A9FD29B622D4}"/>
              </a:ext>
            </a:extLst>
          </p:cNvPr>
          <p:cNvSpPr/>
          <p:nvPr/>
        </p:nvSpPr>
        <p:spPr bwMode="auto">
          <a:xfrm>
            <a:off x="1081650" y="4203700"/>
            <a:ext cx="731838" cy="1797050"/>
          </a:xfrm>
          <a:custGeom>
            <a:avLst/>
            <a:gdLst/>
            <a:ahLst/>
            <a:cxnLst>
              <a:cxn ang="0">
                <a:pos x="0" y="0"/>
              </a:cxn>
              <a:cxn ang="0">
                <a:pos x="0" y="1132"/>
              </a:cxn>
              <a:cxn ang="0">
                <a:pos x="461" y="1132"/>
              </a:cxn>
            </a:cxnLst>
            <a:rect l="0" t="0" r="r" b="b"/>
            <a:pathLst>
              <a:path w="461" h="1132">
                <a:moveTo>
                  <a:pt x="0" y="0"/>
                </a:moveTo>
                <a:lnTo>
                  <a:pt x="0" y="1132"/>
                </a:lnTo>
                <a:lnTo>
                  <a:pt x="461" y="1132"/>
                </a:lnTo>
              </a:path>
            </a:pathLst>
          </a:custGeom>
          <a:noFill/>
          <a:ln w="26988"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Rectangle 19">
            <a:extLst>
              <a:ext uri="{FF2B5EF4-FFF2-40B4-BE49-F238E27FC236}">
                <a16:creationId xmlns:a16="http://schemas.microsoft.com/office/drawing/2014/main" xmlns="" id="{F44E190F-EB86-49D6-B82D-58436A118B29}"/>
              </a:ext>
            </a:extLst>
          </p:cNvPr>
          <p:cNvSpPr>
            <a:spLocks noChangeArrowheads="1"/>
          </p:cNvSpPr>
          <p:nvPr/>
        </p:nvSpPr>
        <p:spPr bwMode="auto">
          <a:xfrm>
            <a:off x="1948425" y="5786898"/>
            <a:ext cx="1231106" cy="3693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400" b="1" dirty="0">
                <a:solidFill>
                  <a:schemeClr val="tx1">
                    <a:lumMod val="75000"/>
                    <a:lumOff val="25000"/>
                  </a:schemeClr>
                </a:solidFill>
                <a:latin typeface="字魂58号-创中黑" panose="00000500000000000000" pitchFamily="2" charset="-122"/>
                <a:ea typeface="字魂58号-创中黑" panose="00000500000000000000" pitchFamily="2" charset="-122"/>
                <a:cs typeface="宋体" panose="02010600030101010101" pitchFamily="2" charset="-122"/>
              </a:rPr>
              <a:t>输入标题</a:t>
            </a:r>
            <a:endParaRPr kumimoji="0" lang="zh-CN" altLang="zh-CN" sz="1600" b="1"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endParaRPr>
          </a:p>
        </p:txBody>
      </p:sp>
      <p:sp>
        <p:nvSpPr>
          <p:cNvPr id="21" name="Rectangle 24">
            <a:extLst>
              <a:ext uri="{FF2B5EF4-FFF2-40B4-BE49-F238E27FC236}">
                <a16:creationId xmlns:a16="http://schemas.microsoft.com/office/drawing/2014/main" xmlns="" id="{AD103F69-BB0C-4186-95C2-F4651A0FBF25}"/>
              </a:ext>
            </a:extLst>
          </p:cNvPr>
          <p:cNvSpPr>
            <a:spLocks noChangeArrowheads="1"/>
          </p:cNvSpPr>
          <p:nvPr/>
        </p:nvSpPr>
        <p:spPr bwMode="auto">
          <a:xfrm>
            <a:off x="2818375" y="5772150"/>
            <a:ext cx="65" cy="276999"/>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endParaRPr>
          </a:p>
        </p:txBody>
      </p:sp>
      <p:sp>
        <p:nvSpPr>
          <p:cNvPr id="22" name="矩形: 圆角 21">
            <a:extLst>
              <a:ext uri="{FF2B5EF4-FFF2-40B4-BE49-F238E27FC236}">
                <a16:creationId xmlns:a16="http://schemas.microsoft.com/office/drawing/2014/main" xmlns="" id="{FE53C95C-CB6A-48E3-82F1-F3320E13DB51}"/>
              </a:ext>
            </a:extLst>
          </p:cNvPr>
          <p:cNvSpPr/>
          <p:nvPr/>
        </p:nvSpPr>
        <p:spPr>
          <a:xfrm>
            <a:off x="7944135" y="2262310"/>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01</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文本框 22">
            <a:extLst>
              <a:ext uri="{FF2B5EF4-FFF2-40B4-BE49-F238E27FC236}">
                <a16:creationId xmlns:a16="http://schemas.microsoft.com/office/drawing/2014/main" xmlns="" id="{D757B7D0-8021-4121-A5F0-3508EF16BE48}"/>
              </a:ext>
            </a:extLst>
          </p:cNvPr>
          <p:cNvSpPr txBox="1"/>
          <p:nvPr/>
        </p:nvSpPr>
        <p:spPr>
          <a:xfrm>
            <a:off x="8540275" y="2154555"/>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矩形: 圆角 23">
            <a:extLst>
              <a:ext uri="{FF2B5EF4-FFF2-40B4-BE49-F238E27FC236}">
                <a16:creationId xmlns:a16="http://schemas.microsoft.com/office/drawing/2014/main" xmlns="" id="{BE3081AD-9AF8-4E48-90AA-ADF4F82BA613}"/>
              </a:ext>
            </a:extLst>
          </p:cNvPr>
          <p:cNvSpPr/>
          <p:nvPr/>
        </p:nvSpPr>
        <p:spPr>
          <a:xfrm>
            <a:off x="7956040" y="3247382"/>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02</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文本框 24">
            <a:extLst>
              <a:ext uri="{FF2B5EF4-FFF2-40B4-BE49-F238E27FC236}">
                <a16:creationId xmlns:a16="http://schemas.microsoft.com/office/drawing/2014/main" xmlns="" id="{4A84AD88-35E7-4977-B468-E29FAD7A68F4}"/>
              </a:ext>
            </a:extLst>
          </p:cNvPr>
          <p:cNvSpPr txBox="1"/>
          <p:nvPr/>
        </p:nvSpPr>
        <p:spPr>
          <a:xfrm>
            <a:off x="8552180" y="3139627"/>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矩形: 圆角 25">
            <a:extLst>
              <a:ext uri="{FF2B5EF4-FFF2-40B4-BE49-F238E27FC236}">
                <a16:creationId xmlns:a16="http://schemas.microsoft.com/office/drawing/2014/main" xmlns="" id="{CDBA64C6-14AD-490B-83FB-FDD538A1EEF1}"/>
              </a:ext>
            </a:extLst>
          </p:cNvPr>
          <p:cNvSpPr/>
          <p:nvPr/>
        </p:nvSpPr>
        <p:spPr>
          <a:xfrm>
            <a:off x="7967231" y="4186361"/>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03</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文本框 26">
            <a:extLst>
              <a:ext uri="{FF2B5EF4-FFF2-40B4-BE49-F238E27FC236}">
                <a16:creationId xmlns:a16="http://schemas.microsoft.com/office/drawing/2014/main" xmlns="" id="{38231CDE-1D04-485D-BB08-1C65CE7F3438}"/>
              </a:ext>
            </a:extLst>
          </p:cNvPr>
          <p:cNvSpPr txBox="1"/>
          <p:nvPr/>
        </p:nvSpPr>
        <p:spPr>
          <a:xfrm>
            <a:off x="8563371" y="4078606"/>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8" name="矩形: 圆角 27">
            <a:extLst>
              <a:ext uri="{FF2B5EF4-FFF2-40B4-BE49-F238E27FC236}">
                <a16:creationId xmlns:a16="http://schemas.microsoft.com/office/drawing/2014/main" xmlns="" id="{8D26ABA3-9FB1-4FC3-8840-673E88F259D5}"/>
              </a:ext>
            </a:extLst>
          </p:cNvPr>
          <p:cNvSpPr/>
          <p:nvPr/>
        </p:nvSpPr>
        <p:spPr>
          <a:xfrm>
            <a:off x="7980540" y="5086202"/>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04</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文本框 28">
            <a:extLst>
              <a:ext uri="{FF2B5EF4-FFF2-40B4-BE49-F238E27FC236}">
                <a16:creationId xmlns:a16="http://schemas.microsoft.com/office/drawing/2014/main" xmlns="" id="{987EC57D-6C6F-4BE3-B851-115C055C5457}"/>
              </a:ext>
            </a:extLst>
          </p:cNvPr>
          <p:cNvSpPr txBox="1"/>
          <p:nvPr/>
        </p:nvSpPr>
        <p:spPr>
          <a:xfrm>
            <a:off x="8576680" y="4978447"/>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38925547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ppt_y</p:attrName>
                                        </p:attrNameLst>
                                      </p:cBhvr>
                                      <p:tavLst>
                                        <p:tav tm="0">
                                          <p:val>
                                            <p:strVal val="#ppt_y+#ppt_h*1.125000"/>
                                          </p:val>
                                        </p:tav>
                                        <p:tav tm="100000">
                                          <p:val>
                                            <p:strVal val="#ppt_y"/>
                                          </p:val>
                                        </p:tav>
                                      </p:tavLst>
                                    </p:anim>
                                    <p:animEffect transition="in" filter="wipe(up)">
                                      <p:cBhvr>
                                        <p:cTn id="14" dur="500"/>
                                        <p:tgtEl>
                                          <p:spTgt spid="23"/>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ppt_y</p:attrName>
                                        </p:attrNameLst>
                                      </p:cBhvr>
                                      <p:tavLst>
                                        <p:tav tm="0">
                                          <p:val>
                                            <p:strVal val="#ppt_y+#ppt_h*1.125000"/>
                                          </p:val>
                                        </p:tav>
                                        <p:tav tm="100000">
                                          <p:val>
                                            <p:strVal val="#ppt_y"/>
                                          </p:val>
                                        </p:tav>
                                      </p:tavLst>
                                    </p:anim>
                                    <p:animEffect transition="in" filter="wipe(up)">
                                      <p:cBhvr>
                                        <p:cTn id="19" dur="500"/>
                                        <p:tgtEl>
                                          <p:spTgt spid="25"/>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ppt_y</p:attrName>
                                        </p:attrNameLst>
                                      </p:cBhvr>
                                      <p:tavLst>
                                        <p:tav tm="0">
                                          <p:val>
                                            <p:strVal val="#ppt_y+#ppt_h*1.125000"/>
                                          </p:val>
                                        </p:tav>
                                        <p:tav tm="100000">
                                          <p:val>
                                            <p:strVal val="#ppt_y"/>
                                          </p:val>
                                        </p:tav>
                                      </p:tavLst>
                                    </p:anim>
                                    <p:animEffect transition="in" filter="wipe(up)">
                                      <p:cBhvr>
                                        <p:cTn id="24" dur="500"/>
                                        <p:tgtEl>
                                          <p:spTgt spid="27"/>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ldLvl="0"/>
      <p:bldP spid="25" grpId="0" bldLvl="0"/>
      <p:bldP spid="27" grpId="0" bldLvl="0"/>
      <p:bldP spid="2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A673462-6C90-4477-8175-A9CE0AABD889}"/>
              </a:ext>
            </a:extLst>
          </p:cNvPr>
          <p:cNvSpPr/>
          <p:nvPr/>
        </p:nvSpPr>
        <p:spPr>
          <a:xfrm>
            <a:off x="0" y="909724"/>
            <a:ext cx="12192000" cy="502920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6">
            <a:extLst>
              <a:ext uri="{FF2B5EF4-FFF2-40B4-BE49-F238E27FC236}">
                <a16:creationId xmlns:a16="http://schemas.microsoft.com/office/drawing/2014/main" xmlns="" id="{1156E24B-44AE-4C7B-98D3-87A6CAFE7B96}"/>
              </a:ext>
            </a:extLst>
          </p:cNvPr>
          <p:cNvSpPr>
            <a:spLocks noEditPoints="1"/>
          </p:cNvSpPr>
          <p:nvPr/>
        </p:nvSpPr>
        <p:spPr bwMode="auto">
          <a:xfrm>
            <a:off x="1453388" y="1841478"/>
            <a:ext cx="611874" cy="611874"/>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 name="Freeform 84">
            <a:extLst>
              <a:ext uri="{FF2B5EF4-FFF2-40B4-BE49-F238E27FC236}">
                <a16:creationId xmlns:a16="http://schemas.microsoft.com/office/drawing/2014/main" xmlns="" id="{25D14ABF-0C72-46AA-A83B-7CD63EB2AE8D}"/>
              </a:ext>
            </a:extLst>
          </p:cNvPr>
          <p:cNvSpPr>
            <a:spLocks noEditPoints="1"/>
          </p:cNvSpPr>
          <p:nvPr/>
        </p:nvSpPr>
        <p:spPr bwMode="auto">
          <a:xfrm>
            <a:off x="4961542" y="1944425"/>
            <a:ext cx="611874" cy="611874"/>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10" name="Freeform 61">
            <a:extLst>
              <a:ext uri="{FF2B5EF4-FFF2-40B4-BE49-F238E27FC236}">
                <a16:creationId xmlns:a16="http://schemas.microsoft.com/office/drawing/2014/main" xmlns="" id="{5BC097D3-73C6-4C8D-90EC-F772C3086F63}"/>
              </a:ext>
            </a:extLst>
          </p:cNvPr>
          <p:cNvSpPr>
            <a:spLocks noEditPoints="1"/>
          </p:cNvSpPr>
          <p:nvPr/>
        </p:nvSpPr>
        <p:spPr bwMode="auto">
          <a:xfrm>
            <a:off x="8270834" y="1974132"/>
            <a:ext cx="611874" cy="611874"/>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nvGrpSpPr>
          <p:cNvPr id="15" name="组合 14">
            <a:extLst>
              <a:ext uri="{FF2B5EF4-FFF2-40B4-BE49-F238E27FC236}">
                <a16:creationId xmlns:a16="http://schemas.microsoft.com/office/drawing/2014/main" xmlns="" id="{91BBAB2E-A577-4B41-AF33-0115D08D8BAB}"/>
              </a:ext>
            </a:extLst>
          </p:cNvPr>
          <p:cNvGrpSpPr/>
          <p:nvPr/>
        </p:nvGrpSpPr>
        <p:grpSpPr>
          <a:xfrm>
            <a:off x="1407693" y="2971176"/>
            <a:ext cx="1838668" cy="517351"/>
            <a:chOff x="1181101" y="3330748"/>
            <a:chExt cx="1612900" cy="517351"/>
          </a:xfrm>
        </p:grpSpPr>
        <p:cxnSp>
          <p:nvCxnSpPr>
            <p:cNvPr id="3" name="直接连接符 2">
              <a:extLst>
                <a:ext uri="{FF2B5EF4-FFF2-40B4-BE49-F238E27FC236}">
                  <a16:creationId xmlns:a16="http://schemas.microsoft.com/office/drawing/2014/main" xmlns="" id="{C3A4D41B-5318-415F-AB8A-2F2FB6D275C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xmlns="" id="{8B07B8DB-A347-4A0E-A62A-B2A5D16F0219}"/>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14" name="直接连接符 13">
              <a:extLst>
                <a:ext uri="{FF2B5EF4-FFF2-40B4-BE49-F238E27FC236}">
                  <a16:creationId xmlns:a16="http://schemas.microsoft.com/office/drawing/2014/main" xmlns="" id="{17155669-1DAA-4408-B478-007F92EE4DA2}"/>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xmlns="" id="{5E383D65-EF95-4EEA-9F4E-3B9D90B7C4D5}"/>
              </a:ext>
            </a:extLst>
          </p:cNvPr>
          <p:cNvSpPr txBox="1"/>
          <p:nvPr/>
        </p:nvSpPr>
        <p:spPr>
          <a:xfrm>
            <a:off x="1328421" y="3869062"/>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grpSp>
        <p:nvGrpSpPr>
          <p:cNvPr id="27" name="组合 26">
            <a:extLst>
              <a:ext uri="{FF2B5EF4-FFF2-40B4-BE49-F238E27FC236}">
                <a16:creationId xmlns:a16="http://schemas.microsoft.com/office/drawing/2014/main" xmlns="" id="{4BA3EC57-FA61-4DA1-A7ED-15F4391905B1}"/>
              </a:ext>
            </a:extLst>
          </p:cNvPr>
          <p:cNvGrpSpPr/>
          <p:nvPr/>
        </p:nvGrpSpPr>
        <p:grpSpPr>
          <a:xfrm>
            <a:off x="4874676" y="2936834"/>
            <a:ext cx="1838668" cy="517351"/>
            <a:chOff x="1181101" y="3330748"/>
            <a:chExt cx="1612900" cy="517351"/>
          </a:xfrm>
        </p:grpSpPr>
        <p:cxnSp>
          <p:nvCxnSpPr>
            <p:cNvPr id="28" name="直接连接符 27">
              <a:extLst>
                <a:ext uri="{FF2B5EF4-FFF2-40B4-BE49-F238E27FC236}">
                  <a16:creationId xmlns:a16="http://schemas.microsoft.com/office/drawing/2014/main" xmlns="" id="{7AF4892C-6A47-4108-BF4E-8958D2D2D95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7">
              <a:extLst>
                <a:ext uri="{FF2B5EF4-FFF2-40B4-BE49-F238E27FC236}">
                  <a16:creationId xmlns:a16="http://schemas.microsoft.com/office/drawing/2014/main" xmlns="" id="{E96E03FC-67B4-4165-86BE-B63DD08665C7}"/>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30" name="直接连接符 29">
              <a:extLst>
                <a:ext uri="{FF2B5EF4-FFF2-40B4-BE49-F238E27FC236}">
                  <a16:creationId xmlns:a16="http://schemas.microsoft.com/office/drawing/2014/main" xmlns="" id="{3D4BD5A9-B529-4D29-965A-B2444B8C3162}"/>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2E2ACEE3-A525-4F0D-AFAB-BF6C8B36F3E5}"/>
              </a:ext>
            </a:extLst>
          </p:cNvPr>
          <p:cNvSpPr txBox="1"/>
          <p:nvPr/>
        </p:nvSpPr>
        <p:spPr>
          <a:xfrm>
            <a:off x="4795404" y="3834720"/>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grpSp>
        <p:nvGrpSpPr>
          <p:cNvPr id="32" name="组合 31">
            <a:extLst>
              <a:ext uri="{FF2B5EF4-FFF2-40B4-BE49-F238E27FC236}">
                <a16:creationId xmlns:a16="http://schemas.microsoft.com/office/drawing/2014/main" xmlns="" id="{A3875C1C-A54E-4EED-B721-47B664EDCC5B}"/>
              </a:ext>
            </a:extLst>
          </p:cNvPr>
          <p:cNvGrpSpPr/>
          <p:nvPr/>
        </p:nvGrpSpPr>
        <p:grpSpPr>
          <a:xfrm>
            <a:off x="8341659" y="2919556"/>
            <a:ext cx="1838668" cy="517351"/>
            <a:chOff x="1181101" y="3330748"/>
            <a:chExt cx="1612900" cy="517351"/>
          </a:xfrm>
        </p:grpSpPr>
        <p:cxnSp>
          <p:nvCxnSpPr>
            <p:cNvPr id="33" name="直接连接符 32">
              <a:extLst>
                <a:ext uri="{FF2B5EF4-FFF2-40B4-BE49-F238E27FC236}">
                  <a16:creationId xmlns:a16="http://schemas.microsoft.com/office/drawing/2014/main" xmlns="" id="{98570F92-0CF7-4FD4-8B51-A1D000FF53C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27">
              <a:extLst>
                <a:ext uri="{FF2B5EF4-FFF2-40B4-BE49-F238E27FC236}">
                  <a16:creationId xmlns:a16="http://schemas.microsoft.com/office/drawing/2014/main" xmlns="" id="{B00D8071-6326-4F72-B79D-84C2CFC2D743}"/>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35" name="直接连接符 34">
              <a:extLst>
                <a:ext uri="{FF2B5EF4-FFF2-40B4-BE49-F238E27FC236}">
                  <a16:creationId xmlns:a16="http://schemas.microsoft.com/office/drawing/2014/main" xmlns="" id="{F8944CF8-3F9F-4CD4-8EDF-1069CCF4FC2E}"/>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xmlns="" id="{B8BD7401-07F7-44D0-BD63-B6F3D33610DF}"/>
              </a:ext>
            </a:extLst>
          </p:cNvPr>
          <p:cNvSpPr txBox="1"/>
          <p:nvPr/>
        </p:nvSpPr>
        <p:spPr>
          <a:xfrm>
            <a:off x="8262387" y="3817442"/>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spTree>
    <p:extLst>
      <p:ext uri="{BB962C8B-B14F-4D97-AF65-F5344CB8AC3E}">
        <p14:creationId xmlns:p14="http://schemas.microsoft.com/office/powerpoint/2010/main" val="29889740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p:bldP spid="31"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7170B64-7BED-4D77-A799-3B7BB2F6397F}"/>
              </a:ext>
            </a:extLst>
          </p:cNvPr>
          <p:cNvSpPr/>
          <p:nvPr/>
        </p:nvSpPr>
        <p:spPr>
          <a:xfrm flipH="1">
            <a:off x="10369550" y="-3810"/>
            <a:ext cx="573405" cy="489775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文本框 5">
            <a:extLst>
              <a:ext uri="{FF2B5EF4-FFF2-40B4-BE49-F238E27FC236}">
                <a16:creationId xmlns:a16="http://schemas.microsoft.com/office/drawing/2014/main" xmlns="" id="{898DFAE9-D6A5-4FAF-9981-2F454EE03E1C}"/>
              </a:ext>
            </a:extLst>
          </p:cNvPr>
          <p:cNvSpPr txBox="1"/>
          <p:nvPr/>
        </p:nvSpPr>
        <p:spPr>
          <a:xfrm>
            <a:off x="1249045" y="1773958"/>
            <a:ext cx="2214880" cy="583565"/>
          </a:xfrm>
          <a:prstGeom prst="rect">
            <a:avLst/>
          </a:prstGeom>
          <a:noFill/>
        </p:spPr>
        <p:txBody>
          <a:bodyPr wrap="none" rtlCol="0">
            <a:spAutoFit/>
          </a:bodyPr>
          <a:lstStyle/>
          <a:p>
            <a:r>
              <a:rPr lang="zh-CN" altLang="en-US" sz="320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8" name="文本框 7">
            <a:extLst>
              <a:ext uri="{FF2B5EF4-FFF2-40B4-BE49-F238E27FC236}">
                <a16:creationId xmlns:a16="http://schemas.microsoft.com/office/drawing/2014/main" xmlns="" id="{69C07075-D5C6-4442-B436-AD417B0D9BDA}"/>
              </a:ext>
            </a:extLst>
          </p:cNvPr>
          <p:cNvSpPr txBox="1"/>
          <p:nvPr/>
        </p:nvSpPr>
        <p:spPr>
          <a:xfrm>
            <a:off x="1249046" y="2608580"/>
            <a:ext cx="4307840" cy="1026563"/>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10" name="文本框 9">
            <a:extLst>
              <a:ext uri="{FF2B5EF4-FFF2-40B4-BE49-F238E27FC236}">
                <a16:creationId xmlns:a16="http://schemas.microsoft.com/office/drawing/2014/main" xmlns="" id="{A0941D6A-71D3-4171-B456-C0F7235D1371}"/>
              </a:ext>
            </a:extLst>
          </p:cNvPr>
          <p:cNvSpPr txBox="1"/>
          <p:nvPr/>
        </p:nvSpPr>
        <p:spPr>
          <a:xfrm>
            <a:off x="1249046" y="4137257"/>
            <a:ext cx="4025266" cy="1349728"/>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11" name="文本框 10">
            <a:extLst>
              <a:ext uri="{FF2B5EF4-FFF2-40B4-BE49-F238E27FC236}">
                <a16:creationId xmlns:a16="http://schemas.microsoft.com/office/drawing/2014/main" xmlns="" id="{658D8B06-81B8-4122-A049-502CB09C9208}"/>
              </a:ext>
            </a:extLst>
          </p:cNvPr>
          <p:cNvSpPr txBox="1"/>
          <p:nvPr/>
        </p:nvSpPr>
        <p:spPr>
          <a:xfrm>
            <a:off x="6917690" y="5140325"/>
            <a:ext cx="4131310" cy="703398"/>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a:t>
            </a:r>
          </a:p>
        </p:txBody>
      </p:sp>
      <p:pic>
        <p:nvPicPr>
          <p:cNvPr id="3" name="图片 2">
            <a:extLst>
              <a:ext uri="{FF2B5EF4-FFF2-40B4-BE49-F238E27FC236}">
                <a16:creationId xmlns:a16="http://schemas.microsoft.com/office/drawing/2014/main" xmlns="" id="{22D449A6-0A7A-48D7-BB62-0D96FB500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9287" y="-3810"/>
            <a:ext cx="3181330" cy="4875603"/>
          </a:xfrm>
          <a:prstGeom prst="rect">
            <a:avLst/>
          </a:prstGeom>
        </p:spPr>
      </p:pic>
    </p:spTree>
    <p:extLst>
      <p:ext uri="{BB962C8B-B14F-4D97-AF65-F5344CB8AC3E}">
        <p14:creationId xmlns:p14="http://schemas.microsoft.com/office/powerpoint/2010/main" val="378536026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Rectangle 27">
            <a:extLst>
              <a:ext uri="{FF2B5EF4-FFF2-40B4-BE49-F238E27FC236}">
                <a16:creationId xmlns:a16="http://schemas.microsoft.com/office/drawing/2014/main" xmlns="" id="{10B488C8-D0E8-4168-9F9F-205FDF4863BE}"/>
              </a:ext>
            </a:extLst>
          </p:cNvPr>
          <p:cNvSpPr/>
          <p:nvPr/>
        </p:nvSpPr>
        <p:spPr>
          <a:xfrm>
            <a:off x="1960398" y="2190715"/>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6" name="Rectangle 28">
            <a:extLst>
              <a:ext uri="{FF2B5EF4-FFF2-40B4-BE49-F238E27FC236}">
                <a16:creationId xmlns:a16="http://schemas.microsoft.com/office/drawing/2014/main" xmlns="" id="{E04BEE1F-D5CC-4ACE-B84B-83413B480DB8}"/>
              </a:ext>
            </a:extLst>
          </p:cNvPr>
          <p:cNvSpPr/>
          <p:nvPr/>
        </p:nvSpPr>
        <p:spPr>
          <a:xfrm>
            <a:off x="1960398" y="2655535"/>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8" name="Shape">
            <a:extLst>
              <a:ext uri="{FF2B5EF4-FFF2-40B4-BE49-F238E27FC236}">
                <a16:creationId xmlns:a16="http://schemas.microsoft.com/office/drawing/2014/main" xmlns="" id="{F7221845-6720-4E40-8BAB-56F8314F8AEA}"/>
              </a:ext>
            </a:extLst>
          </p:cNvPr>
          <p:cNvSpPr/>
          <p:nvPr/>
        </p:nvSpPr>
        <p:spPr>
          <a:xfrm>
            <a:off x="1122198" y="2523455"/>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9" name="Shape">
            <a:extLst>
              <a:ext uri="{FF2B5EF4-FFF2-40B4-BE49-F238E27FC236}">
                <a16:creationId xmlns:a16="http://schemas.microsoft.com/office/drawing/2014/main" xmlns="" id="{B4F062BC-A2DA-4552-A6FE-AB5ACD371B1B}"/>
              </a:ext>
            </a:extLst>
          </p:cNvPr>
          <p:cNvSpPr/>
          <p:nvPr/>
        </p:nvSpPr>
        <p:spPr>
          <a:xfrm>
            <a:off x="1122198" y="4408617"/>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0" name="Rectangle 27">
            <a:extLst>
              <a:ext uri="{FF2B5EF4-FFF2-40B4-BE49-F238E27FC236}">
                <a16:creationId xmlns:a16="http://schemas.microsoft.com/office/drawing/2014/main" xmlns="" id="{ED6502AA-826A-4ED4-AB5F-40A2FE605717}"/>
              </a:ext>
            </a:extLst>
          </p:cNvPr>
          <p:cNvSpPr/>
          <p:nvPr/>
        </p:nvSpPr>
        <p:spPr>
          <a:xfrm>
            <a:off x="1960398" y="4131122"/>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1" name="Rectangle 28">
            <a:extLst>
              <a:ext uri="{FF2B5EF4-FFF2-40B4-BE49-F238E27FC236}">
                <a16:creationId xmlns:a16="http://schemas.microsoft.com/office/drawing/2014/main" xmlns="" id="{99F1841C-BBE8-414F-87A1-F5BE52790C17}"/>
              </a:ext>
            </a:extLst>
          </p:cNvPr>
          <p:cNvSpPr/>
          <p:nvPr/>
        </p:nvSpPr>
        <p:spPr>
          <a:xfrm>
            <a:off x="1960398" y="4595942"/>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2" name="Rectangle 27">
            <a:extLst>
              <a:ext uri="{FF2B5EF4-FFF2-40B4-BE49-F238E27FC236}">
                <a16:creationId xmlns:a16="http://schemas.microsoft.com/office/drawing/2014/main" xmlns="" id="{5E9F38C6-7208-41D2-A268-5E1CFC32E0C4}"/>
              </a:ext>
            </a:extLst>
          </p:cNvPr>
          <p:cNvSpPr/>
          <p:nvPr/>
        </p:nvSpPr>
        <p:spPr>
          <a:xfrm>
            <a:off x="7434728" y="2150525"/>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3" name="Rectangle 28">
            <a:extLst>
              <a:ext uri="{FF2B5EF4-FFF2-40B4-BE49-F238E27FC236}">
                <a16:creationId xmlns:a16="http://schemas.microsoft.com/office/drawing/2014/main" xmlns="" id="{D3D6DDC4-1C41-4324-B6D3-D9BFCD6FA0FB}"/>
              </a:ext>
            </a:extLst>
          </p:cNvPr>
          <p:cNvSpPr/>
          <p:nvPr/>
        </p:nvSpPr>
        <p:spPr>
          <a:xfrm>
            <a:off x="7434728" y="2615345"/>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4" name="Shape">
            <a:extLst>
              <a:ext uri="{FF2B5EF4-FFF2-40B4-BE49-F238E27FC236}">
                <a16:creationId xmlns:a16="http://schemas.microsoft.com/office/drawing/2014/main" xmlns="" id="{F19E7E05-DBF4-4C67-9BA9-769FC96F00A7}"/>
              </a:ext>
            </a:extLst>
          </p:cNvPr>
          <p:cNvSpPr/>
          <p:nvPr/>
        </p:nvSpPr>
        <p:spPr>
          <a:xfrm>
            <a:off x="6596528" y="2483265"/>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5" name="Shape">
            <a:extLst>
              <a:ext uri="{FF2B5EF4-FFF2-40B4-BE49-F238E27FC236}">
                <a16:creationId xmlns:a16="http://schemas.microsoft.com/office/drawing/2014/main" xmlns="" id="{60E11683-07BF-42D7-BCF0-797A07A88517}"/>
              </a:ext>
            </a:extLst>
          </p:cNvPr>
          <p:cNvSpPr/>
          <p:nvPr/>
        </p:nvSpPr>
        <p:spPr>
          <a:xfrm>
            <a:off x="6596528" y="4368427"/>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6" name="Rectangle 27">
            <a:extLst>
              <a:ext uri="{FF2B5EF4-FFF2-40B4-BE49-F238E27FC236}">
                <a16:creationId xmlns:a16="http://schemas.microsoft.com/office/drawing/2014/main" xmlns="" id="{53AFAF3D-3BB5-4EC3-8A93-487D9BF2A954}"/>
              </a:ext>
            </a:extLst>
          </p:cNvPr>
          <p:cNvSpPr/>
          <p:nvPr/>
        </p:nvSpPr>
        <p:spPr>
          <a:xfrm>
            <a:off x="7434728" y="4090932"/>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7" name="Rectangle 28">
            <a:extLst>
              <a:ext uri="{FF2B5EF4-FFF2-40B4-BE49-F238E27FC236}">
                <a16:creationId xmlns:a16="http://schemas.microsoft.com/office/drawing/2014/main" xmlns="" id="{4AEDBBCD-4C29-4E79-A513-3A8B9860BDDB}"/>
              </a:ext>
            </a:extLst>
          </p:cNvPr>
          <p:cNvSpPr/>
          <p:nvPr/>
        </p:nvSpPr>
        <p:spPr>
          <a:xfrm>
            <a:off x="7434728" y="4555752"/>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Tree>
    <p:extLst>
      <p:ext uri="{BB962C8B-B14F-4D97-AF65-F5344CB8AC3E}">
        <p14:creationId xmlns:p14="http://schemas.microsoft.com/office/powerpoint/2010/main" val="73927961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P spid="8" grpId="0" animBg="1"/>
      <p:bldP spid="9" grpId="0" animBg="1"/>
      <p:bldP spid="10" grpId="0"/>
      <p:bldP spid="11" grpId="0"/>
      <p:bldP spid="12" grpId="0"/>
      <p:bldP spid="13" grpId="0"/>
      <p:bldP spid="14" grpId="0" animBg="1"/>
      <p:bldP spid="15" grpId="0" animBg="1"/>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9EAB5E59-C961-480F-923E-2E1C1071F1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75192641-668A-4D2E-A348-C88370C9A477}"/>
              </a:ext>
            </a:extLst>
          </p:cNvPr>
          <p:cNvSpPr txBox="1"/>
          <p:nvPr/>
        </p:nvSpPr>
        <p:spPr>
          <a:xfrm>
            <a:off x="357009" y="2501900"/>
            <a:ext cx="600164" cy="1854200"/>
          </a:xfrm>
          <a:prstGeom prst="rect">
            <a:avLst/>
          </a:prstGeom>
          <a:noFill/>
        </p:spPr>
        <p:txBody>
          <a:bodyPr vert="eaVert" wrap="square" rtlCol="0">
            <a:spAutoFit/>
          </a:bodyPr>
          <a:lstStyle/>
          <a:p>
            <a:pPr algn="dist">
              <a:lnSpc>
                <a:spcPct val="150000"/>
              </a:lnSpc>
            </a:pPr>
            <a:r>
              <a:rPr lang="en-US" altLang="zh-CN" dirty="0">
                <a:solidFill>
                  <a:schemeClr val="bg1"/>
                </a:solidFill>
                <a:latin typeface="字魂58号-创中黑" panose="00000500000000000000" pitchFamily="2" charset="-122"/>
                <a:ea typeface="字魂58号-创中黑" panose="00000500000000000000" pitchFamily="2" charset="-122"/>
                <a:cs typeface="字体视界-简圆体" panose="02010601030101010101" charset="-122"/>
              </a:rPr>
              <a:t>YOUR LOGO</a:t>
            </a:r>
          </a:p>
        </p:txBody>
      </p:sp>
      <p:sp>
        <p:nvSpPr>
          <p:cNvPr id="16" name="矩形 15">
            <a:extLst>
              <a:ext uri="{FF2B5EF4-FFF2-40B4-BE49-F238E27FC236}">
                <a16:creationId xmlns:a16="http://schemas.microsoft.com/office/drawing/2014/main" xmlns="" id="{C32C7B03-B002-46BF-89EE-3893706E6206}"/>
              </a:ext>
            </a:extLst>
          </p:cNvPr>
          <p:cNvSpPr/>
          <p:nvPr/>
        </p:nvSpPr>
        <p:spPr>
          <a:xfrm>
            <a:off x="2945745" y="2247521"/>
            <a:ext cx="5618045" cy="900246"/>
          </a:xfrm>
          <a:prstGeom prst="rect">
            <a:avLst/>
          </a:prstGeom>
        </p:spPr>
        <p:txBody>
          <a:bodyPr wrap="square" lIns="68580" tIns="34290" rIns="68580" bIns="34290">
            <a:spAutoFit/>
          </a:bodyPr>
          <a:lstStyle/>
          <a:p>
            <a:pPr algn="ctr">
              <a:defRPr/>
            </a:pPr>
            <a:r>
              <a:rPr lang="en-US" altLang="zh-CN" sz="5400" spc="225" dirty="0">
                <a:solidFill>
                  <a:srgbClr val="BCA890"/>
                </a:solidFill>
                <a:latin typeface="包图粗朗体" panose="02000000000000000000" pitchFamily="2" charset="-122"/>
                <a:ea typeface="包图粗朗体" panose="02000000000000000000" pitchFamily="2" charset="-122"/>
                <a:cs typeface="+mn-ea"/>
                <a:sym typeface="+mn-lt"/>
              </a:rPr>
              <a:t>THANKS</a:t>
            </a:r>
            <a:endParaRPr sz="54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2586037" y="3206363"/>
            <a:ext cx="6506508" cy="1084912"/>
          </a:xfrm>
          <a:prstGeom prst="rect">
            <a:avLst/>
          </a:prstGeom>
        </p:spPr>
        <p:txBody>
          <a:bodyPr wrap="square" lIns="68580" tIns="34290" rIns="68580" bIns="34290">
            <a:spAutoFit/>
          </a:bodyPr>
          <a:lstStyle/>
          <a:p>
            <a:pPr algn="ctr">
              <a:defRPr/>
            </a:pPr>
            <a:r>
              <a:rPr lang="zh-CN" altLang="en-US" sz="6600" spc="225" dirty="0">
                <a:solidFill>
                  <a:schemeClr val="bg1"/>
                </a:solidFill>
                <a:latin typeface="字魂59号-创粗黑" panose="00000500000000000000" pitchFamily="2" charset="-122"/>
                <a:ea typeface="字魂59号-创粗黑" panose="00000500000000000000" pitchFamily="2" charset="-122"/>
                <a:cs typeface="+mn-ea"/>
              </a:rPr>
              <a:t>请领导批评指正</a:t>
            </a:r>
            <a:endParaRPr sz="66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Tree>
    <p:extLst>
      <p:ext uri="{BB962C8B-B14F-4D97-AF65-F5344CB8AC3E}">
        <p14:creationId xmlns:p14="http://schemas.microsoft.com/office/powerpoint/2010/main" val="11383400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750"/>
                                        <p:tgtEl>
                                          <p:spTgt spid="15"/>
                                        </p:tgtEl>
                                      </p:cBhvr>
                                    </p:animEffect>
                                  </p:childTnLst>
                                </p:cTn>
                              </p:par>
                            </p:childTnLst>
                          </p:cTn>
                        </p:par>
                        <p:par>
                          <p:cTn id="22" fill="hold">
                            <p:stCondLst>
                              <p:cond delay="125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175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6374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038B0FE6-318C-444B-8361-DFB0397C80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1</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工作完成情况</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6286381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工作完成情况</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8D1B73DC-AE16-4B7B-A227-69DE6A112108}"/>
              </a:ext>
            </a:extLst>
          </p:cNvPr>
          <p:cNvSpPr/>
          <p:nvPr/>
        </p:nvSpPr>
        <p:spPr>
          <a:xfrm>
            <a:off x="2133600" y="2130425"/>
            <a:ext cx="1582420" cy="1582420"/>
          </a:xfrm>
          <a:prstGeom prst="ellipse">
            <a:avLst/>
          </a:prstGeom>
          <a:solidFill>
            <a:srgbClr val="66676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椭圆 14">
            <a:extLst>
              <a:ext uri="{FF2B5EF4-FFF2-40B4-BE49-F238E27FC236}">
                <a16:creationId xmlns:a16="http://schemas.microsoft.com/office/drawing/2014/main" xmlns="" id="{19804F85-3129-4188-BA08-F6ED3CC79916}"/>
              </a:ext>
            </a:extLst>
          </p:cNvPr>
          <p:cNvSpPr/>
          <p:nvPr/>
        </p:nvSpPr>
        <p:spPr>
          <a:xfrm>
            <a:off x="5304790" y="2130425"/>
            <a:ext cx="1582420" cy="1582420"/>
          </a:xfrm>
          <a:prstGeom prst="ellipse">
            <a:avLst/>
          </a:prstGeom>
          <a:solidFill>
            <a:srgbClr val="66676C"/>
          </a:solid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椭圆 17">
            <a:extLst>
              <a:ext uri="{FF2B5EF4-FFF2-40B4-BE49-F238E27FC236}">
                <a16:creationId xmlns:a16="http://schemas.microsoft.com/office/drawing/2014/main" xmlns="" id="{1664ADF1-E036-40B6-827A-784A7F95DCDE}"/>
              </a:ext>
            </a:extLst>
          </p:cNvPr>
          <p:cNvSpPr/>
          <p:nvPr/>
        </p:nvSpPr>
        <p:spPr>
          <a:xfrm>
            <a:off x="8367395" y="2130425"/>
            <a:ext cx="1582420" cy="1582420"/>
          </a:xfrm>
          <a:prstGeom prst="ellipse">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文本框 19">
            <a:extLst>
              <a:ext uri="{FF2B5EF4-FFF2-40B4-BE49-F238E27FC236}">
                <a16:creationId xmlns:a16="http://schemas.microsoft.com/office/drawing/2014/main" xmlns="" id="{1BB3E405-F151-42FB-BD02-A5BD3E4CEB81}"/>
              </a:ext>
            </a:extLst>
          </p:cNvPr>
          <p:cNvSpPr txBox="1"/>
          <p:nvPr/>
        </p:nvSpPr>
        <p:spPr>
          <a:xfrm>
            <a:off x="1604645" y="4113530"/>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1" name="文本框 20">
            <a:extLst>
              <a:ext uri="{FF2B5EF4-FFF2-40B4-BE49-F238E27FC236}">
                <a16:creationId xmlns:a16="http://schemas.microsoft.com/office/drawing/2014/main" xmlns="" id="{829AE3F7-A833-463A-8E58-B5EA0F4B81E3}"/>
              </a:ext>
            </a:extLst>
          </p:cNvPr>
          <p:cNvSpPr txBox="1"/>
          <p:nvPr/>
        </p:nvSpPr>
        <p:spPr>
          <a:xfrm>
            <a:off x="4833620" y="4069715"/>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2" name="文本框 21">
            <a:extLst>
              <a:ext uri="{FF2B5EF4-FFF2-40B4-BE49-F238E27FC236}">
                <a16:creationId xmlns:a16="http://schemas.microsoft.com/office/drawing/2014/main" xmlns="" id="{507AB8C9-F635-4D56-A70E-DAECBE7636D2}"/>
              </a:ext>
            </a:extLst>
          </p:cNvPr>
          <p:cNvSpPr txBox="1"/>
          <p:nvPr/>
        </p:nvSpPr>
        <p:spPr>
          <a:xfrm>
            <a:off x="7896860" y="4113530"/>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3" name="Freeform 88">
            <a:extLst>
              <a:ext uri="{FF2B5EF4-FFF2-40B4-BE49-F238E27FC236}">
                <a16:creationId xmlns:a16="http://schemas.microsoft.com/office/drawing/2014/main" xmlns="" id="{DB09839D-CD0E-46BA-BDED-8B97AFE27E1D}"/>
              </a:ext>
            </a:extLst>
          </p:cNvPr>
          <p:cNvSpPr>
            <a:spLocks noEditPoints="1"/>
          </p:cNvSpPr>
          <p:nvPr/>
        </p:nvSpPr>
        <p:spPr bwMode="auto">
          <a:xfrm>
            <a:off x="2715856" y="2664474"/>
            <a:ext cx="417692" cy="513890"/>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4" name="Freeform 80">
            <a:extLst>
              <a:ext uri="{FF2B5EF4-FFF2-40B4-BE49-F238E27FC236}">
                <a16:creationId xmlns:a16="http://schemas.microsoft.com/office/drawing/2014/main" xmlns="" id="{997A7BB6-66E7-4EF6-8C5E-2B6211755B12}"/>
              </a:ext>
            </a:extLst>
          </p:cNvPr>
          <p:cNvSpPr>
            <a:spLocks noEditPoints="1"/>
          </p:cNvSpPr>
          <p:nvPr/>
        </p:nvSpPr>
        <p:spPr bwMode="auto">
          <a:xfrm>
            <a:off x="5806938" y="2630270"/>
            <a:ext cx="513892" cy="51642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5" name="Freeform 6">
            <a:extLst>
              <a:ext uri="{FF2B5EF4-FFF2-40B4-BE49-F238E27FC236}">
                <a16:creationId xmlns:a16="http://schemas.microsoft.com/office/drawing/2014/main" xmlns="" id="{C822AD8D-D005-4793-ACA0-C508A1EBD254}"/>
              </a:ext>
            </a:extLst>
          </p:cNvPr>
          <p:cNvSpPr>
            <a:spLocks noEditPoints="1"/>
          </p:cNvSpPr>
          <p:nvPr/>
        </p:nvSpPr>
        <p:spPr bwMode="auto">
          <a:xfrm>
            <a:off x="8900535" y="2630271"/>
            <a:ext cx="516420" cy="51642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141830109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bldP spid="15" grpId="0" animBg="1"/>
      <p:bldP spid="18" grpId="0" animBg="1"/>
      <p:bldP spid="20" grpId="0"/>
      <p:bldP spid="21" grpId="0"/>
      <p:bldP spid="22" grpId="0"/>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工作完成情况</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71652F5D-8B0C-4133-9BC7-B8633294686B}"/>
              </a:ext>
            </a:extLst>
          </p:cNvPr>
          <p:cNvSpPr/>
          <p:nvPr/>
        </p:nvSpPr>
        <p:spPr>
          <a:xfrm>
            <a:off x="3790087" y="1817624"/>
            <a:ext cx="2578735" cy="418782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6" name="矩形 5">
            <a:extLst>
              <a:ext uri="{FF2B5EF4-FFF2-40B4-BE49-F238E27FC236}">
                <a16:creationId xmlns:a16="http://schemas.microsoft.com/office/drawing/2014/main" xmlns="" id="{0FF9F8ED-9275-4A1F-BF1D-94E58756C529}"/>
              </a:ext>
            </a:extLst>
          </p:cNvPr>
          <p:cNvSpPr/>
          <p:nvPr/>
        </p:nvSpPr>
        <p:spPr>
          <a:xfrm flipH="1">
            <a:off x="7180257" y="2256446"/>
            <a:ext cx="45719" cy="58477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文本框 7">
            <a:extLst>
              <a:ext uri="{FF2B5EF4-FFF2-40B4-BE49-F238E27FC236}">
                <a16:creationId xmlns:a16="http://schemas.microsoft.com/office/drawing/2014/main" xmlns="" id="{A6ABBF89-44C5-4677-B309-78D09DA73FCC}"/>
              </a:ext>
            </a:extLst>
          </p:cNvPr>
          <p:cNvSpPr txBox="1"/>
          <p:nvPr/>
        </p:nvSpPr>
        <p:spPr>
          <a:xfrm>
            <a:off x="7537949" y="3366044"/>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文本框 8">
            <a:extLst>
              <a:ext uri="{FF2B5EF4-FFF2-40B4-BE49-F238E27FC236}">
                <a16:creationId xmlns:a16="http://schemas.microsoft.com/office/drawing/2014/main" xmlns="" id="{20AE98BD-269A-4CF8-A6FE-73EC658BF2F1}"/>
              </a:ext>
            </a:extLst>
          </p:cNvPr>
          <p:cNvSpPr txBox="1"/>
          <p:nvPr/>
        </p:nvSpPr>
        <p:spPr>
          <a:xfrm>
            <a:off x="7444662" y="2205776"/>
            <a:ext cx="2236510"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10" name="文本框 9">
            <a:extLst>
              <a:ext uri="{FF2B5EF4-FFF2-40B4-BE49-F238E27FC236}">
                <a16:creationId xmlns:a16="http://schemas.microsoft.com/office/drawing/2014/main" xmlns="" id="{2513A175-0BB9-4F2B-A74E-35202A1677E0}"/>
              </a:ext>
            </a:extLst>
          </p:cNvPr>
          <p:cNvSpPr txBox="1"/>
          <p:nvPr/>
        </p:nvSpPr>
        <p:spPr>
          <a:xfrm>
            <a:off x="7537949" y="4181870"/>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4EF3A228-ACCF-43B6-B0A5-9BD179B3AB95}"/>
              </a:ext>
            </a:extLst>
          </p:cNvPr>
          <p:cNvSpPr txBox="1"/>
          <p:nvPr/>
        </p:nvSpPr>
        <p:spPr>
          <a:xfrm>
            <a:off x="7537949" y="4997696"/>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pic>
        <p:nvPicPr>
          <p:cNvPr id="12" name="图片 11">
            <a:extLst>
              <a:ext uri="{FF2B5EF4-FFF2-40B4-BE49-F238E27FC236}">
                <a16:creationId xmlns:a16="http://schemas.microsoft.com/office/drawing/2014/main" xmlns="" id="{E5F2942C-7395-4E16-9572-B7B2C5112B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8198" y="1817755"/>
            <a:ext cx="2621115" cy="4187689"/>
          </a:xfrm>
          <a:prstGeom prst="rect">
            <a:avLst/>
          </a:prstGeom>
        </p:spPr>
      </p:pic>
      <p:sp>
        <p:nvSpPr>
          <p:cNvPr id="13" name="文本框 12">
            <a:extLst>
              <a:ext uri="{FF2B5EF4-FFF2-40B4-BE49-F238E27FC236}">
                <a16:creationId xmlns:a16="http://schemas.microsoft.com/office/drawing/2014/main" xmlns="" id="{409E0926-CFEB-483A-A6FD-95C32E2BA797}"/>
              </a:ext>
            </a:extLst>
          </p:cNvPr>
          <p:cNvSpPr txBox="1"/>
          <p:nvPr/>
        </p:nvSpPr>
        <p:spPr>
          <a:xfrm>
            <a:off x="4139818" y="2498164"/>
            <a:ext cx="1825597" cy="13317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dist">
              <a:lnSpc>
                <a:spcPct val="150000"/>
              </a:lnSpc>
            </a:pPr>
            <a:r>
              <a:rPr lang="en-US" sz="6000" b="1" dirty="0">
                <a:solidFill>
                  <a:schemeClr val="bg1"/>
                </a:solidFill>
                <a:latin typeface="字魂58号-创中黑" panose="00000500000000000000" pitchFamily="2" charset="-122"/>
                <a:ea typeface="字魂58号-创中黑" panose="00000500000000000000" pitchFamily="2" charset="-122"/>
              </a:rPr>
              <a:t>OUR</a:t>
            </a:r>
          </a:p>
        </p:txBody>
      </p:sp>
      <p:sp>
        <p:nvSpPr>
          <p:cNvPr id="14" name="文本框 13">
            <a:extLst>
              <a:ext uri="{FF2B5EF4-FFF2-40B4-BE49-F238E27FC236}">
                <a16:creationId xmlns:a16="http://schemas.microsoft.com/office/drawing/2014/main" xmlns="" id="{0493790B-A712-481C-9283-00C00AB7FD62}"/>
              </a:ext>
            </a:extLst>
          </p:cNvPr>
          <p:cNvSpPr txBox="1"/>
          <p:nvPr/>
        </p:nvSpPr>
        <p:spPr>
          <a:xfrm>
            <a:off x="4139818" y="3979877"/>
            <a:ext cx="1825597"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dist">
              <a:lnSpc>
                <a:spcPct val="150000"/>
              </a:lnSpc>
            </a:pPr>
            <a:r>
              <a:rPr lang="en-US" sz="2400" dirty="0">
                <a:solidFill>
                  <a:schemeClr val="bg1"/>
                </a:solidFill>
                <a:latin typeface="字魂58号-创中黑" panose="00000500000000000000" pitchFamily="2" charset="-122"/>
                <a:ea typeface="字魂58号-创中黑" panose="00000500000000000000" pitchFamily="2" charset="-122"/>
              </a:rPr>
              <a:t>WORKING</a:t>
            </a:r>
          </a:p>
        </p:txBody>
      </p:sp>
    </p:spTree>
    <p:extLst>
      <p:ext uri="{BB962C8B-B14F-4D97-AF65-F5344CB8AC3E}">
        <p14:creationId xmlns:p14="http://schemas.microsoft.com/office/powerpoint/2010/main" val="203862310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ppt_y</p:attrName>
                                        </p:attrNameLst>
                                      </p:cBhvr>
                                      <p:tavLst>
                                        <p:tav tm="0">
                                          <p:val>
                                            <p:strVal val="#ppt_y+#ppt_h*1.125000"/>
                                          </p:val>
                                        </p:tav>
                                        <p:tav tm="100000">
                                          <p:val>
                                            <p:strVal val="#ppt_y"/>
                                          </p:val>
                                        </p:tav>
                                      </p:tavLst>
                                    </p:anim>
                                    <p:animEffect transition="in" filter="wipe(up)">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8" grpId="0" bldLvl="0"/>
      <p:bldP spid="10" grpId="0" bldLvl="0"/>
      <p:bldP spid="11" grpId="0" bldLvl="0"/>
      <p:bldP spid="13" grpId="0" bldLvl="0"/>
      <p:bldP spid="1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F8FA60A-92DE-456E-9F77-C057420DDCE6}"/>
              </a:ext>
            </a:extLst>
          </p:cNvPr>
          <p:cNvSpPr/>
          <p:nvPr/>
        </p:nvSpPr>
        <p:spPr>
          <a:xfrm>
            <a:off x="977900" y="3632200"/>
            <a:ext cx="10896600" cy="21093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icture Placeholder 1">
            <a:extLst>
              <a:ext uri="{FF2B5EF4-FFF2-40B4-BE49-F238E27FC236}">
                <a16:creationId xmlns:a16="http://schemas.microsoft.com/office/drawing/2014/main" xmlns="" id="{BE0964FC-72A3-47C9-8E59-39CFDEE962F7}"/>
              </a:ext>
            </a:extLst>
          </p:cNvPr>
          <p:cNvSpPr txBox="1">
            <a:spLocks/>
          </p:cNvSpPr>
          <p:nvPr/>
        </p:nvSpPr>
        <p:spPr>
          <a:xfrm>
            <a:off x="7383408" y="730682"/>
            <a:ext cx="4030621" cy="5396636"/>
          </a:xfrm>
          <a:custGeom>
            <a:avLst/>
            <a:gdLst>
              <a:gd name="connsiteX0" fmla="*/ 0 w 3181350"/>
              <a:gd name="connsiteY0" fmla="*/ 0 h 3181350"/>
              <a:gd name="connsiteX1" fmla="*/ 3181350 w 3181350"/>
              <a:gd name="connsiteY1" fmla="*/ 0 h 3181350"/>
              <a:gd name="connsiteX2" fmla="*/ 3181350 w 3181350"/>
              <a:gd name="connsiteY2" fmla="*/ 3181350 h 3181350"/>
              <a:gd name="connsiteX3" fmla="*/ 0 w 318135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181350" h="3181350">
                <a:moveTo>
                  <a:pt x="0" y="0"/>
                </a:moveTo>
                <a:lnTo>
                  <a:pt x="3181350" y="0"/>
                </a:lnTo>
                <a:lnTo>
                  <a:pt x="3181350" y="3181350"/>
                </a:lnTo>
                <a:lnTo>
                  <a:pt x="0" y="3181350"/>
                </a:lnTo>
                <a:close/>
              </a:path>
            </a:pathLst>
          </a:custGeom>
          <a:blipFill dpi="0" rotWithShape="1">
            <a:blip r:embed="rId3">
              <a:extLst>
                <a:ext uri="{28A0092B-C50C-407E-A947-70E740481C1C}">
                  <a14:useLocalDpi xmlns:a14="http://schemas.microsoft.com/office/drawing/2010/main" val="0"/>
                </a:ext>
              </a:extLst>
            </a:blip>
            <a:srcRect/>
            <a:stretch>
              <a:fillRect/>
            </a:stretch>
          </a:blipFill>
        </p:spPr>
        <p:txBody>
          <a:bodyPr/>
          <a:lstStyle/>
          <a:p>
            <a:endParaRPr lang="zh-CN" altLang="en-US" dirty="0">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8" name="TextBox 7">
            <a:extLst>
              <a:ext uri="{FF2B5EF4-FFF2-40B4-BE49-F238E27FC236}">
                <a16:creationId xmlns:a16="http://schemas.microsoft.com/office/drawing/2014/main" xmlns="" id="{27CF6E25-9C8F-41DE-9ECB-516014B93C06}"/>
              </a:ext>
            </a:extLst>
          </p:cNvPr>
          <p:cNvSpPr txBox="1"/>
          <p:nvPr/>
        </p:nvSpPr>
        <p:spPr>
          <a:xfrm>
            <a:off x="1117601" y="147337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9" name="Google Shape;86;p19">
            <a:extLst>
              <a:ext uri="{FF2B5EF4-FFF2-40B4-BE49-F238E27FC236}">
                <a16:creationId xmlns:a16="http://schemas.microsoft.com/office/drawing/2014/main" xmlns="" id="{54A30AD3-F21E-4FDE-9B41-CDF95567E9F2}"/>
              </a:ext>
            </a:extLst>
          </p:cNvPr>
          <p:cNvSpPr txBox="1"/>
          <p:nvPr/>
        </p:nvSpPr>
        <p:spPr>
          <a:xfrm>
            <a:off x="1111300" y="1116492"/>
            <a:ext cx="2762200"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10" name="TextBox 24">
            <a:extLst>
              <a:ext uri="{FF2B5EF4-FFF2-40B4-BE49-F238E27FC236}">
                <a16:creationId xmlns:a16="http://schemas.microsoft.com/office/drawing/2014/main" xmlns="" id="{DDFE9357-1DDB-4C28-8FB9-FAD85B24E701}"/>
              </a:ext>
            </a:extLst>
          </p:cNvPr>
          <p:cNvSpPr txBox="1"/>
          <p:nvPr/>
        </p:nvSpPr>
        <p:spPr>
          <a:xfrm>
            <a:off x="1117600" y="2271379"/>
            <a:ext cx="5486400" cy="102782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lumMod val="50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1" name="文本框 10">
            <a:extLst>
              <a:ext uri="{FF2B5EF4-FFF2-40B4-BE49-F238E27FC236}">
                <a16:creationId xmlns:a16="http://schemas.microsoft.com/office/drawing/2014/main" xmlns="" id="{5BA3C628-13FE-406F-BCF6-9EBC0A14160B}"/>
              </a:ext>
            </a:extLst>
          </p:cNvPr>
          <p:cNvSpPr txBox="1"/>
          <p:nvPr/>
        </p:nvSpPr>
        <p:spPr>
          <a:xfrm>
            <a:off x="1662501" y="3936411"/>
            <a:ext cx="4941499" cy="144821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 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p>
          <a:p>
            <a:pP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p>
        </p:txBody>
      </p:sp>
    </p:spTree>
    <p:extLst>
      <p:ext uri="{BB962C8B-B14F-4D97-AF65-F5344CB8AC3E}">
        <p14:creationId xmlns:p14="http://schemas.microsoft.com/office/powerpoint/2010/main" val="1066200431"/>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3AB52BC-8A7C-4E94-8D38-620CF8917340}"/>
              </a:ext>
            </a:extLst>
          </p:cNvPr>
          <p:cNvSpPr/>
          <p:nvPr/>
        </p:nvSpPr>
        <p:spPr>
          <a:xfrm>
            <a:off x="952500" y="3860800"/>
            <a:ext cx="10287000" cy="2109308"/>
          </a:xfrm>
          <a:prstGeom prst="rect">
            <a:avLst/>
          </a:prstGeom>
          <a:solidFill>
            <a:srgbClr val="BCA89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EB777E8-7FDF-43A1-B41B-6A6C2F43A432}"/>
              </a:ext>
            </a:extLst>
          </p:cNvPr>
          <p:cNvSpPr/>
          <p:nvPr/>
        </p:nvSpPr>
        <p:spPr>
          <a:xfrm>
            <a:off x="952500" y="3967136"/>
            <a:ext cx="2061391" cy="1838965"/>
          </a:xfrm>
          <a:prstGeom prst="rect">
            <a:avLst/>
          </a:prstGeom>
        </p:spPr>
        <p:txBody>
          <a:bodyPr wrap="square" lIns="68580" tIns="34290" rIns="68580" bIns="34290">
            <a:spAutoFit/>
          </a:bodyPr>
          <a:lstStyle/>
          <a:p>
            <a:pPr algn="ctr">
              <a:defRPr/>
            </a:pPr>
            <a:r>
              <a:rPr lang="zh-CN" altLang="en-US" sz="11500" spc="225" dirty="0">
                <a:solidFill>
                  <a:schemeClr val="bg1"/>
                </a:solidFill>
                <a:latin typeface="字魂59号-创粗黑" panose="00000500000000000000" pitchFamily="2" charset="-122"/>
                <a:ea typeface="字魂59号-创粗黑" panose="00000500000000000000" pitchFamily="2" charset="-122"/>
                <a:cs typeface="+mn-ea"/>
                <a:sym typeface="+mn-lt"/>
              </a:rPr>
              <a:t>“</a:t>
            </a:r>
            <a:endParaRPr sz="11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8" name="矩形 7">
            <a:extLst>
              <a:ext uri="{FF2B5EF4-FFF2-40B4-BE49-F238E27FC236}">
                <a16:creationId xmlns:a16="http://schemas.microsoft.com/office/drawing/2014/main" xmlns="" id="{F73A26AA-4032-4466-AE72-939210C639B8}"/>
              </a:ext>
            </a:extLst>
          </p:cNvPr>
          <p:cNvSpPr/>
          <p:nvPr/>
        </p:nvSpPr>
        <p:spPr>
          <a:xfrm>
            <a:off x="9361262" y="4732570"/>
            <a:ext cx="2061391" cy="1838965"/>
          </a:xfrm>
          <a:prstGeom prst="rect">
            <a:avLst/>
          </a:prstGeom>
        </p:spPr>
        <p:txBody>
          <a:bodyPr wrap="square" lIns="68580" tIns="34290" rIns="68580" bIns="34290">
            <a:spAutoFit/>
          </a:bodyPr>
          <a:lstStyle/>
          <a:p>
            <a:pPr algn="ctr">
              <a:defRPr/>
            </a:pPr>
            <a:r>
              <a:rPr lang="en-US" sz="11500" spc="225" dirty="0">
                <a:solidFill>
                  <a:schemeClr val="bg1"/>
                </a:solidFill>
                <a:latin typeface="字魂59号-创粗黑" panose="00000500000000000000" pitchFamily="2" charset="-122"/>
                <a:ea typeface="字魂59号-创粗黑" panose="00000500000000000000" pitchFamily="2" charset="-122"/>
                <a:cs typeface="+mn-ea"/>
                <a:sym typeface="+mn-lt"/>
              </a:rPr>
              <a:t>”</a:t>
            </a:r>
            <a:endParaRPr sz="11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9" name="文本框 8">
            <a:extLst>
              <a:ext uri="{FF2B5EF4-FFF2-40B4-BE49-F238E27FC236}">
                <a16:creationId xmlns:a16="http://schemas.microsoft.com/office/drawing/2014/main" xmlns="" id="{C66C639B-76DB-40FF-AFF8-087504B6CF4D}"/>
              </a:ext>
            </a:extLst>
          </p:cNvPr>
          <p:cNvSpPr txBox="1"/>
          <p:nvPr/>
        </p:nvSpPr>
        <p:spPr>
          <a:xfrm>
            <a:off x="2732497" y="4121185"/>
            <a:ext cx="6892108" cy="153086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600" dirty="0">
                <a:solidFill>
                  <a:schemeClr val="bg1"/>
                </a:solidFill>
                <a:latin typeface="字魂58号-创中黑" panose="00000500000000000000" pitchFamily="2" charset="-122"/>
                <a:ea typeface="字魂58号-创中黑" panose="00000500000000000000" pitchFamily="2" charset="-122"/>
              </a:rPr>
              <a:t>Please enter text </a:t>
            </a:r>
            <a:r>
              <a:rPr lang="en-US" sz="1600" dirty="0" err="1">
                <a:solidFill>
                  <a:schemeClr val="bg1"/>
                </a:solidFill>
                <a:latin typeface="字魂58号-创中黑" panose="00000500000000000000" pitchFamily="2" charset="-122"/>
                <a:ea typeface="字魂58号-创中黑" panose="00000500000000000000" pitchFamily="2" charset="-122"/>
              </a:rPr>
              <a:t>here.</a:t>
            </a:r>
            <a:r>
              <a:rPr lang="en-US"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Please enter text </a:t>
            </a:r>
            <a:r>
              <a:rPr lang="en-US" altLang="zh-CN" sz="1600" dirty="0" err="1">
                <a:solidFill>
                  <a:schemeClr val="bg1"/>
                </a:solidFill>
                <a:latin typeface="字魂58号-创中黑" panose="00000500000000000000" pitchFamily="2" charset="-122"/>
                <a:ea typeface="字魂58号-创中黑" panose="00000500000000000000" pitchFamily="2" charset="-122"/>
              </a:rPr>
              <a:t>here.</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Please enter text </a:t>
            </a:r>
            <a:r>
              <a:rPr lang="en-US" altLang="zh-CN" sz="1600" dirty="0" err="1">
                <a:solidFill>
                  <a:schemeClr val="bg1"/>
                </a:solidFill>
                <a:latin typeface="字魂58号-创中黑" panose="00000500000000000000" pitchFamily="2" charset="-122"/>
                <a:ea typeface="字魂58号-创中黑" panose="00000500000000000000" pitchFamily="2" charset="-122"/>
              </a:rPr>
              <a:t>here.</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Please enter text here.</a:t>
            </a:r>
          </a:p>
        </p:txBody>
      </p:sp>
      <p:grpSp>
        <p:nvGrpSpPr>
          <p:cNvPr id="10" name="组合 9">
            <a:extLst>
              <a:ext uri="{FF2B5EF4-FFF2-40B4-BE49-F238E27FC236}">
                <a16:creationId xmlns:a16="http://schemas.microsoft.com/office/drawing/2014/main" xmlns="" id="{28D17C00-BD2A-403E-B30D-FEDC87F8C865}"/>
              </a:ext>
            </a:extLst>
          </p:cNvPr>
          <p:cNvGrpSpPr/>
          <p:nvPr/>
        </p:nvGrpSpPr>
        <p:grpSpPr>
          <a:xfrm>
            <a:off x="1784350" y="1051899"/>
            <a:ext cx="8623300" cy="2353042"/>
            <a:chOff x="1409720" y="1960967"/>
            <a:chExt cx="9785507" cy="2670174"/>
          </a:xfrm>
        </p:grpSpPr>
        <p:sp>
          <p:nvSpPr>
            <p:cNvPr id="11" name="Freeform 7">
              <a:extLst>
                <a:ext uri="{FF2B5EF4-FFF2-40B4-BE49-F238E27FC236}">
                  <a16:creationId xmlns:a16="http://schemas.microsoft.com/office/drawing/2014/main" xmlns="" id="{D2EAB264-384F-434E-92D2-19C67B6A06F9}"/>
                </a:ext>
              </a:extLst>
            </p:cNvPr>
            <p:cNvSpPr/>
            <p:nvPr/>
          </p:nvSpPr>
          <p:spPr bwMode="auto">
            <a:xfrm>
              <a:off x="1409720" y="1960967"/>
              <a:ext cx="2670175" cy="2670174"/>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Rectangle 26">
              <a:extLst>
                <a:ext uri="{FF2B5EF4-FFF2-40B4-BE49-F238E27FC236}">
                  <a16:creationId xmlns:a16="http://schemas.microsoft.com/office/drawing/2014/main" xmlns="" id="{945FCCFB-9B02-4EE1-8A4F-4CD7F395E73D}"/>
                </a:ext>
              </a:extLst>
            </p:cNvPr>
            <p:cNvSpPr>
              <a:spLocks noChangeArrowheads="1"/>
            </p:cNvSpPr>
            <p:nvPr/>
          </p:nvSpPr>
          <p:spPr bwMode="auto">
            <a:xfrm>
              <a:off x="2146320"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3" name="Rectangle 27">
              <a:extLst>
                <a:ext uri="{FF2B5EF4-FFF2-40B4-BE49-F238E27FC236}">
                  <a16:creationId xmlns:a16="http://schemas.microsoft.com/office/drawing/2014/main" xmlns="" id="{2EAAC583-1967-428B-8E61-89ADF8890443}"/>
                </a:ext>
              </a:extLst>
            </p:cNvPr>
            <p:cNvSpPr>
              <a:spLocks noChangeArrowheads="1"/>
            </p:cNvSpPr>
            <p:nvPr/>
          </p:nvSpPr>
          <p:spPr bwMode="auto">
            <a:xfrm>
              <a:off x="2195532"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 name="Rectangle 28">
              <a:extLst>
                <a:ext uri="{FF2B5EF4-FFF2-40B4-BE49-F238E27FC236}">
                  <a16:creationId xmlns:a16="http://schemas.microsoft.com/office/drawing/2014/main" xmlns="" id="{70628906-8D68-47FE-8DF8-9F32D6677CB2}"/>
                </a:ext>
              </a:extLst>
            </p:cNvPr>
            <p:cNvSpPr>
              <a:spLocks noChangeArrowheads="1"/>
            </p:cNvSpPr>
            <p:nvPr/>
          </p:nvSpPr>
          <p:spPr bwMode="auto">
            <a:xfrm>
              <a:off x="2259032"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5" name="Rectangle 29">
              <a:extLst>
                <a:ext uri="{FF2B5EF4-FFF2-40B4-BE49-F238E27FC236}">
                  <a16:creationId xmlns:a16="http://schemas.microsoft.com/office/drawing/2014/main" xmlns="" id="{3DCEDFD1-FF64-4F89-8728-EA055DB4DC16}"/>
                </a:ext>
              </a:extLst>
            </p:cNvPr>
            <p:cNvSpPr>
              <a:spLocks noChangeArrowheads="1"/>
            </p:cNvSpPr>
            <p:nvPr/>
          </p:nvSpPr>
          <p:spPr bwMode="auto">
            <a:xfrm>
              <a:off x="229554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6" name="Rectangle 30">
              <a:extLst>
                <a:ext uri="{FF2B5EF4-FFF2-40B4-BE49-F238E27FC236}">
                  <a16:creationId xmlns:a16="http://schemas.microsoft.com/office/drawing/2014/main" xmlns="" id="{290D13F0-6C5A-414E-8C96-AC7C6C8F2F5C}"/>
                </a:ext>
              </a:extLst>
            </p:cNvPr>
            <p:cNvSpPr>
              <a:spLocks noChangeArrowheads="1"/>
            </p:cNvSpPr>
            <p:nvPr/>
          </p:nvSpPr>
          <p:spPr bwMode="auto">
            <a:xfrm>
              <a:off x="2352695"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7" name="Rectangle 31">
              <a:extLst>
                <a:ext uri="{FF2B5EF4-FFF2-40B4-BE49-F238E27FC236}">
                  <a16:creationId xmlns:a16="http://schemas.microsoft.com/office/drawing/2014/main" xmlns="" id="{5821012F-055B-457C-88CB-DDA5F0E52ED8}"/>
                </a:ext>
              </a:extLst>
            </p:cNvPr>
            <p:cNvSpPr>
              <a:spLocks noChangeArrowheads="1"/>
            </p:cNvSpPr>
            <p:nvPr/>
          </p:nvSpPr>
          <p:spPr bwMode="auto">
            <a:xfrm>
              <a:off x="2449532"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18" name="Rectangle 32">
              <a:extLst>
                <a:ext uri="{FF2B5EF4-FFF2-40B4-BE49-F238E27FC236}">
                  <a16:creationId xmlns:a16="http://schemas.microsoft.com/office/drawing/2014/main" xmlns="" id="{4B4FACD7-451F-48B9-AADB-57D266E52714}"/>
                </a:ext>
              </a:extLst>
            </p:cNvPr>
            <p:cNvSpPr>
              <a:spLocks noChangeArrowheads="1"/>
            </p:cNvSpPr>
            <p:nvPr/>
          </p:nvSpPr>
          <p:spPr bwMode="auto">
            <a:xfrm>
              <a:off x="249874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19" name="Rectangle 33">
              <a:extLst>
                <a:ext uri="{FF2B5EF4-FFF2-40B4-BE49-F238E27FC236}">
                  <a16:creationId xmlns:a16="http://schemas.microsoft.com/office/drawing/2014/main" xmlns="" id="{751F52DD-AAB2-4563-A36F-DC7B410D231D}"/>
                </a:ext>
              </a:extLst>
            </p:cNvPr>
            <p:cNvSpPr>
              <a:spLocks noChangeArrowheads="1"/>
            </p:cNvSpPr>
            <p:nvPr/>
          </p:nvSpPr>
          <p:spPr bwMode="auto">
            <a:xfrm>
              <a:off x="2562245"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20" name="Rectangle 34">
              <a:extLst>
                <a:ext uri="{FF2B5EF4-FFF2-40B4-BE49-F238E27FC236}">
                  <a16:creationId xmlns:a16="http://schemas.microsoft.com/office/drawing/2014/main" xmlns="" id="{61515C29-9594-4832-843A-DBDB1C1041B4}"/>
                </a:ext>
              </a:extLst>
            </p:cNvPr>
            <p:cNvSpPr>
              <a:spLocks noChangeArrowheads="1"/>
            </p:cNvSpPr>
            <p:nvPr/>
          </p:nvSpPr>
          <p:spPr bwMode="auto">
            <a:xfrm>
              <a:off x="2790845"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21" name="Rectangle 35">
              <a:extLst>
                <a:ext uri="{FF2B5EF4-FFF2-40B4-BE49-F238E27FC236}">
                  <a16:creationId xmlns:a16="http://schemas.microsoft.com/office/drawing/2014/main" xmlns="" id="{5C4B6A80-891B-474C-9BA9-365FE35D3F5F}"/>
                </a:ext>
              </a:extLst>
            </p:cNvPr>
            <p:cNvSpPr>
              <a:spLocks noChangeArrowheads="1"/>
            </p:cNvSpPr>
            <p:nvPr/>
          </p:nvSpPr>
          <p:spPr bwMode="auto">
            <a:xfrm>
              <a:off x="285434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22" name="Rectangle 36">
              <a:extLst>
                <a:ext uri="{FF2B5EF4-FFF2-40B4-BE49-F238E27FC236}">
                  <a16:creationId xmlns:a16="http://schemas.microsoft.com/office/drawing/2014/main" xmlns="" id="{C75F7030-5AAB-4EF1-95A5-A54535CC1201}"/>
                </a:ext>
              </a:extLst>
            </p:cNvPr>
            <p:cNvSpPr>
              <a:spLocks noChangeArrowheads="1"/>
            </p:cNvSpPr>
            <p:nvPr/>
          </p:nvSpPr>
          <p:spPr bwMode="auto">
            <a:xfrm>
              <a:off x="291784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23" name="Rectangle 37">
              <a:extLst>
                <a:ext uri="{FF2B5EF4-FFF2-40B4-BE49-F238E27FC236}">
                  <a16:creationId xmlns:a16="http://schemas.microsoft.com/office/drawing/2014/main" xmlns="" id="{69F259C0-D657-4BA6-B65A-A220D63BE8FC}"/>
                </a:ext>
              </a:extLst>
            </p:cNvPr>
            <p:cNvSpPr>
              <a:spLocks noChangeArrowheads="1"/>
            </p:cNvSpPr>
            <p:nvPr/>
          </p:nvSpPr>
          <p:spPr bwMode="auto">
            <a:xfrm>
              <a:off x="2944832"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24" name="Rectangle 38">
              <a:extLst>
                <a:ext uri="{FF2B5EF4-FFF2-40B4-BE49-F238E27FC236}">
                  <a16:creationId xmlns:a16="http://schemas.microsoft.com/office/drawing/2014/main" xmlns="" id="{5189801C-8059-453E-AFF8-25A18E8BAF95}"/>
                </a:ext>
              </a:extLst>
            </p:cNvPr>
            <p:cNvSpPr>
              <a:spLocks noChangeArrowheads="1"/>
            </p:cNvSpPr>
            <p:nvPr/>
          </p:nvSpPr>
          <p:spPr bwMode="auto">
            <a:xfrm>
              <a:off x="300515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25" name="Rectangle 39">
              <a:extLst>
                <a:ext uri="{FF2B5EF4-FFF2-40B4-BE49-F238E27FC236}">
                  <a16:creationId xmlns:a16="http://schemas.microsoft.com/office/drawing/2014/main" xmlns="" id="{F7657741-BB29-449E-BA2B-FC19AB2F0970}"/>
                </a:ext>
              </a:extLst>
            </p:cNvPr>
            <p:cNvSpPr>
              <a:spLocks noChangeArrowheads="1"/>
            </p:cNvSpPr>
            <p:nvPr/>
          </p:nvSpPr>
          <p:spPr bwMode="auto">
            <a:xfrm>
              <a:off x="3041670"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26" name="Rectangle 40">
              <a:extLst>
                <a:ext uri="{FF2B5EF4-FFF2-40B4-BE49-F238E27FC236}">
                  <a16:creationId xmlns:a16="http://schemas.microsoft.com/office/drawing/2014/main" xmlns="" id="{D40294C1-A9DE-4B95-A936-61691E99837B}"/>
                </a:ext>
              </a:extLst>
            </p:cNvPr>
            <p:cNvSpPr>
              <a:spLocks noChangeArrowheads="1"/>
            </p:cNvSpPr>
            <p:nvPr/>
          </p:nvSpPr>
          <p:spPr bwMode="auto">
            <a:xfrm>
              <a:off x="3113107"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27" name="Rectangle 41">
              <a:extLst>
                <a:ext uri="{FF2B5EF4-FFF2-40B4-BE49-F238E27FC236}">
                  <a16:creationId xmlns:a16="http://schemas.microsoft.com/office/drawing/2014/main" xmlns="" id="{B3B33C94-D3E7-42E0-92CC-E504653CF2D8}"/>
                </a:ext>
              </a:extLst>
            </p:cNvPr>
            <p:cNvSpPr>
              <a:spLocks noChangeArrowheads="1"/>
            </p:cNvSpPr>
            <p:nvPr/>
          </p:nvSpPr>
          <p:spPr bwMode="auto">
            <a:xfrm>
              <a:off x="3136920"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28" name="Rectangle 42">
              <a:extLst>
                <a:ext uri="{FF2B5EF4-FFF2-40B4-BE49-F238E27FC236}">
                  <a16:creationId xmlns:a16="http://schemas.microsoft.com/office/drawing/2014/main" xmlns="" id="{9A386027-3A02-4D0F-8635-F8ACD451D425}"/>
                </a:ext>
              </a:extLst>
            </p:cNvPr>
            <p:cNvSpPr>
              <a:spLocks noChangeArrowheads="1"/>
            </p:cNvSpPr>
            <p:nvPr/>
          </p:nvSpPr>
          <p:spPr bwMode="auto">
            <a:xfrm>
              <a:off x="3200420"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29" name="Rectangle 43">
              <a:extLst>
                <a:ext uri="{FF2B5EF4-FFF2-40B4-BE49-F238E27FC236}">
                  <a16:creationId xmlns:a16="http://schemas.microsoft.com/office/drawing/2014/main" xmlns="" id="{8FEF18D8-4007-4DB2-BDA4-FC40D05BBDC7}"/>
                </a:ext>
              </a:extLst>
            </p:cNvPr>
            <p:cNvSpPr>
              <a:spLocks noChangeArrowheads="1"/>
            </p:cNvSpPr>
            <p:nvPr/>
          </p:nvSpPr>
          <p:spPr bwMode="auto">
            <a:xfrm>
              <a:off x="3252807"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30" name="Rectangle 44">
              <a:extLst>
                <a:ext uri="{FF2B5EF4-FFF2-40B4-BE49-F238E27FC236}">
                  <a16:creationId xmlns:a16="http://schemas.microsoft.com/office/drawing/2014/main" xmlns="" id="{90A5FC2C-4ED8-4341-9A33-4736406B75DF}"/>
                </a:ext>
              </a:extLst>
            </p:cNvPr>
            <p:cNvSpPr>
              <a:spLocks noChangeArrowheads="1"/>
            </p:cNvSpPr>
            <p:nvPr/>
          </p:nvSpPr>
          <p:spPr bwMode="auto">
            <a:xfrm>
              <a:off x="3406795"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31" name="Rectangle 45">
              <a:extLst>
                <a:ext uri="{FF2B5EF4-FFF2-40B4-BE49-F238E27FC236}">
                  <a16:creationId xmlns:a16="http://schemas.microsoft.com/office/drawing/2014/main" xmlns="" id="{497798FB-0333-452D-BA7E-A86981BEE82C}"/>
                </a:ext>
              </a:extLst>
            </p:cNvPr>
            <p:cNvSpPr>
              <a:spLocks noChangeArrowheads="1"/>
            </p:cNvSpPr>
            <p:nvPr/>
          </p:nvSpPr>
          <p:spPr bwMode="auto">
            <a:xfrm>
              <a:off x="3443307"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32" name="Rectangle 46">
              <a:extLst>
                <a:ext uri="{FF2B5EF4-FFF2-40B4-BE49-F238E27FC236}">
                  <a16:creationId xmlns:a16="http://schemas.microsoft.com/office/drawing/2014/main" xmlns="" id="{D12756A5-929C-43A1-92A4-3B46B24076B7}"/>
                </a:ext>
              </a:extLst>
            </p:cNvPr>
            <p:cNvSpPr>
              <a:spLocks noChangeArrowheads="1"/>
            </p:cNvSpPr>
            <p:nvPr/>
          </p:nvSpPr>
          <p:spPr bwMode="auto">
            <a:xfrm>
              <a:off x="2146320"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33" name="Rectangle 47">
              <a:extLst>
                <a:ext uri="{FF2B5EF4-FFF2-40B4-BE49-F238E27FC236}">
                  <a16:creationId xmlns:a16="http://schemas.microsoft.com/office/drawing/2014/main" xmlns="" id="{CA3963F3-BEC1-4312-927C-075674139628}"/>
                </a:ext>
              </a:extLst>
            </p:cNvPr>
            <p:cNvSpPr>
              <a:spLocks noChangeArrowheads="1"/>
            </p:cNvSpPr>
            <p:nvPr/>
          </p:nvSpPr>
          <p:spPr bwMode="auto">
            <a:xfrm>
              <a:off x="2195532"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34" name="Rectangle 48">
              <a:extLst>
                <a:ext uri="{FF2B5EF4-FFF2-40B4-BE49-F238E27FC236}">
                  <a16:creationId xmlns:a16="http://schemas.microsoft.com/office/drawing/2014/main" xmlns="" id="{98D2B795-1665-4462-B34F-DCFBE3D7B7BB}"/>
                </a:ext>
              </a:extLst>
            </p:cNvPr>
            <p:cNvSpPr>
              <a:spLocks noChangeArrowheads="1"/>
            </p:cNvSpPr>
            <p:nvPr/>
          </p:nvSpPr>
          <p:spPr bwMode="auto">
            <a:xfrm>
              <a:off x="2259032"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35" name="Rectangle 49">
              <a:extLst>
                <a:ext uri="{FF2B5EF4-FFF2-40B4-BE49-F238E27FC236}">
                  <a16:creationId xmlns:a16="http://schemas.microsoft.com/office/drawing/2014/main" xmlns="" id="{7481E8F8-661D-411A-81C3-0C34B9B3C916}"/>
                </a:ext>
              </a:extLst>
            </p:cNvPr>
            <p:cNvSpPr>
              <a:spLocks noChangeArrowheads="1"/>
            </p:cNvSpPr>
            <p:nvPr/>
          </p:nvSpPr>
          <p:spPr bwMode="auto">
            <a:xfrm>
              <a:off x="2322532"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36" name="Rectangle 50">
              <a:extLst>
                <a:ext uri="{FF2B5EF4-FFF2-40B4-BE49-F238E27FC236}">
                  <a16:creationId xmlns:a16="http://schemas.microsoft.com/office/drawing/2014/main" xmlns="" id="{03F53CA8-EBE2-4B9B-98DB-AC0551C26F2B}"/>
                </a:ext>
              </a:extLst>
            </p:cNvPr>
            <p:cNvSpPr>
              <a:spLocks noChangeArrowheads="1"/>
            </p:cNvSpPr>
            <p:nvPr/>
          </p:nvSpPr>
          <p:spPr bwMode="auto">
            <a:xfrm>
              <a:off x="2424132"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37" name="Rectangle 51">
              <a:extLst>
                <a:ext uri="{FF2B5EF4-FFF2-40B4-BE49-F238E27FC236}">
                  <a16:creationId xmlns:a16="http://schemas.microsoft.com/office/drawing/2014/main" xmlns="" id="{ED22ACD2-516A-4D49-BD9D-8EFC61DFF26A}"/>
                </a:ext>
              </a:extLst>
            </p:cNvPr>
            <p:cNvSpPr>
              <a:spLocks noChangeArrowheads="1"/>
            </p:cNvSpPr>
            <p:nvPr/>
          </p:nvSpPr>
          <p:spPr bwMode="auto">
            <a:xfrm>
              <a:off x="2476520"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38" name="Rectangle 52">
              <a:extLst>
                <a:ext uri="{FF2B5EF4-FFF2-40B4-BE49-F238E27FC236}">
                  <a16:creationId xmlns:a16="http://schemas.microsoft.com/office/drawing/2014/main" xmlns="" id="{63264852-5005-4BB4-B502-7EAC0B8F1C22}"/>
                </a:ext>
              </a:extLst>
            </p:cNvPr>
            <p:cNvSpPr>
              <a:spLocks noChangeArrowheads="1"/>
            </p:cNvSpPr>
            <p:nvPr/>
          </p:nvSpPr>
          <p:spPr bwMode="auto">
            <a:xfrm>
              <a:off x="2513032" y="3761192"/>
              <a:ext cx="2388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39" name="Rectangle 53">
              <a:extLst>
                <a:ext uri="{FF2B5EF4-FFF2-40B4-BE49-F238E27FC236}">
                  <a16:creationId xmlns:a16="http://schemas.microsoft.com/office/drawing/2014/main" xmlns="" id="{9F8018F1-C7A6-4899-98CD-0C1C73273531}"/>
                </a:ext>
              </a:extLst>
            </p:cNvPr>
            <p:cNvSpPr>
              <a:spLocks noChangeArrowheads="1"/>
            </p:cNvSpPr>
            <p:nvPr/>
          </p:nvSpPr>
          <p:spPr bwMode="auto">
            <a:xfrm>
              <a:off x="272734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40" name="Rectangle 54">
              <a:extLst>
                <a:ext uri="{FF2B5EF4-FFF2-40B4-BE49-F238E27FC236}">
                  <a16:creationId xmlns:a16="http://schemas.microsoft.com/office/drawing/2014/main" xmlns="" id="{C13E3BAB-9905-4A78-AD1A-E263973C791E}"/>
                </a:ext>
              </a:extLst>
            </p:cNvPr>
            <p:cNvSpPr>
              <a:spLocks noChangeArrowheads="1"/>
            </p:cNvSpPr>
            <p:nvPr/>
          </p:nvSpPr>
          <p:spPr bwMode="auto">
            <a:xfrm>
              <a:off x="2765445"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41" name="Rectangle 55">
              <a:extLst>
                <a:ext uri="{FF2B5EF4-FFF2-40B4-BE49-F238E27FC236}">
                  <a16:creationId xmlns:a16="http://schemas.microsoft.com/office/drawing/2014/main" xmlns="" id="{E6FDB182-B8B8-4904-97D4-F00A4A996FC6}"/>
                </a:ext>
              </a:extLst>
            </p:cNvPr>
            <p:cNvSpPr>
              <a:spLocks noChangeArrowheads="1"/>
            </p:cNvSpPr>
            <p:nvPr/>
          </p:nvSpPr>
          <p:spPr bwMode="auto">
            <a:xfrm>
              <a:off x="2843232"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42" name="Rectangle 56">
              <a:extLst>
                <a:ext uri="{FF2B5EF4-FFF2-40B4-BE49-F238E27FC236}">
                  <a16:creationId xmlns:a16="http://schemas.microsoft.com/office/drawing/2014/main" xmlns="" id="{470E0726-231A-4B23-84F0-2A8CAE3206AC}"/>
                </a:ext>
              </a:extLst>
            </p:cNvPr>
            <p:cNvSpPr>
              <a:spLocks noChangeArrowheads="1"/>
            </p:cNvSpPr>
            <p:nvPr/>
          </p:nvSpPr>
          <p:spPr bwMode="auto">
            <a:xfrm>
              <a:off x="2906732"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43" name="Rectangle 57">
              <a:extLst>
                <a:ext uri="{FF2B5EF4-FFF2-40B4-BE49-F238E27FC236}">
                  <a16:creationId xmlns:a16="http://schemas.microsoft.com/office/drawing/2014/main" xmlns="" id="{618CF17C-5C3E-4C42-B144-9C268B9CF0CE}"/>
                </a:ext>
              </a:extLst>
            </p:cNvPr>
            <p:cNvSpPr>
              <a:spLocks noChangeArrowheads="1"/>
            </p:cNvSpPr>
            <p:nvPr/>
          </p:nvSpPr>
          <p:spPr bwMode="auto">
            <a:xfrm>
              <a:off x="2933720" y="3761192"/>
              <a:ext cx="8496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44" name="Rectangle 58">
              <a:extLst>
                <a:ext uri="{FF2B5EF4-FFF2-40B4-BE49-F238E27FC236}">
                  <a16:creationId xmlns:a16="http://schemas.microsoft.com/office/drawing/2014/main" xmlns="" id="{1E6EA6BD-F0D7-4A38-883B-20662F5F2792}"/>
                </a:ext>
              </a:extLst>
            </p:cNvPr>
            <p:cNvSpPr>
              <a:spLocks noChangeArrowheads="1"/>
            </p:cNvSpPr>
            <p:nvPr/>
          </p:nvSpPr>
          <p:spPr bwMode="auto">
            <a:xfrm>
              <a:off x="3024207"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45" name="Rectangle 59">
              <a:extLst>
                <a:ext uri="{FF2B5EF4-FFF2-40B4-BE49-F238E27FC236}">
                  <a16:creationId xmlns:a16="http://schemas.microsoft.com/office/drawing/2014/main" xmlns="" id="{642AC1C2-D836-46F6-989D-48C960ED8F2D}"/>
                </a:ext>
              </a:extLst>
            </p:cNvPr>
            <p:cNvSpPr>
              <a:spLocks noChangeArrowheads="1"/>
            </p:cNvSpPr>
            <p:nvPr/>
          </p:nvSpPr>
          <p:spPr bwMode="auto">
            <a:xfrm>
              <a:off x="3068657"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46" name="Rectangle 60">
              <a:extLst>
                <a:ext uri="{FF2B5EF4-FFF2-40B4-BE49-F238E27FC236}">
                  <a16:creationId xmlns:a16="http://schemas.microsoft.com/office/drawing/2014/main" xmlns="" id="{9E47FF13-8EDA-477A-B8D1-597FFE6E7CF1}"/>
                </a:ext>
              </a:extLst>
            </p:cNvPr>
            <p:cNvSpPr>
              <a:spLocks noChangeArrowheads="1"/>
            </p:cNvSpPr>
            <p:nvPr/>
          </p:nvSpPr>
          <p:spPr bwMode="auto">
            <a:xfrm>
              <a:off x="312104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47" name="Rectangle 61">
              <a:extLst>
                <a:ext uri="{FF2B5EF4-FFF2-40B4-BE49-F238E27FC236}">
                  <a16:creationId xmlns:a16="http://schemas.microsoft.com/office/drawing/2014/main" xmlns="" id="{C2E8B379-957E-4F17-BF38-16EBF8F4E034}"/>
                </a:ext>
              </a:extLst>
            </p:cNvPr>
            <p:cNvSpPr>
              <a:spLocks noChangeArrowheads="1"/>
            </p:cNvSpPr>
            <p:nvPr/>
          </p:nvSpPr>
          <p:spPr bwMode="auto">
            <a:xfrm>
              <a:off x="3148032"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48" name="Rectangle 62">
              <a:extLst>
                <a:ext uri="{FF2B5EF4-FFF2-40B4-BE49-F238E27FC236}">
                  <a16:creationId xmlns:a16="http://schemas.microsoft.com/office/drawing/2014/main" xmlns="" id="{9EF94838-4C69-45F3-826C-BCF20A9CF0F3}"/>
                </a:ext>
              </a:extLst>
            </p:cNvPr>
            <p:cNvSpPr>
              <a:spLocks noChangeArrowheads="1"/>
            </p:cNvSpPr>
            <p:nvPr/>
          </p:nvSpPr>
          <p:spPr bwMode="auto">
            <a:xfrm>
              <a:off x="3275032"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49" name="Rectangle 63">
              <a:extLst>
                <a:ext uri="{FF2B5EF4-FFF2-40B4-BE49-F238E27FC236}">
                  <a16:creationId xmlns:a16="http://schemas.microsoft.com/office/drawing/2014/main" xmlns="" id="{53B333E7-EF76-4E49-9345-F00856AC58C2}"/>
                </a:ext>
              </a:extLst>
            </p:cNvPr>
            <p:cNvSpPr>
              <a:spLocks noChangeArrowheads="1"/>
            </p:cNvSpPr>
            <p:nvPr/>
          </p:nvSpPr>
          <p:spPr bwMode="auto">
            <a:xfrm>
              <a:off x="3379807"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50" name="Rectangle 64">
              <a:extLst>
                <a:ext uri="{FF2B5EF4-FFF2-40B4-BE49-F238E27FC236}">
                  <a16:creationId xmlns:a16="http://schemas.microsoft.com/office/drawing/2014/main" xmlns="" id="{12FB86A3-DC60-498F-A011-BDAD887D799A}"/>
                </a:ext>
              </a:extLst>
            </p:cNvPr>
            <p:cNvSpPr>
              <a:spLocks noChangeArrowheads="1"/>
            </p:cNvSpPr>
            <p:nvPr/>
          </p:nvSpPr>
          <p:spPr bwMode="auto">
            <a:xfrm>
              <a:off x="340679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51" name="Rectangle 65">
              <a:extLst>
                <a:ext uri="{FF2B5EF4-FFF2-40B4-BE49-F238E27FC236}">
                  <a16:creationId xmlns:a16="http://schemas.microsoft.com/office/drawing/2014/main" xmlns="" id="{DC365824-9210-463D-9BC6-E565E815DECF}"/>
                </a:ext>
              </a:extLst>
            </p:cNvPr>
            <p:cNvSpPr>
              <a:spLocks noChangeArrowheads="1"/>
            </p:cNvSpPr>
            <p:nvPr/>
          </p:nvSpPr>
          <p:spPr bwMode="auto">
            <a:xfrm>
              <a:off x="3443307"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52" name="Rectangle 66">
              <a:extLst>
                <a:ext uri="{FF2B5EF4-FFF2-40B4-BE49-F238E27FC236}">
                  <a16:creationId xmlns:a16="http://schemas.microsoft.com/office/drawing/2014/main" xmlns="" id="{68AACF8D-594F-4410-982D-C462C5DDC972}"/>
                </a:ext>
              </a:extLst>
            </p:cNvPr>
            <p:cNvSpPr>
              <a:spLocks noChangeArrowheads="1"/>
            </p:cNvSpPr>
            <p:nvPr/>
          </p:nvSpPr>
          <p:spPr bwMode="auto">
            <a:xfrm>
              <a:off x="2146320" y="3899304"/>
              <a:ext cx="769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53" name="Rectangle 67">
              <a:extLst>
                <a:ext uri="{FF2B5EF4-FFF2-40B4-BE49-F238E27FC236}">
                  <a16:creationId xmlns:a16="http://schemas.microsoft.com/office/drawing/2014/main" xmlns="" id="{284F663B-FF07-49EB-86E5-4EE39168AF0A}"/>
                </a:ext>
              </a:extLst>
            </p:cNvPr>
            <p:cNvSpPr>
              <a:spLocks noChangeArrowheads="1"/>
            </p:cNvSpPr>
            <p:nvPr/>
          </p:nvSpPr>
          <p:spPr bwMode="auto">
            <a:xfrm>
              <a:off x="221299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54" name="Rectangle 68">
              <a:extLst>
                <a:ext uri="{FF2B5EF4-FFF2-40B4-BE49-F238E27FC236}">
                  <a16:creationId xmlns:a16="http://schemas.microsoft.com/office/drawing/2014/main" xmlns="" id="{31D28F66-A921-4C51-B914-4AB05749B4B5}"/>
                </a:ext>
              </a:extLst>
            </p:cNvPr>
            <p:cNvSpPr>
              <a:spLocks noChangeArrowheads="1"/>
            </p:cNvSpPr>
            <p:nvPr/>
          </p:nvSpPr>
          <p:spPr bwMode="auto">
            <a:xfrm>
              <a:off x="227014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55" name="Rectangle 69">
              <a:extLst>
                <a:ext uri="{FF2B5EF4-FFF2-40B4-BE49-F238E27FC236}">
                  <a16:creationId xmlns:a16="http://schemas.microsoft.com/office/drawing/2014/main" xmlns="" id="{33C4A390-4A9C-4B63-9AEE-4285CF3709BF}"/>
                </a:ext>
              </a:extLst>
            </p:cNvPr>
            <p:cNvSpPr>
              <a:spLocks noChangeArrowheads="1"/>
            </p:cNvSpPr>
            <p:nvPr/>
          </p:nvSpPr>
          <p:spPr bwMode="auto">
            <a:xfrm>
              <a:off x="233364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56" name="Rectangle 70">
              <a:extLst>
                <a:ext uri="{FF2B5EF4-FFF2-40B4-BE49-F238E27FC236}">
                  <a16:creationId xmlns:a16="http://schemas.microsoft.com/office/drawing/2014/main" xmlns="" id="{533BCDE7-ECEA-47D0-9F63-512B0BA55033}"/>
                </a:ext>
              </a:extLst>
            </p:cNvPr>
            <p:cNvSpPr>
              <a:spLocks noChangeArrowheads="1"/>
            </p:cNvSpPr>
            <p:nvPr/>
          </p:nvSpPr>
          <p:spPr bwMode="auto">
            <a:xfrm>
              <a:off x="2389207"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57" name="Rectangle 71">
              <a:extLst>
                <a:ext uri="{FF2B5EF4-FFF2-40B4-BE49-F238E27FC236}">
                  <a16:creationId xmlns:a16="http://schemas.microsoft.com/office/drawing/2014/main" xmlns="" id="{057C7E0B-51E1-40C5-A4C9-04CE177B53EA}"/>
                </a:ext>
              </a:extLst>
            </p:cNvPr>
            <p:cNvSpPr>
              <a:spLocks noChangeArrowheads="1"/>
            </p:cNvSpPr>
            <p:nvPr/>
          </p:nvSpPr>
          <p:spPr bwMode="auto">
            <a:xfrm>
              <a:off x="253208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58" name="Rectangle 72">
              <a:extLst>
                <a:ext uri="{FF2B5EF4-FFF2-40B4-BE49-F238E27FC236}">
                  <a16:creationId xmlns:a16="http://schemas.microsoft.com/office/drawing/2014/main" xmlns="" id="{56D182AC-FE3E-4AC1-B917-4CFBCD21073B}"/>
                </a:ext>
              </a:extLst>
            </p:cNvPr>
            <p:cNvSpPr>
              <a:spLocks noChangeArrowheads="1"/>
            </p:cNvSpPr>
            <p:nvPr/>
          </p:nvSpPr>
          <p:spPr bwMode="auto">
            <a:xfrm>
              <a:off x="258447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59" name="Rectangle 73">
              <a:extLst>
                <a:ext uri="{FF2B5EF4-FFF2-40B4-BE49-F238E27FC236}">
                  <a16:creationId xmlns:a16="http://schemas.microsoft.com/office/drawing/2014/main" xmlns="" id="{724E6FA4-25B3-48CA-BDBB-6997EA1C711A}"/>
                </a:ext>
              </a:extLst>
            </p:cNvPr>
            <p:cNvSpPr>
              <a:spLocks noChangeArrowheads="1"/>
            </p:cNvSpPr>
            <p:nvPr/>
          </p:nvSpPr>
          <p:spPr bwMode="auto">
            <a:xfrm>
              <a:off x="2644795"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60" name="Rectangle 74">
              <a:extLst>
                <a:ext uri="{FF2B5EF4-FFF2-40B4-BE49-F238E27FC236}">
                  <a16:creationId xmlns:a16="http://schemas.microsoft.com/office/drawing/2014/main" xmlns="" id="{5F921A9B-C705-4C50-91A8-263FB889BAAE}"/>
                </a:ext>
              </a:extLst>
            </p:cNvPr>
            <p:cNvSpPr>
              <a:spLocks noChangeArrowheads="1"/>
            </p:cNvSpPr>
            <p:nvPr/>
          </p:nvSpPr>
          <p:spPr bwMode="auto">
            <a:xfrm>
              <a:off x="2741632"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61" name="Rectangle 75">
              <a:extLst>
                <a:ext uri="{FF2B5EF4-FFF2-40B4-BE49-F238E27FC236}">
                  <a16:creationId xmlns:a16="http://schemas.microsoft.com/office/drawing/2014/main" xmlns="" id="{FF9D0330-0668-4CC4-A6D7-5166A645032D}"/>
                </a:ext>
              </a:extLst>
            </p:cNvPr>
            <p:cNvSpPr>
              <a:spLocks noChangeArrowheads="1"/>
            </p:cNvSpPr>
            <p:nvPr/>
          </p:nvSpPr>
          <p:spPr bwMode="auto">
            <a:xfrm>
              <a:off x="2836882"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62" name="Rectangle 76">
              <a:extLst>
                <a:ext uri="{FF2B5EF4-FFF2-40B4-BE49-F238E27FC236}">
                  <a16:creationId xmlns:a16="http://schemas.microsoft.com/office/drawing/2014/main" xmlns="" id="{6232ADF5-1EE6-4E87-B491-6A25B31E46D2}"/>
                </a:ext>
              </a:extLst>
            </p:cNvPr>
            <p:cNvSpPr>
              <a:spLocks noChangeArrowheads="1"/>
            </p:cNvSpPr>
            <p:nvPr/>
          </p:nvSpPr>
          <p:spPr bwMode="auto">
            <a:xfrm>
              <a:off x="2963882"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63" name="Rectangle 77">
              <a:extLst>
                <a:ext uri="{FF2B5EF4-FFF2-40B4-BE49-F238E27FC236}">
                  <a16:creationId xmlns:a16="http://schemas.microsoft.com/office/drawing/2014/main" xmlns="" id="{5D276BCA-3D15-4545-845C-9C5FA4A6DB9C}"/>
                </a:ext>
              </a:extLst>
            </p:cNvPr>
            <p:cNvSpPr>
              <a:spLocks noChangeArrowheads="1"/>
            </p:cNvSpPr>
            <p:nvPr/>
          </p:nvSpPr>
          <p:spPr bwMode="auto">
            <a:xfrm>
              <a:off x="3076595"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64" name="Rectangle 78">
              <a:extLst>
                <a:ext uri="{FF2B5EF4-FFF2-40B4-BE49-F238E27FC236}">
                  <a16:creationId xmlns:a16="http://schemas.microsoft.com/office/drawing/2014/main" xmlns="" id="{D5900C37-2F26-4A4A-8231-1761BEE4A991}"/>
                </a:ext>
              </a:extLst>
            </p:cNvPr>
            <p:cNvSpPr>
              <a:spLocks noChangeArrowheads="1"/>
            </p:cNvSpPr>
            <p:nvPr/>
          </p:nvSpPr>
          <p:spPr bwMode="auto">
            <a:xfrm>
              <a:off x="316549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65" name="Rectangle 79">
              <a:extLst>
                <a:ext uri="{FF2B5EF4-FFF2-40B4-BE49-F238E27FC236}">
                  <a16:creationId xmlns:a16="http://schemas.microsoft.com/office/drawing/2014/main" xmlns="" id="{48EFE588-CAEF-4E34-803B-41D43236BAA6}"/>
                </a:ext>
              </a:extLst>
            </p:cNvPr>
            <p:cNvSpPr>
              <a:spLocks noChangeArrowheads="1"/>
            </p:cNvSpPr>
            <p:nvPr/>
          </p:nvSpPr>
          <p:spPr bwMode="auto">
            <a:xfrm>
              <a:off x="3230582"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66" name="Rectangle 80">
              <a:extLst>
                <a:ext uri="{FF2B5EF4-FFF2-40B4-BE49-F238E27FC236}">
                  <a16:creationId xmlns:a16="http://schemas.microsoft.com/office/drawing/2014/main" xmlns="" id="{BFFD7E4C-4F07-409C-B2AD-212018666088}"/>
                </a:ext>
              </a:extLst>
            </p:cNvPr>
            <p:cNvSpPr>
              <a:spLocks noChangeArrowheads="1"/>
            </p:cNvSpPr>
            <p:nvPr/>
          </p:nvSpPr>
          <p:spPr bwMode="auto">
            <a:xfrm>
              <a:off x="325598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67" name="Rectangle 81">
              <a:extLst>
                <a:ext uri="{FF2B5EF4-FFF2-40B4-BE49-F238E27FC236}">
                  <a16:creationId xmlns:a16="http://schemas.microsoft.com/office/drawing/2014/main" xmlns="" id="{F7F109EF-09D6-44A0-B6A8-F2E126EE5649}"/>
                </a:ext>
              </a:extLst>
            </p:cNvPr>
            <p:cNvSpPr>
              <a:spLocks noChangeArrowheads="1"/>
            </p:cNvSpPr>
            <p:nvPr/>
          </p:nvSpPr>
          <p:spPr bwMode="auto">
            <a:xfrm>
              <a:off x="2127270" y="3299230"/>
              <a:ext cx="81754"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68" name="Rectangle 82">
              <a:extLst>
                <a:ext uri="{FF2B5EF4-FFF2-40B4-BE49-F238E27FC236}">
                  <a16:creationId xmlns:a16="http://schemas.microsoft.com/office/drawing/2014/main" xmlns="" id="{090FF6A8-64FC-4B81-A973-3D09984624D4}"/>
                </a:ext>
              </a:extLst>
            </p:cNvPr>
            <p:cNvSpPr>
              <a:spLocks noChangeArrowheads="1"/>
            </p:cNvSpPr>
            <p:nvPr/>
          </p:nvSpPr>
          <p:spPr bwMode="auto">
            <a:xfrm>
              <a:off x="2209820" y="3299230"/>
              <a:ext cx="942566"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69" name="Rectangle 83">
              <a:extLst>
                <a:ext uri="{FF2B5EF4-FFF2-40B4-BE49-F238E27FC236}">
                  <a16:creationId xmlns:a16="http://schemas.microsoft.com/office/drawing/2014/main" xmlns="" id="{A2651A36-B5D8-44C6-91CB-4672E91CEF2E}"/>
                </a:ext>
              </a:extLst>
            </p:cNvPr>
            <p:cNvSpPr>
              <a:spLocks noChangeArrowheads="1"/>
            </p:cNvSpPr>
            <p:nvPr/>
          </p:nvSpPr>
          <p:spPr bwMode="auto">
            <a:xfrm>
              <a:off x="2116157"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70" name="Rectangle 84">
              <a:extLst>
                <a:ext uri="{FF2B5EF4-FFF2-40B4-BE49-F238E27FC236}">
                  <a16:creationId xmlns:a16="http://schemas.microsoft.com/office/drawing/2014/main" xmlns="" id="{6A2A78EC-D97F-4FD4-9A75-51D0E30FC203}"/>
                </a:ext>
              </a:extLst>
            </p:cNvPr>
            <p:cNvSpPr>
              <a:spLocks noChangeArrowheads="1"/>
            </p:cNvSpPr>
            <p:nvPr/>
          </p:nvSpPr>
          <p:spPr bwMode="auto">
            <a:xfrm>
              <a:off x="2520970" y="2484842"/>
              <a:ext cx="259686"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1</a:t>
              </a:r>
            </a:p>
          </p:txBody>
        </p:sp>
        <p:sp>
          <p:nvSpPr>
            <p:cNvPr id="71" name="Freeform 86">
              <a:extLst>
                <a:ext uri="{FF2B5EF4-FFF2-40B4-BE49-F238E27FC236}">
                  <a16:creationId xmlns:a16="http://schemas.microsoft.com/office/drawing/2014/main" xmlns="" id="{CF628991-666B-4A81-9E31-501DFAEE31B9}"/>
                </a:ext>
              </a:extLst>
            </p:cNvPr>
            <p:cNvSpPr/>
            <p:nvPr/>
          </p:nvSpPr>
          <p:spPr bwMode="auto">
            <a:xfrm>
              <a:off x="4973815" y="1960967"/>
              <a:ext cx="2665413" cy="2670174"/>
            </a:xfrm>
            <a:custGeom>
              <a:avLst/>
              <a:gdLst/>
              <a:ahLst/>
              <a:cxnLst>
                <a:cxn ang="0">
                  <a:pos x="678" y="712"/>
                </a:cxn>
                <a:cxn ang="0">
                  <a:pos x="33" y="712"/>
                </a:cxn>
                <a:cxn ang="0">
                  <a:pos x="0" y="678"/>
                </a:cxn>
                <a:cxn ang="0">
                  <a:pos x="0" y="34"/>
                </a:cxn>
                <a:cxn ang="0">
                  <a:pos x="33" y="0"/>
                </a:cxn>
                <a:cxn ang="0">
                  <a:pos x="678" y="0"/>
                </a:cxn>
                <a:cxn ang="0">
                  <a:pos x="711" y="34"/>
                </a:cxn>
                <a:cxn ang="0">
                  <a:pos x="711" y="678"/>
                </a:cxn>
                <a:cxn ang="0">
                  <a:pos x="678" y="712"/>
                </a:cxn>
              </a:cxnLst>
              <a:rect l="0" t="0" r="r" b="b"/>
              <a:pathLst>
                <a:path w="711" h="712">
                  <a:moveTo>
                    <a:pt x="678" y="712"/>
                  </a:moveTo>
                  <a:cubicBezTo>
                    <a:pt x="33" y="712"/>
                    <a:pt x="33" y="712"/>
                    <a:pt x="33" y="712"/>
                  </a:cubicBezTo>
                  <a:cubicBezTo>
                    <a:pt x="15" y="712"/>
                    <a:pt x="0" y="697"/>
                    <a:pt x="0" y="678"/>
                  </a:cubicBezTo>
                  <a:cubicBezTo>
                    <a:pt x="0" y="34"/>
                    <a:pt x="0" y="34"/>
                    <a:pt x="0" y="34"/>
                  </a:cubicBezTo>
                  <a:cubicBezTo>
                    <a:pt x="0" y="15"/>
                    <a:pt x="15" y="0"/>
                    <a:pt x="33" y="0"/>
                  </a:cubicBezTo>
                  <a:cubicBezTo>
                    <a:pt x="678" y="0"/>
                    <a:pt x="678" y="0"/>
                    <a:pt x="678" y="0"/>
                  </a:cubicBezTo>
                  <a:cubicBezTo>
                    <a:pt x="696" y="0"/>
                    <a:pt x="711" y="15"/>
                    <a:pt x="711" y="34"/>
                  </a:cubicBezTo>
                  <a:cubicBezTo>
                    <a:pt x="711" y="678"/>
                    <a:pt x="711" y="678"/>
                    <a:pt x="711" y="678"/>
                  </a:cubicBezTo>
                  <a:cubicBezTo>
                    <a:pt x="711" y="697"/>
                    <a:pt x="696"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2" name="Rectangle 92">
              <a:extLst>
                <a:ext uri="{FF2B5EF4-FFF2-40B4-BE49-F238E27FC236}">
                  <a16:creationId xmlns:a16="http://schemas.microsoft.com/office/drawing/2014/main" xmlns="" id="{1B3930BA-1E6E-4FFB-A553-2C7D7437A080}"/>
                </a:ext>
              </a:extLst>
            </p:cNvPr>
            <p:cNvSpPr>
              <a:spLocks noChangeArrowheads="1"/>
            </p:cNvSpPr>
            <p:nvPr/>
          </p:nvSpPr>
          <p:spPr bwMode="auto">
            <a:xfrm>
              <a:off x="5705653"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73" name="Rectangle 93">
              <a:extLst>
                <a:ext uri="{FF2B5EF4-FFF2-40B4-BE49-F238E27FC236}">
                  <a16:creationId xmlns:a16="http://schemas.microsoft.com/office/drawing/2014/main" xmlns="" id="{5978C1EC-DD26-4B71-B791-60A38A8515E7}"/>
                </a:ext>
              </a:extLst>
            </p:cNvPr>
            <p:cNvSpPr>
              <a:spLocks noChangeArrowheads="1"/>
            </p:cNvSpPr>
            <p:nvPr/>
          </p:nvSpPr>
          <p:spPr bwMode="auto">
            <a:xfrm>
              <a:off x="5759628"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74" name="Rectangle 94">
              <a:extLst>
                <a:ext uri="{FF2B5EF4-FFF2-40B4-BE49-F238E27FC236}">
                  <a16:creationId xmlns:a16="http://schemas.microsoft.com/office/drawing/2014/main" xmlns="" id="{3B773C48-80DD-4E92-8909-705B25DF55B3}"/>
                </a:ext>
              </a:extLst>
            </p:cNvPr>
            <p:cNvSpPr>
              <a:spLocks noChangeArrowheads="1"/>
            </p:cNvSpPr>
            <p:nvPr/>
          </p:nvSpPr>
          <p:spPr bwMode="auto">
            <a:xfrm>
              <a:off x="5823128"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75" name="Rectangle 95">
              <a:extLst>
                <a:ext uri="{FF2B5EF4-FFF2-40B4-BE49-F238E27FC236}">
                  <a16:creationId xmlns:a16="http://schemas.microsoft.com/office/drawing/2014/main" xmlns="" id="{C48F739C-A4D3-4D24-B182-7FCA6486B219}"/>
                </a:ext>
              </a:extLst>
            </p:cNvPr>
            <p:cNvSpPr>
              <a:spLocks noChangeArrowheads="1"/>
            </p:cNvSpPr>
            <p:nvPr/>
          </p:nvSpPr>
          <p:spPr bwMode="auto">
            <a:xfrm>
              <a:off x="585646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76" name="Rectangle 96">
              <a:extLst>
                <a:ext uri="{FF2B5EF4-FFF2-40B4-BE49-F238E27FC236}">
                  <a16:creationId xmlns:a16="http://schemas.microsoft.com/office/drawing/2014/main" xmlns="" id="{EF373E78-9C0D-412D-AFB6-A3D7995D3405}"/>
                </a:ext>
              </a:extLst>
            </p:cNvPr>
            <p:cNvSpPr>
              <a:spLocks noChangeArrowheads="1"/>
            </p:cNvSpPr>
            <p:nvPr/>
          </p:nvSpPr>
          <p:spPr bwMode="auto">
            <a:xfrm>
              <a:off x="5912028"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77" name="Rectangle 97">
              <a:extLst>
                <a:ext uri="{FF2B5EF4-FFF2-40B4-BE49-F238E27FC236}">
                  <a16:creationId xmlns:a16="http://schemas.microsoft.com/office/drawing/2014/main" xmlns="" id="{404D07AE-DEFD-41EA-830E-B5FC5C94968B}"/>
                </a:ext>
              </a:extLst>
            </p:cNvPr>
            <p:cNvSpPr>
              <a:spLocks noChangeArrowheads="1"/>
            </p:cNvSpPr>
            <p:nvPr/>
          </p:nvSpPr>
          <p:spPr bwMode="auto">
            <a:xfrm>
              <a:off x="6010453"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78" name="Rectangle 98">
              <a:extLst>
                <a:ext uri="{FF2B5EF4-FFF2-40B4-BE49-F238E27FC236}">
                  <a16:creationId xmlns:a16="http://schemas.microsoft.com/office/drawing/2014/main" xmlns="" id="{A38E7565-10C0-4BF6-A604-65D84D030F67}"/>
                </a:ext>
              </a:extLst>
            </p:cNvPr>
            <p:cNvSpPr>
              <a:spLocks noChangeArrowheads="1"/>
            </p:cNvSpPr>
            <p:nvPr/>
          </p:nvSpPr>
          <p:spPr bwMode="auto">
            <a:xfrm>
              <a:off x="6058078"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79" name="Rectangle 99">
              <a:extLst>
                <a:ext uri="{FF2B5EF4-FFF2-40B4-BE49-F238E27FC236}">
                  <a16:creationId xmlns:a16="http://schemas.microsoft.com/office/drawing/2014/main" xmlns="" id="{899B02DD-58C4-4646-BBC4-4CA6909EA88B}"/>
                </a:ext>
              </a:extLst>
            </p:cNvPr>
            <p:cNvSpPr>
              <a:spLocks noChangeArrowheads="1"/>
            </p:cNvSpPr>
            <p:nvPr/>
          </p:nvSpPr>
          <p:spPr bwMode="auto">
            <a:xfrm>
              <a:off x="6126340"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80" name="Rectangle 100">
              <a:extLst>
                <a:ext uri="{FF2B5EF4-FFF2-40B4-BE49-F238E27FC236}">
                  <a16:creationId xmlns:a16="http://schemas.microsoft.com/office/drawing/2014/main" xmlns="" id="{648BFFC8-BFC9-448C-8A95-239C38DFBB4F}"/>
                </a:ext>
              </a:extLst>
            </p:cNvPr>
            <p:cNvSpPr>
              <a:spLocks noChangeArrowheads="1"/>
            </p:cNvSpPr>
            <p:nvPr/>
          </p:nvSpPr>
          <p:spPr bwMode="auto">
            <a:xfrm>
              <a:off x="6351765"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81" name="Rectangle 101">
              <a:extLst>
                <a:ext uri="{FF2B5EF4-FFF2-40B4-BE49-F238E27FC236}">
                  <a16:creationId xmlns:a16="http://schemas.microsoft.com/office/drawing/2014/main" xmlns="" id="{CF02401C-4FEC-4FFA-8462-ECED9E3F8080}"/>
                </a:ext>
              </a:extLst>
            </p:cNvPr>
            <p:cNvSpPr>
              <a:spLocks noChangeArrowheads="1"/>
            </p:cNvSpPr>
            <p:nvPr/>
          </p:nvSpPr>
          <p:spPr bwMode="auto">
            <a:xfrm>
              <a:off x="641526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82" name="Rectangle 102">
              <a:extLst>
                <a:ext uri="{FF2B5EF4-FFF2-40B4-BE49-F238E27FC236}">
                  <a16:creationId xmlns:a16="http://schemas.microsoft.com/office/drawing/2014/main" xmlns="" id="{FE49E662-4561-4244-942F-8E098D492ED8}"/>
                </a:ext>
              </a:extLst>
            </p:cNvPr>
            <p:cNvSpPr>
              <a:spLocks noChangeArrowheads="1"/>
            </p:cNvSpPr>
            <p:nvPr/>
          </p:nvSpPr>
          <p:spPr bwMode="auto">
            <a:xfrm>
              <a:off x="647876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83" name="Rectangle 103">
              <a:extLst>
                <a:ext uri="{FF2B5EF4-FFF2-40B4-BE49-F238E27FC236}">
                  <a16:creationId xmlns:a16="http://schemas.microsoft.com/office/drawing/2014/main" xmlns="" id="{58C513B1-706C-4206-9D00-53FB922B2578}"/>
                </a:ext>
              </a:extLst>
            </p:cNvPr>
            <p:cNvSpPr>
              <a:spLocks noChangeArrowheads="1"/>
            </p:cNvSpPr>
            <p:nvPr/>
          </p:nvSpPr>
          <p:spPr bwMode="auto">
            <a:xfrm>
              <a:off x="6505753"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84" name="Rectangle 104">
              <a:extLst>
                <a:ext uri="{FF2B5EF4-FFF2-40B4-BE49-F238E27FC236}">
                  <a16:creationId xmlns:a16="http://schemas.microsoft.com/office/drawing/2014/main" xmlns="" id="{9DDB1AC6-5726-4F60-9721-A3259EE7BA19}"/>
                </a:ext>
              </a:extLst>
            </p:cNvPr>
            <p:cNvSpPr>
              <a:spLocks noChangeArrowheads="1"/>
            </p:cNvSpPr>
            <p:nvPr/>
          </p:nvSpPr>
          <p:spPr bwMode="auto">
            <a:xfrm>
              <a:off x="6569253"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85" name="Rectangle 105">
              <a:extLst>
                <a:ext uri="{FF2B5EF4-FFF2-40B4-BE49-F238E27FC236}">
                  <a16:creationId xmlns:a16="http://schemas.microsoft.com/office/drawing/2014/main" xmlns="" id="{6B9B8E7B-C058-4D8E-BEE1-0DA3B6795E10}"/>
                </a:ext>
              </a:extLst>
            </p:cNvPr>
            <p:cNvSpPr>
              <a:spLocks noChangeArrowheads="1"/>
            </p:cNvSpPr>
            <p:nvPr/>
          </p:nvSpPr>
          <p:spPr bwMode="auto">
            <a:xfrm>
              <a:off x="6605765"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86" name="Rectangle 106">
              <a:extLst>
                <a:ext uri="{FF2B5EF4-FFF2-40B4-BE49-F238E27FC236}">
                  <a16:creationId xmlns:a16="http://schemas.microsoft.com/office/drawing/2014/main" xmlns="" id="{5C935396-9392-4CFF-90C2-5A537ED88D3B}"/>
                </a:ext>
              </a:extLst>
            </p:cNvPr>
            <p:cNvSpPr>
              <a:spLocks noChangeArrowheads="1"/>
            </p:cNvSpPr>
            <p:nvPr/>
          </p:nvSpPr>
          <p:spPr bwMode="auto">
            <a:xfrm>
              <a:off x="6674028"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87" name="Rectangle 107">
              <a:extLst>
                <a:ext uri="{FF2B5EF4-FFF2-40B4-BE49-F238E27FC236}">
                  <a16:creationId xmlns:a16="http://schemas.microsoft.com/office/drawing/2014/main" xmlns="" id="{D0DE0022-6AEE-4AE4-8210-0F433476E9CA}"/>
                </a:ext>
              </a:extLst>
            </p:cNvPr>
            <p:cNvSpPr>
              <a:spLocks noChangeArrowheads="1"/>
            </p:cNvSpPr>
            <p:nvPr/>
          </p:nvSpPr>
          <p:spPr bwMode="auto">
            <a:xfrm>
              <a:off x="6699428"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88" name="Rectangle 108">
              <a:extLst>
                <a:ext uri="{FF2B5EF4-FFF2-40B4-BE49-F238E27FC236}">
                  <a16:creationId xmlns:a16="http://schemas.microsoft.com/office/drawing/2014/main" xmlns="" id="{EF9B0325-4D8D-4060-BA6D-534378D15968}"/>
                </a:ext>
              </a:extLst>
            </p:cNvPr>
            <p:cNvSpPr>
              <a:spLocks noChangeArrowheads="1"/>
            </p:cNvSpPr>
            <p:nvPr/>
          </p:nvSpPr>
          <p:spPr bwMode="auto">
            <a:xfrm>
              <a:off x="6759753"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89" name="Rectangle 109">
              <a:extLst>
                <a:ext uri="{FF2B5EF4-FFF2-40B4-BE49-F238E27FC236}">
                  <a16:creationId xmlns:a16="http://schemas.microsoft.com/office/drawing/2014/main" xmlns="" id="{8AE46ABF-7AF1-42F8-885E-E10CDC49B5C0}"/>
                </a:ext>
              </a:extLst>
            </p:cNvPr>
            <p:cNvSpPr>
              <a:spLocks noChangeArrowheads="1"/>
            </p:cNvSpPr>
            <p:nvPr/>
          </p:nvSpPr>
          <p:spPr bwMode="auto">
            <a:xfrm>
              <a:off x="6816903"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90" name="Rectangle 110">
              <a:extLst>
                <a:ext uri="{FF2B5EF4-FFF2-40B4-BE49-F238E27FC236}">
                  <a16:creationId xmlns:a16="http://schemas.microsoft.com/office/drawing/2014/main" xmlns="" id="{88433EB6-33E7-4068-A4D3-ED0BB385B2EE}"/>
                </a:ext>
              </a:extLst>
            </p:cNvPr>
            <p:cNvSpPr>
              <a:spLocks noChangeArrowheads="1"/>
            </p:cNvSpPr>
            <p:nvPr/>
          </p:nvSpPr>
          <p:spPr bwMode="auto">
            <a:xfrm>
              <a:off x="6969303"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91" name="Rectangle 111">
              <a:extLst>
                <a:ext uri="{FF2B5EF4-FFF2-40B4-BE49-F238E27FC236}">
                  <a16:creationId xmlns:a16="http://schemas.microsoft.com/office/drawing/2014/main" xmlns="" id="{5E660517-6946-4CB2-81D7-32F65DE5884D}"/>
                </a:ext>
              </a:extLst>
            </p:cNvPr>
            <p:cNvSpPr>
              <a:spLocks noChangeArrowheads="1"/>
            </p:cNvSpPr>
            <p:nvPr/>
          </p:nvSpPr>
          <p:spPr bwMode="auto">
            <a:xfrm>
              <a:off x="7007403"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92" name="Rectangle 112">
              <a:extLst>
                <a:ext uri="{FF2B5EF4-FFF2-40B4-BE49-F238E27FC236}">
                  <a16:creationId xmlns:a16="http://schemas.microsoft.com/office/drawing/2014/main" xmlns="" id="{603772F9-8F5C-4BE2-9423-008DC0C62686}"/>
                </a:ext>
              </a:extLst>
            </p:cNvPr>
            <p:cNvSpPr>
              <a:spLocks noChangeArrowheads="1"/>
            </p:cNvSpPr>
            <p:nvPr/>
          </p:nvSpPr>
          <p:spPr bwMode="auto">
            <a:xfrm>
              <a:off x="5705653"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93" name="Rectangle 113">
              <a:extLst>
                <a:ext uri="{FF2B5EF4-FFF2-40B4-BE49-F238E27FC236}">
                  <a16:creationId xmlns:a16="http://schemas.microsoft.com/office/drawing/2014/main" xmlns="" id="{AF5646DA-89D4-4FD2-86F6-8454324B86F4}"/>
                </a:ext>
              </a:extLst>
            </p:cNvPr>
            <p:cNvSpPr>
              <a:spLocks noChangeArrowheads="1"/>
            </p:cNvSpPr>
            <p:nvPr/>
          </p:nvSpPr>
          <p:spPr bwMode="auto">
            <a:xfrm>
              <a:off x="5754865"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94" name="Rectangle 114">
              <a:extLst>
                <a:ext uri="{FF2B5EF4-FFF2-40B4-BE49-F238E27FC236}">
                  <a16:creationId xmlns:a16="http://schemas.microsoft.com/office/drawing/2014/main" xmlns="" id="{AB171E5A-D2F4-4634-9F7B-28E5E290AE6B}"/>
                </a:ext>
              </a:extLst>
            </p:cNvPr>
            <p:cNvSpPr>
              <a:spLocks noChangeArrowheads="1"/>
            </p:cNvSpPr>
            <p:nvPr/>
          </p:nvSpPr>
          <p:spPr bwMode="auto">
            <a:xfrm>
              <a:off x="5818365"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95" name="Rectangle 115">
              <a:extLst>
                <a:ext uri="{FF2B5EF4-FFF2-40B4-BE49-F238E27FC236}">
                  <a16:creationId xmlns:a16="http://schemas.microsoft.com/office/drawing/2014/main" xmlns="" id="{01C46F59-F659-4628-8F55-3DB58B057EE2}"/>
                </a:ext>
              </a:extLst>
            </p:cNvPr>
            <p:cNvSpPr>
              <a:spLocks noChangeArrowheads="1"/>
            </p:cNvSpPr>
            <p:nvPr/>
          </p:nvSpPr>
          <p:spPr bwMode="auto">
            <a:xfrm>
              <a:off x="5881865"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96" name="Rectangle 116">
              <a:extLst>
                <a:ext uri="{FF2B5EF4-FFF2-40B4-BE49-F238E27FC236}">
                  <a16:creationId xmlns:a16="http://schemas.microsoft.com/office/drawing/2014/main" xmlns="" id="{FE641C86-8D97-4C28-A1B7-24228F1D8E6D}"/>
                </a:ext>
              </a:extLst>
            </p:cNvPr>
            <p:cNvSpPr>
              <a:spLocks noChangeArrowheads="1"/>
            </p:cNvSpPr>
            <p:nvPr/>
          </p:nvSpPr>
          <p:spPr bwMode="auto">
            <a:xfrm>
              <a:off x="5983465"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97" name="Rectangle 117">
              <a:extLst>
                <a:ext uri="{FF2B5EF4-FFF2-40B4-BE49-F238E27FC236}">
                  <a16:creationId xmlns:a16="http://schemas.microsoft.com/office/drawing/2014/main" xmlns="" id="{00729767-AB67-49CF-8B6A-7918B383B17B}"/>
                </a:ext>
              </a:extLst>
            </p:cNvPr>
            <p:cNvSpPr>
              <a:spLocks noChangeArrowheads="1"/>
            </p:cNvSpPr>
            <p:nvPr/>
          </p:nvSpPr>
          <p:spPr bwMode="auto">
            <a:xfrm>
              <a:off x="6035853"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98" name="Rectangle 118">
              <a:extLst>
                <a:ext uri="{FF2B5EF4-FFF2-40B4-BE49-F238E27FC236}">
                  <a16:creationId xmlns:a16="http://schemas.microsoft.com/office/drawing/2014/main" xmlns="" id="{B8C8473A-6672-46F8-9A7C-9B14B2B1A7BF}"/>
                </a:ext>
              </a:extLst>
            </p:cNvPr>
            <p:cNvSpPr>
              <a:spLocks noChangeArrowheads="1"/>
            </p:cNvSpPr>
            <p:nvPr/>
          </p:nvSpPr>
          <p:spPr bwMode="auto">
            <a:xfrm>
              <a:off x="6073953" y="3761192"/>
              <a:ext cx="2388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99" name="Rectangle 119">
              <a:extLst>
                <a:ext uri="{FF2B5EF4-FFF2-40B4-BE49-F238E27FC236}">
                  <a16:creationId xmlns:a16="http://schemas.microsoft.com/office/drawing/2014/main" xmlns="" id="{14745B71-B17D-46E0-9205-0128DA74F8BE}"/>
                </a:ext>
              </a:extLst>
            </p:cNvPr>
            <p:cNvSpPr>
              <a:spLocks noChangeArrowheads="1"/>
            </p:cNvSpPr>
            <p:nvPr/>
          </p:nvSpPr>
          <p:spPr bwMode="auto">
            <a:xfrm>
              <a:off x="628826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00" name="Rectangle 120">
              <a:extLst>
                <a:ext uri="{FF2B5EF4-FFF2-40B4-BE49-F238E27FC236}">
                  <a16:creationId xmlns:a16="http://schemas.microsoft.com/office/drawing/2014/main" xmlns="" id="{FC3DC907-2BB7-40BF-8EC7-446857B5835C}"/>
                </a:ext>
              </a:extLst>
            </p:cNvPr>
            <p:cNvSpPr>
              <a:spLocks noChangeArrowheads="1"/>
            </p:cNvSpPr>
            <p:nvPr/>
          </p:nvSpPr>
          <p:spPr bwMode="auto">
            <a:xfrm>
              <a:off x="6324778"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101" name="Rectangle 121">
              <a:extLst>
                <a:ext uri="{FF2B5EF4-FFF2-40B4-BE49-F238E27FC236}">
                  <a16:creationId xmlns:a16="http://schemas.microsoft.com/office/drawing/2014/main" xmlns="" id="{7243F310-AD64-449A-9E72-D3D5ACE6F90C}"/>
                </a:ext>
              </a:extLst>
            </p:cNvPr>
            <p:cNvSpPr>
              <a:spLocks noChangeArrowheads="1"/>
            </p:cNvSpPr>
            <p:nvPr/>
          </p:nvSpPr>
          <p:spPr bwMode="auto">
            <a:xfrm>
              <a:off x="6404153"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02" name="Rectangle 122">
              <a:extLst>
                <a:ext uri="{FF2B5EF4-FFF2-40B4-BE49-F238E27FC236}">
                  <a16:creationId xmlns:a16="http://schemas.microsoft.com/office/drawing/2014/main" xmlns="" id="{42FE5044-9A81-4F09-B8FC-FD12B94363D7}"/>
                </a:ext>
              </a:extLst>
            </p:cNvPr>
            <p:cNvSpPr>
              <a:spLocks noChangeArrowheads="1"/>
            </p:cNvSpPr>
            <p:nvPr/>
          </p:nvSpPr>
          <p:spPr bwMode="auto">
            <a:xfrm>
              <a:off x="6467653"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03" name="Rectangle 123">
              <a:extLst>
                <a:ext uri="{FF2B5EF4-FFF2-40B4-BE49-F238E27FC236}">
                  <a16:creationId xmlns:a16="http://schemas.microsoft.com/office/drawing/2014/main" xmlns="" id="{18278998-A056-4975-AA8A-1EB7E068AEAD}"/>
                </a:ext>
              </a:extLst>
            </p:cNvPr>
            <p:cNvSpPr>
              <a:spLocks noChangeArrowheads="1"/>
            </p:cNvSpPr>
            <p:nvPr/>
          </p:nvSpPr>
          <p:spPr bwMode="auto">
            <a:xfrm>
              <a:off x="6494640" y="3761192"/>
              <a:ext cx="8496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104" name="Rectangle 124">
              <a:extLst>
                <a:ext uri="{FF2B5EF4-FFF2-40B4-BE49-F238E27FC236}">
                  <a16:creationId xmlns:a16="http://schemas.microsoft.com/office/drawing/2014/main" xmlns="" id="{30206249-B131-449A-8CAF-C83636EA1351}"/>
                </a:ext>
              </a:extLst>
            </p:cNvPr>
            <p:cNvSpPr>
              <a:spLocks noChangeArrowheads="1"/>
            </p:cNvSpPr>
            <p:nvPr/>
          </p:nvSpPr>
          <p:spPr bwMode="auto">
            <a:xfrm>
              <a:off x="6588303"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105" name="Rectangle 125">
              <a:extLst>
                <a:ext uri="{FF2B5EF4-FFF2-40B4-BE49-F238E27FC236}">
                  <a16:creationId xmlns:a16="http://schemas.microsoft.com/office/drawing/2014/main" xmlns="" id="{DBFFFE73-E27E-409D-8F8D-94B1372C09A4}"/>
                </a:ext>
              </a:extLst>
            </p:cNvPr>
            <p:cNvSpPr>
              <a:spLocks noChangeArrowheads="1"/>
            </p:cNvSpPr>
            <p:nvPr/>
          </p:nvSpPr>
          <p:spPr bwMode="auto">
            <a:xfrm>
              <a:off x="6632753"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06" name="Rectangle 126">
              <a:extLst>
                <a:ext uri="{FF2B5EF4-FFF2-40B4-BE49-F238E27FC236}">
                  <a16:creationId xmlns:a16="http://schemas.microsoft.com/office/drawing/2014/main" xmlns="" id="{F721694A-5669-46F9-91F5-6DA3010D11AD}"/>
                </a:ext>
              </a:extLst>
            </p:cNvPr>
            <p:cNvSpPr>
              <a:spLocks noChangeArrowheads="1"/>
            </p:cNvSpPr>
            <p:nvPr/>
          </p:nvSpPr>
          <p:spPr bwMode="auto">
            <a:xfrm>
              <a:off x="668196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07" name="Rectangle 127">
              <a:extLst>
                <a:ext uri="{FF2B5EF4-FFF2-40B4-BE49-F238E27FC236}">
                  <a16:creationId xmlns:a16="http://schemas.microsoft.com/office/drawing/2014/main" xmlns="" id="{472C2986-8DE2-4C8C-8675-91DF42488722}"/>
                </a:ext>
              </a:extLst>
            </p:cNvPr>
            <p:cNvSpPr>
              <a:spLocks noChangeArrowheads="1"/>
            </p:cNvSpPr>
            <p:nvPr/>
          </p:nvSpPr>
          <p:spPr bwMode="auto">
            <a:xfrm>
              <a:off x="6707365"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108" name="Rectangle 128">
              <a:extLst>
                <a:ext uri="{FF2B5EF4-FFF2-40B4-BE49-F238E27FC236}">
                  <a16:creationId xmlns:a16="http://schemas.microsoft.com/office/drawing/2014/main" xmlns="" id="{1B271A0F-E171-4DB3-A19C-AC9B45133504}"/>
                </a:ext>
              </a:extLst>
            </p:cNvPr>
            <p:cNvSpPr>
              <a:spLocks noChangeArrowheads="1"/>
            </p:cNvSpPr>
            <p:nvPr/>
          </p:nvSpPr>
          <p:spPr bwMode="auto">
            <a:xfrm>
              <a:off x="6834365"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109" name="Rectangle 129">
              <a:extLst>
                <a:ext uri="{FF2B5EF4-FFF2-40B4-BE49-F238E27FC236}">
                  <a16:creationId xmlns:a16="http://schemas.microsoft.com/office/drawing/2014/main" xmlns="" id="{22AC3968-3C4C-4B80-A1AE-058C209CE655}"/>
                </a:ext>
              </a:extLst>
            </p:cNvPr>
            <p:cNvSpPr>
              <a:spLocks noChangeArrowheads="1"/>
            </p:cNvSpPr>
            <p:nvPr/>
          </p:nvSpPr>
          <p:spPr bwMode="auto">
            <a:xfrm>
              <a:off x="6943903"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10" name="Rectangle 130">
              <a:extLst>
                <a:ext uri="{FF2B5EF4-FFF2-40B4-BE49-F238E27FC236}">
                  <a16:creationId xmlns:a16="http://schemas.microsoft.com/office/drawing/2014/main" xmlns="" id="{0535287E-EFE4-4E15-826A-BAB4785A4AA3}"/>
                </a:ext>
              </a:extLst>
            </p:cNvPr>
            <p:cNvSpPr>
              <a:spLocks noChangeArrowheads="1"/>
            </p:cNvSpPr>
            <p:nvPr/>
          </p:nvSpPr>
          <p:spPr bwMode="auto">
            <a:xfrm>
              <a:off x="6969303"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11" name="Rectangle 131">
              <a:extLst>
                <a:ext uri="{FF2B5EF4-FFF2-40B4-BE49-F238E27FC236}">
                  <a16:creationId xmlns:a16="http://schemas.microsoft.com/office/drawing/2014/main" xmlns="" id="{862B37F5-ABD6-4B28-ADB8-BD5C0C7C8FFE}"/>
                </a:ext>
              </a:extLst>
            </p:cNvPr>
            <p:cNvSpPr>
              <a:spLocks noChangeArrowheads="1"/>
            </p:cNvSpPr>
            <p:nvPr/>
          </p:nvSpPr>
          <p:spPr bwMode="auto">
            <a:xfrm>
              <a:off x="7004228"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12" name="Rectangle 132">
              <a:extLst>
                <a:ext uri="{FF2B5EF4-FFF2-40B4-BE49-F238E27FC236}">
                  <a16:creationId xmlns:a16="http://schemas.microsoft.com/office/drawing/2014/main" xmlns="" id="{0651873A-101A-426F-9348-42CD2E56E0B4}"/>
                </a:ext>
              </a:extLst>
            </p:cNvPr>
            <p:cNvSpPr>
              <a:spLocks noChangeArrowheads="1"/>
            </p:cNvSpPr>
            <p:nvPr/>
          </p:nvSpPr>
          <p:spPr bwMode="auto">
            <a:xfrm>
              <a:off x="5705653" y="3899304"/>
              <a:ext cx="769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13" name="Rectangle 133">
              <a:extLst>
                <a:ext uri="{FF2B5EF4-FFF2-40B4-BE49-F238E27FC236}">
                  <a16:creationId xmlns:a16="http://schemas.microsoft.com/office/drawing/2014/main" xmlns="" id="{5C135ECB-B051-4E62-98FA-C73942ABA14D}"/>
                </a:ext>
              </a:extLst>
            </p:cNvPr>
            <p:cNvSpPr>
              <a:spLocks noChangeArrowheads="1"/>
            </p:cNvSpPr>
            <p:nvPr/>
          </p:nvSpPr>
          <p:spPr bwMode="auto">
            <a:xfrm>
              <a:off x="57739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14" name="Rectangle 134">
              <a:extLst>
                <a:ext uri="{FF2B5EF4-FFF2-40B4-BE49-F238E27FC236}">
                  <a16:creationId xmlns:a16="http://schemas.microsoft.com/office/drawing/2014/main" xmlns="" id="{DE872BA5-4BDD-4CA9-B6BF-DEEA1BBFB33E}"/>
                </a:ext>
              </a:extLst>
            </p:cNvPr>
            <p:cNvSpPr>
              <a:spLocks noChangeArrowheads="1"/>
            </p:cNvSpPr>
            <p:nvPr/>
          </p:nvSpPr>
          <p:spPr bwMode="auto">
            <a:xfrm>
              <a:off x="583424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15" name="Rectangle 135">
              <a:extLst>
                <a:ext uri="{FF2B5EF4-FFF2-40B4-BE49-F238E27FC236}">
                  <a16:creationId xmlns:a16="http://schemas.microsoft.com/office/drawing/2014/main" xmlns="" id="{0A5AF91D-392C-4334-B766-128C28CD87C2}"/>
                </a:ext>
              </a:extLst>
            </p:cNvPr>
            <p:cNvSpPr>
              <a:spLocks noChangeArrowheads="1"/>
            </p:cNvSpPr>
            <p:nvPr/>
          </p:nvSpPr>
          <p:spPr bwMode="auto">
            <a:xfrm>
              <a:off x="589774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16" name="Rectangle 136">
              <a:extLst>
                <a:ext uri="{FF2B5EF4-FFF2-40B4-BE49-F238E27FC236}">
                  <a16:creationId xmlns:a16="http://schemas.microsoft.com/office/drawing/2014/main" xmlns="" id="{1FAD7C84-3AC6-4AF7-8614-7040920A6224}"/>
                </a:ext>
              </a:extLst>
            </p:cNvPr>
            <p:cNvSpPr>
              <a:spLocks noChangeArrowheads="1"/>
            </p:cNvSpPr>
            <p:nvPr/>
          </p:nvSpPr>
          <p:spPr bwMode="auto">
            <a:xfrm>
              <a:off x="5953303"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117" name="Rectangle 137">
              <a:extLst>
                <a:ext uri="{FF2B5EF4-FFF2-40B4-BE49-F238E27FC236}">
                  <a16:creationId xmlns:a16="http://schemas.microsoft.com/office/drawing/2014/main" xmlns="" id="{FA5F8BBD-FEFE-4868-B788-18141578B3E1}"/>
                </a:ext>
              </a:extLst>
            </p:cNvPr>
            <p:cNvSpPr>
              <a:spLocks noChangeArrowheads="1"/>
            </p:cNvSpPr>
            <p:nvPr/>
          </p:nvSpPr>
          <p:spPr bwMode="auto">
            <a:xfrm>
              <a:off x="6096178"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18" name="Rectangle 138">
              <a:extLst>
                <a:ext uri="{FF2B5EF4-FFF2-40B4-BE49-F238E27FC236}">
                  <a16:creationId xmlns:a16="http://schemas.microsoft.com/office/drawing/2014/main" xmlns="" id="{D9FAB9CB-7D4B-43B1-B0C8-54FCFEBEC430}"/>
                </a:ext>
              </a:extLst>
            </p:cNvPr>
            <p:cNvSpPr>
              <a:spLocks noChangeArrowheads="1"/>
            </p:cNvSpPr>
            <p:nvPr/>
          </p:nvSpPr>
          <p:spPr bwMode="auto">
            <a:xfrm>
              <a:off x="614539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19" name="Rectangle 139">
              <a:extLst>
                <a:ext uri="{FF2B5EF4-FFF2-40B4-BE49-F238E27FC236}">
                  <a16:creationId xmlns:a16="http://schemas.microsoft.com/office/drawing/2014/main" xmlns="" id="{AB230779-24E8-4C3E-A3B1-A612865F2D2B}"/>
                </a:ext>
              </a:extLst>
            </p:cNvPr>
            <p:cNvSpPr>
              <a:spLocks noChangeArrowheads="1"/>
            </p:cNvSpPr>
            <p:nvPr/>
          </p:nvSpPr>
          <p:spPr bwMode="auto">
            <a:xfrm>
              <a:off x="6208890"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20" name="Rectangle 140">
              <a:extLst>
                <a:ext uri="{FF2B5EF4-FFF2-40B4-BE49-F238E27FC236}">
                  <a16:creationId xmlns:a16="http://schemas.microsoft.com/office/drawing/2014/main" xmlns="" id="{960E754A-599A-4733-97BA-68276E9C69A0}"/>
                </a:ext>
              </a:extLst>
            </p:cNvPr>
            <p:cNvSpPr>
              <a:spLocks noChangeArrowheads="1"/>
            </p:cNvSpPr>
            <p:nvPr/>
          </p:nvSpPr>
          <p:spPr bwMode="auto">
            <a:xfrm>
              <a:off x="6302553"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21" name="Rectangle 141">
              <a:extLst>
                <a:ext uri="{FF2B5EF4-FFF2-40B4-BE49-F238E27FC236}">
                  <a16:creationId xmlns:a16="http://schemas.microsoft.com/office/drawing/2014/main" xmlns="" id="{08FFC6F3-E7C1-4502-811C-4CE141AA7F25}"/>
                </a:ext>
              </a:extLst>
            </p:cNvPr>
            <p:cNvSpPr>
              <a:spLocks noChangeArrowheads="1"/>
            </p:cNvSpPr>
            <p:nvPr/>
          </p:nvSpPr>
          <p:spPr bwMode="auto">
            <a:xfrm>
              <a:off x="6399390"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122" name="Rectangle 142">
              <a:extLst>
                <a:ext uri="{FF2B5EF4-FFF2-40B4-BE49-F238E27FC236}">
                  <a16:creationId xmlns:a16="http://schemas.microsoft.com/office/drawing/2014/main" xmlns="" id="{FDA4F45B-DBF6-4A72-9215-00E211858416}"/>
                </a:ext>
              </a:extLst>
            </p:cNvPr>
            <p:cNvSpPr>
              <a:spLocks noChangeArrowheads="1"/>
            </p:cNvSpPr>
            <p:nvPr/>
          </p:nvSpPr>
          <p:spPr bwMode="auto">
            <a:xfrm>
              <a:off x="6527978"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123" name="Rectangle 143">
              <a:extLst>
                <a:ext uri="{FF2B5EF4-FFF2-40B4-BE49-F238E27FC236}">
                  <a16:creationId xmlns:a16="http://schemas.microsoft.com/office/drawing/2014/main" xmlns="" id="{97BE4ECB-C1F9-4D3F-AAE1-E6C3804CB542}"/>
                </a:ext>
              </a:extLst>
            </p:cNvPr>
            <p:cNvSpPr>
              <a:spLocks noChangeArrowheads="1"/>
            </p:cNvSpPr>
            <p:nvPr/>
          </p:nvSpPr>
          <p:spPr bwMode="auto">
            <a:xfrm>
              <a:off x="6640690"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124" name="Rectangle 144">
              <a:extLst>
                <a:ext uri="{FF2B5EF4-FFF2-40B4-BE49-F238E27FC236}">
                  <a16:creationId xmlns:a16="http://schemas.microsoft.com/office/drawing/2014/main" xmlns="" id="{44CE3C7E-631C-4309-9B4E-CDC67F6B62E4}"/>
                </a:ext>
              </a:extLst>
            </p:cNvPr>
            <p:cNvSpPr>
              <a:spLocks noChangeArrowheads="1"/>
            </p:cNvSpPr>
            <p:nvPr/>
          </p:nvSpPr>
          <p:spPr bwMode="auto">
            <a:xfrm>
              <a:off x="672959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125" name="Rectangle 145">
              <a:extLst>
                <a:ext uri="{FF2B5EF4-FFF2-40B4-BE49-F238E27FC236}">
                  <a16:creationId xmlns:a16="http://schemas.microsoft.com/office/drawing/2014/main" xmlns="" id="{D40DDA03-0EB7-4BAF-944C-A2BA98484321}"/>
                </a:ext>
              </a:extLst>
            </p:cNvPr>
            <p:cNvSpPr>
              <a:spLocks noChangeArrowheads="1"/>
            </p:cNvSpPr>
            <p:nvPr/>
          </p:nvSpPr>
          <p:spPr bwMode="auto">
            <a:xfrm>
              <a:off x="6793090"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26" name="Rectangle 146">
              <a:extLst>
                <a:ext uri="{FF2B5EF4-FFF2-40B4-BE49-F238E27FC236}">
                  <a16:creationId xmlns:a16="http://schemas.microsoft.com/office/drawing/2014/main" xmlns="" id="{9A59131B-51BE-42B4-A8B8-D658A7DAE7B8}"/>
                </a:ext>
              </a:extLst>
            </p:cNvPr>
            <p:cNvSpPr>
              <a:spLocks noChangeArrowheads="1"/>
            </p:cNvSpPr>
            <p:nvPr/>
          </p:nvSpPr>
          <p:spPr bwMode="auto">
            <a:xfrm>
              <a:off x="6820078"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27" name="Rectangle 147">
              <a:extLst>
                <a:ext uri="{FF2B5EF4-FFF2-40B4-BE49-F238E27FC236}">
                  <a16:creationId xmlns:a16="http://schemas.microsoft.com/office/drawing/2014/main" xmlns="" id="{76496AC2-418D-40A9-9A55-135A852CE2A8}"/>
                </a:ext>
              </a:extLst>
            </p:cNvPr>
            <p:cNvSpPr>
              <a:spLocks noChangeArrowheads="1"/>
            </p:cNvSpPr>
            <p:nvPr/>
          </p:nvSpPr>
          <p:spPr bwMode="auto">
            <a:xfrm>
              <a:off x="5688190" y="3299230"/>
              <a:ext cx="81754"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28" name="Rectangle 148">
              <a:extLst>
                <a:ext uri="{FF2B5EF4-FFF2-40B4-BE49-F238E27FC236}">
                  <a16:creationId xmlns:a16="http://schemas.microsoft.com/office/drawing/2014/main" xmlns="" id="{F709B1FF-7CD0-4324-AA1A-669F430D1FE0}"/>
                </a:ext>
              </a:extLst>
            </p:cNvPr>
            <p:cNvSpPr>
              <a:spLocks noChangeArrowheads="1"/>
            </p:cNvSpPr>
            <p:nvPr/>
          </p:nvSpPr>
          <p:spPr bwMode="auto">
            <a:xfrm>
              <a:off x="5770740" y="3299230"/>
              <a:ext cx="942566"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129" name="Rectangle 149">
              <a:extLst>
                <a:ext uri="{FF2B5EF4-FFF2-40B4-BE49-F238E27FC236}">
                  <a16:creationId xmlns:a16="http://schemas.microsoft.com/office/drawing/2014/main" xmlns="" id="{FA2989F9-D11E-4596-8E9B-078D6045DE38}"/>
                </a:ext>
              </a:extLst>
            </p:cNvPr>
            <p:cNvSpPr>
              <a:spLocks noChangeArrowheads="1"/>
            </p:cNvSpPr>
            <p:nvPr/>
          </p:nvSpPr>
          <p:spPr bwMode="auto">
            <a:xfrm>
              <a:off x="5765978"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130" name="Rectangle 150">
              <a:extLst>
                <a:ext uri="{FF2B5EF4-FFF2-40B4-BE49-F238E27FC236}">
                  <a16:creationId xmlns:a16="http://schemas.microsoft.com/office/drawing/2014/main" xmlns="" id="{9EF2DF41-0CC2-45EB-B572-71CF5490DCDF}"/>
                </a:ext>
              </a:extLst>
            </p:cNvPr>
            <p:cNvSpPr>
              <a:spLocks noChangeArrowheads="1"/>
            </p:cNvSpPr>
            <p:nvPr/>
          </p:nvSpPr>
          <p:spPr bwMode="auto">
            <a:xfrm>
              <a:off x="6170790" y="2484842"/>
              <a:ext cx="376706"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2</a:t>
              </a:r>
            </a:p>
          </p:txBody>
        </p:sp>
        <p:sp>
          <p:nvSpPr>
            <p:cNvPr id="131" name="Freeform 153">
              <a:extLst>
                <a:ext uri="{FF2B5EF4-FFF2-40B4-BE49-F238E27FC236}">
                  <a16:creationId xmlns:a16="http://schemas.microsoft.com/office/drawing/2014/main" xmlns="" id="{D77CD7C7-6F6E-4F80-A4D3-528FC7D493BC}"/>
                </a:ext>
              </a:extLst>
            </p:cNvPr>
            <p:cNvSpPr/>
            <p:nvPr/>
          </p:nvSpPr>
          <p:spPr bwMode="auto">
            <a:xfrm>
              <a:off x="8525052" y="1960967"/>
              <a:ext cx="2670175" cy="2670174"/>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2" name="Rectangle 159">
              <a:extLst>
                <a:ext uri="{FF2B5EF4-FFF2-40B4-BE49-F238E27FC236}">
                  <a16:creationId xmlns:a16="http://schemas.microsoft.com/office/drawing/2014/main" xmlns="" id="{52650F4E-006D-4B33-9A73-E75F6D3C048E}"/>
                </a:ext>
              </a:extLst>
            </p:cNvPr>
            <p:cNvSpPr>
              <a:spLocks noChangeArrowheads="1"/>
            </p:cNvSpPr>
            <p:nvPr/>
          </p:nvSpPr>
          <p:spPr bwMode="auto">
            <a:xfrm>
              <a:off x="9261652"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33" name="Rectangle 160">
              <a:extLst>
                <a:ext uri="{FF2B5EF4-FFF2-40B4-BE49-F238E27FC236}">
                  <a16:creationId xmlns:a16="http://schemas.microsoft.com/office/drawing/2014/main" xmlns="" id="{B238A20F-7477-4529-9F70-0CFFA2A5A1FC}"/>
                </a:ext>
              </a:extLst>
            </p:cNvPr>
            <p:cNvSpPr>
              <a:spLocks noChangeArrowheads="1"/>
            </p:cNvSpPr>
            <p:nvPr/>
          </p:nvSpPr>
          <p:spPr bwMode="auto">
            <a:xfrm>
              <a:off x="931086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34" name="Rectangle 161">
              <a:extLst>
                <a:ext uri="{FF2B5EF4-FFF2-40B4-BE49-F238E27FC236}">
                  <a16:creationId xmlns:a16="http://schemas.microsoft.com/office/drawing/2014/main" xmlns="" id="{6B3693A3-FB3A-41B4-A2FC-386639A388E7}"/>
                </a:ext>
              </a:extLst>
            </p:cNvPr>
            <p:cNvSpPr>
              <a:spLocks noChangeArrowheads="1"/>
            </p:cNvSpPr>
            <p:nvPr/>
          </p:nvSpPr>
          <p:spPr bwMode="auto">
            <a:xfrm>
              <a:off x="9374365"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35" name="Rectangle 162">
              <a:extLst>
                <a:ext uri="{FF2B5EF4-FFF2-40B4-BE49-F238E27FC236}">
                  <a16:creationId xmlns:a16="http://schemas.microsoft.com/office/drawing/2014/main" xmlns="" id="{00AA9727-8EE4-4F6D-A490-C00BC1F29E1E}"/>
                </a:ext>
              </a:extLst>
            </p:cNvPr>
            <p:cNvSpPr>
              <a:spLocks noChangeArrowheads="1"/>
            </p:cNvSpPr>
            <p:nvPr/>
          </p:nvSpPr>
          <p:spPr bwMode="auto">
            <a:xfrm>
              <a:off x="941246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36" name="Rectangle 163">
              <a:extLst>
                <a:ext uri="{FF2B5EF4-FFF2-40B4-BE49-F238E27FC236}">
                  <a16:creationId xmlns:a16="http://schemas.microsoft.com/office/drawing/2014/main" xmlns="" id="{43343AEC-96C2-45A6-A73E-525874BBDBBF}"/>
                </a:ext>
              </a:extLst>
            </p:cNvPr>
            <p:cNvSpPr>
              <a:spLocks noChangeArrowheads="1"/>
            </p:cNvSpPr>
            <p:nvPr/>
          </p:nvSpPr>
          <p:spPr bwMode="auto">
            <a:xfrm>
              <a:off x="9468027"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37" name="Rectangle 164">
              <a:extLst>
                <a:ext uri="{FF2B5EF4-FFF2-40B4-BE49-F238E27FC236}">
                  <a16:creationId xmlns:a16="http://schemas.microsoft.com/office/drawing/2014/main" xmlns="" id="{6E1B3B89-3235-44BB-B4CD-818E3DF6163A}"/>
                </a:ext>
              </a:extLst>
            </p:cNvPr>
            <p:cNvSpPr>
              <a:spLocks noChangeArrowheads="1"/>
            </p:cNvSpPr>
            <p:nvPr/>
          </p:nvSpPr>
          <p:spPr bwMode="auto">
            <a:xfrm>
              <a:off x="9566452"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138" name="Rectangle 165">
              <a:extLst>
                <a:ext uri="{FF2B5EF4-FFF2-40B4-BE49-F238E27FC236}">
                  <a16:creationId xmlns:a16="http://schemas.microsoft.com/office/drawing/2014/main" xmlns="" id="{4392E453-B8FD-4252-BA0E-FEEA3D7FF5B5}"/>
                </a:ext>
              </a:extLst>
            </p:cNvPr>
            <p:cNvSpPr>
              <a:spLocks noChangeArrowheads="1"/>
            </p:cNvSpPr>
            <p:nvPr/>
          </p:nvSpPr>
          <p:spPr bwMode="auto">
            <a:xfrm>
              <a:off x="9614077"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139" name="Rectangle 166">
              <a:extLst>
                <a:ext uri="{FF2B5EF4-FFF2-40B4-BE49-F238E27FC236}">
                  <a16:creationId xmlns:a16="http://schemas.microsoft.com/office/drawing/2014/main" xmlns="" id="{5CDD9871-909A-4EFF-9910-5F27DEC729C8}"/>
                </a:ext>
              </a:extLst>
            </p:cNvPr>
            <p:cNvSpPr>
              <a:spLocks noChangeArrowheads="1"/>
            </p:cNvSpPr>
            <p:nvPr/>
          </p:nvSpPr>
          <p:spPr bwMode="auto">
            <a:xfrm>
              <a:off x="9679165"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140" name="Rectangle 167">
              <a:extLst>
                <a:ext uri="{FF2B5EF4-FFF2-40B4-BE49-F238E27FC236}">
                  <a16:creationId xmlns:a16="http://schemas.microsoft.com/office/drawing/2014/main" xmlns="" id="{3054590B-F4C3-4831-91DD-1A135FEB6DD1}"/>
                </a:ext>
              </a:extLst>
            </p:cNvPr>
            <p:cNvSpPr>
              <a:spLocks noChangeArrowheads="1"/>
            </p:cNvSpPr>
            <p:nvPr/>
          </p:nvSpPr>
          <p:spPr bwMode="auto">
            <a:xfrm>
              <a:off x="9907765"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41" name="Rectangle 168">
              <a:extLst>
                <a:ext uri="{FF2B5EF4-FFF2-40B4-BE49-F238E27FC236}">
                  <a16:creationId xmlns:a16="http://schemas.microsoft.com/office/drawing/2014/main" xmlns="" id="{86E0B436-828D-4EE5-AF4F-8A4B03CDE503}"/>
                </a:ext>
              </a:extLst>
            </p:cNvPr>
            <p:cNvSpPr>
              <a:spLocks noChangeArrowheads="1"/>
            </p:cNvSpPr>
            <p:nvPr/>
          </p:nvSpPr>
          <p:spPr bwMode="auto">
            <a:xfrm>
              <a:off x="997126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2" name="Rectangle 169">
              <a:extLst>
                <a:ext uri="{FF2B5EF4-FFF2-40B4-BE49-F238E27FC236}">
                  <a16:creationId xmlns:a16="http://schemas.microsoft.com/office/drawing/2014/main" xmlns="" id="{ADF76FC5-A655-45EA-94A5-9BB549CAA025}"/>
                </a:ext>
              </a:extLst>
            </p:cNvPr>
            <p:cNvSpPr>
              <a:spLocks noChangeArrowheads="1"/>
            </p:cNvSpPr>
            <p:nvPr/>
          </p:nvSpPr>
          <p:spPr bwMode="auto">
            <a:xfrm>
              <a:off x="1003476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43" name="Rectangle 170">
              <a:extLst>
                <a:ext uri="{FF2B5EF4-FFF2-40B4-BE49-F238E27FC236}">
                  <a16:creationId xmlns:a16="http://schemas.microsoft.com/office/drawing/2014/main" xmlns="" id="{CB28BA19-C7C2-4EE1-B781-E5C51478F71F}"/>
                </a:ext>
              </a:extLst>
            </p:cNvPr>
            <p:cNvSpPr>
              <a:spLocks noChangeArrowheads="1"/>
            </p:cNvSpPr>
            <p:nvPr/>
          </p:nvSpPr>
          <p:spPr bwMode="auto">
            <a:xfrm>
              <a:off x="10061752"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4" name="Rectangle 171">
              <a:extLst>
                <a:ext uri="{FF2B5EF4-FFF2-40B4-BE49-F238E27FC236}">
                  <a16:creationId xmlns:a16="http://schemas.microsoft.com/office/drawing/2014/main" xmlns="" id="{51124B47-8D78-413A-ADB6-1EB18BC8B2CC}"/>
                </a:ext>
              </a:extLst>
            </p:cNvPr>
            <p:cNvSpPr>
              <a:spLocks noChangeArrowheads="1"/>
            </p:cNvSpPr>
            <p:nvPr/>
          </p:nvSpPr>
          <p:spPr bwMode="auto">
            <a:xfrm>
              <a:off x="10120490"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45" name="Rectangle 172">
              <a:extLst>
                <a:ext uri="{FF2B5EF4-FFF2-40B4-BE49-F238E27FC236}">
                  <a16:creationId xmlns:a16="http://schemas.microsoft.com/office/drawing/2014/main" xmlns="" id="{05D7F8CF-B2BF-427A-9D89-25841B7AB9CB}"/>
                </a:ext>
              </a:extLst>
            </p:cNvPr>
            <p:cNvSpPr>
              <a:spLocks noChangeArrowheads="1"/>
            </p:cNvSpPr>
            <p:nvPr/>
          </p:nvSpPr>
          <p:spPr bwMode="auto">
            <a:xfrm>
              <a:off x="10158590"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146" name="Rectangle 173">
              <a:extLst>
                <a:ext uri="{FF2B5EF4-FFF2-40B4-BE49-F238E27FC236}">
                  <a16:creationId xmlns:a16="http://schemas.microsoft.com/office/drawing/2014/main" xmlns="" id="{75188EEF-94D1-4F34-B952-EFB2DA1E714E}"/>
                </a:ext>
              </a:extLst>
            </p:cNvPr>
            <p:cNvSpPr>
              <a:spLocks noChangeArrowheads="1"/>
            </p:cNvSpPr>
            <p:nvPr/>
          </p:nvSpPr>
          <p:spPr bwMode="auto">
            <a:xfrm>
              <a:off x="10230027"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47" name="Rectangle 174">
              <a:extLst>
                <a:ext uri="{FF2B5EF4-FFF2-40B4-BE49-F238E27FC236}">
                  <a16:creationId xmlns:a16="http://schemas.microsoft.com/office/drawing/2014/main" xmlns="" id="{CB190012-6048-4FA7-BB4C-8A8A4AFE0D3B}"/>
                </a:ext>
              </a:extLst>
            </p:cNvPr>
            <p:cNvSpPr>
              <a:spLocks noChangeArrowheads="1"/>
            </p:cNvSpPr>
            <p:nvPr/>
          </p:nvSpPr>
          <p:spPr bwMode="auto">
            <a:xfrm>
              <a:off x="1025542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48" name="Rectangle 175">
              <a:extLst>
                <a:ext uri="{FF2B5EF4-FFF2-40B4-BE49-F238E27FC236}">
                  <a16:creationId xmlns:a16="http://schemas.microsoft.com/office/drawing/2014/main" xmlns="" id="{A9CE8AB7-3D0A-49B4-8685-1C028B8776A9}"/>
                </a:ext>
              </a:extLst>
            </p:cNvPr>
            <p:cNvSpPr>
              <a:spLocks noChangeArrowheads="1"/>
            </p:cNvSpPr>
            <p:nvPr/>
          </p:nvSpPr>
          <p:spPr bwMode="auto">
            <a:xfrm>
              <a:off x="10315752"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49" name="Rectangle 176">
              <a:extLst>
                <a:ext uri="{FF2B5EF4-FFF2-40B4-BE49-F238E27FC236}">
                  <a16:creationId xmlns:a16="http://schemas.microsoft.com/office/drawing/2014/main" xmlns="" id="{7856143D-22DB-454A-A709-D72CD380D768}"/>
                </a:ext>
              </a:extLst>
            </p:cNvPr>
            <p:cNvSpPr>
              <a:spLocks noChangeArrowheads="1"/>
            </p:cNvSpPr>
            <p:nvPr/>
          </p:nvSpPr>
          <p:spPr bwMode="auto">
            <a:xfrm>
              <a:off x="10368140"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150" name="Rectangle 177">
              <a:extLst>
                <a:ext uri="{FF2B5EF4-FFF2-40B4-BE49-F238E27FC236}">
                  <a16:creationId xmlns:a16="http://schemas.microsoft.com/office/drawing/2014/main" xmlns="" id="{0A69DB9F-8756-42DC-B440-8302E1A69813}"/>
                </a:ext>
              </a:extLst>
            </p:cNvPr>
            <p:cNvSpPr>
              <a:spLocks noChangeArrowheads="1"/>
            </p:cNvSpPr>
            <p:nvPr/>
          </p:nvSpPr>
          <p:spPr bwMode="auto">
            <a:xfrm>
              <a:off x="1052212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51" name="Rectangle 178">
              <a:extLst>
                <a:ext uri="{FF2B5EF4-FFF2-40B4-BE49-F238E27FC236}">
                  <a16:creationId xmlns:a16="http://schemas.microsoft.com/office/drawing/2014/main" xmlns="" id="{A657876D-FC7A-4800-B620-AEF5FA160F30}"/>
                </a:ext>
              </a:extLst>
            </p:cNvPr>
            <p:cNvSpPr>
              <a:spLocks noChangeArrowheads="1"/>
            </p:cNvSpPr>
            <p:nvPr/>
          </p:nvSpPr>
          <p:spPr bwMode="auto">
            <a:xfrm>
              <a:off x="10560227"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52" name="Rectangle 179">
              <a:extLst>
                <a:ext uri="{FF2B5EF4-FFF2-40B4-BE49-F238E27FC236}">
                  <a16:creationId xmlns:a16="http://schemas.microsoft.com/office/drawing/2014/main" xmlns="" id="{E37EE220-0EA1-4FE6-A934-76DA5FD34227}"/>
                </a:ext>
              </a:extLst>
            </p:cNvPr>
            <p:cNvSpPr>
              <a:spLocks noChangeArrowheads="1"/>
            </p:cNvSpPr>
            <p:nvPr/>
          </p:nvSpPr>
          <p:spPr bwMode="auto">
            <a:xfrm>
              <a:off x="9261652"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53" name="Rectangle 180">
              <a:extLst>
                <a:ext uri="{FF2B5EF4-FFF2-40B4-BE49-F238E27FC236}">
                  <a16:creationId xmlns:a16="http://schemas.microsoft.com/office/drawing/2014/main" xmlns="" id="{3B3FC4FD-755B-4E4E-9F43-F06991E214BE}"/>
                </a:ext>
              </a:extLst>
            </p:cNvPr>
            <p:cNvSpPr>
              <a:spLocks noChangeArrowheads="1"/>
            </p:cNvSpPr>
            <p:nvPr/>
          </p:nvSpPr>
          <p:spPr bwMode="auto">
            <a:xfrm>
              <a:off x="9310865"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54" name="Rectangle 181">
              <a:extLst>
                <a:ext uri="{FF2B5EF4-FFF2-40B4-BE49-F238E27FC236}">
                  <a16:creationId xmlns:a16="http://schemas.microsoft.com/office/drawing/2014/main" xmlns="" id="{10917C33-F007-4619-99C1-04ACE62E1E45}"/>
                </a:ext>
              </a:extLst>
            </p:cNvPr>
            <p:cNvSpPr>
              <a:spLocks noChangeArrowheads="1"/>
            </p:cNvSpPr>
            <p:nvPr/>
          </p:nvSpPr>
          <p:spPr bwMode="auto">
            <a:xfrm>
              <a:off x="9374365"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55" name="Rectangle 182">
              <a:extLst>
                <a:ext uri="{FF2B5EF4-FFF2-40B4-BE49-F238E27FC236}">
                  <a16:creationId xmlns:a16="http://schemas.microsoft.com/office/drawing/2014/main" xmlns="" id="{2E61E870-8E5E-4158-BADC-94CC2C46B912}"/>
                </a:ext>
              </a:extLst>
            </p:cNvPr>
            <p:cNvSpPr>
              <a:spLocks noChangeArrowheads="1"/>
            </p:cNvSpPr>
            <p:nvPr/>
          </p:nvSpPr>
          <p:spPr bwMode="auto">
            <a:xfrm>
              <a:off x="9437865"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156" name="Rectangle 183">
              <a:extLst>
                <a:ext uri="{FF2B5EF4-FFF2-40B4-BE49-F238E27FC236}">
                  <a16:creationId xmlns:a16="http://schemas.microsoft.com/office/drawing/2014/main" xmlns="" id="{7C99BAFB-0D1D-40C6-9EAA-3410BC2EFB89}"/>
                </a:ext>
              </a:extLst>
            </p:cNvPr>
            <p:cNvSpPr>
              <a:spLocks noChangeArrowheads="1"/>
            </p:cNvSpPr>
            <p:nvPr/>
          </p:nvSpPr>
          <p:spPr bwMode="auto">
            <a:xfrm>
              <a:off x="9539465"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57" name="Rectangle 184">
              <a:extLst>
                <a:ext uri="{FF2B5EF4-FFF2-40B4-BE49-F238E27FC236}">
                  <a16:creationId xmlns:a16="http://schemas.microsoft.com/office/drawing/2014/main" xmlns="" id="{517EA4DC-0C5F-49BD-B4A1-8CBA7EB43BE9}"/>
                </a:ext>
              </a:extLst>
            </p:cNvPr>
            <p:cNvSpPr>
              <a:spLocks noChangeArrowheads="1"/>
            </p:cNvSpPr>
            <p:nvPr/>
          </p:nvSpPr>
          <p:spPr bwMode="auto">
            <a:xfrm>
              <a:off x="9591852"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58" name="Rectangle 185">
              <a:extLst>
                <a:ext uri="{FF2B5EF4-FFF2-40B4-BE49-F238E27FC236}">
                  <a16:creationId xmlns:a16="http://schemas.microsoft.com/office/drawing/2014/main" xmlns="" id="{3939A263-CBBF-418A-81A2-00E501658680}"/>
                </a:ext>
              </a:extLst>
            </p:cNvPr>
            <p:cNvSpPr>
              <a:spLocks noChangeArrowheads="1"/>
            </p:cNvSpPr>
            <p:nvPr/>
          </p:nvSpPr>
          <p:spPr bwMode="auto">
            <a:xfrm>
              <a:off x="9629952" y="3761192"/>
              <a:ext cx="2388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159" name="Rectangle 186">
              <a:extLst>
                <a:ext uri="{FF2B5EF4-FFF2-40B4-BE49-F238E27FC236}">
                  <a16:creationId xmlns:a16="http://schemas.microsoft.com/office/drawing/2014/main" xmlns="" id="{E2E4425B-6F6C-4010-AA60-B9FBA674F913}"/>
                </a:ext>
              </a:extLst>
            </p:cNvPr>
            <p:cNvSpPr>
              <a:spLocks noChangeArrowheads="1"/>
            </p:cNvSpPr>
            <p:nvPr/>
          </p:nvSpPr>
          <p:spPr bwMode="auto">
            <a:xfrm>
              <a:off x="984426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60" name="Rectangle 187">
              <a:extLst>
                <a:ext uri="{FF2B5EF4-FFF2-40B4-BE49-F238E27FC236}">
                  <a16:creationId xmlns:a16="http://schemas.microsoft.com/office/drawing/2014/main" xmlns="" id="{0B670E63-75F9-4DD9-B76A-A74D1602C7BE}"/>
                </a:ext>
              </a:extLst>
            </p:cNvPr>
            <p:cNvSpPr>
              <a:spLocks noChangeArrowheads="1"/>
            </p:cNvSpPr>
            <p:nvPr/>
          </p:nvSpPr>
          <p:spPr bwMode="auto">
            <a:xfrm>
              <a:off x="9880777"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161" name="Rectangle 188">
              <a:extLst>
                <a:ext uri="{FF2B5EF4-FFF2-40B4-BE49-F238E27FC236}">
                  <a16:creationId xmlns:a16="http://schemas.microsoft.com/office/drawing/2014/main" xmlns="" id="{C65362F8-42BB-4858-8CB0-514AB4CC9C12}"/>
                </a:ext>
              </a:extLst>
            </p:cNvPr>
            <p:cNvSpPr>
              <a:spLocks noChangeArrowheads="1"/>
            </p:cNvSpPr>
            <p:nvPr/>
          </p:nvSpPr>
          <p:spPr bwMode="auto">
            <a:xfrm>
              <a:off x="9960152"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62" name="Rectangle 189">
              <a:extLst>
                <a:ext uri="{FF2B5EF4-FFF2-40B4-BE49-F238E27FC236}">
                  <a16:creationId xmlns:a16="http://schemas.microsoft.com/office/drawing/2014/main" xmlns="" id="{AA30C05F-45AE-4FC1-A5D5-5D9A5205B46F}"/>
                </a:ext>
              </a:extLst>
            </p:cNvPr>
            <p:cNvSpPr>
              <a:spLocks noChangeArrowheads="1"/>
            </p:cNvSpPr>
            <p:nvPr/>
          </p:nvSpPr>
          <p:spPr bwMode="auto">
            <a:xfrm>
              <a:off x="10023652"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63" name="Rectangle 190">
              <a:extLst>
                <a:ext uri="{FF2B5EF4-FFF2-40B4-BE49-F238E27FC236}">
                  <a16:creationId xmlns:a16="http://schemas.microsoft.com/office/drawing/2014/main" xmlns="" id="{5FB13332-FBC4-4215-935C-22E5D8F1A1B4}"/>
                </a:ext>
              </a:extLst>
            </p:cNvPr>
            <p:cNvSpPr>
              <a:spLocks noChangeArrowheads="1"/>
            </p:cNvSpPr>
            <p:nvPr/>
          </p:nvSpPr>
          <p:spPr bwMode="auto">
            <a:xfrm>
              <a:off x="10049052" y="3761192"/>
              <a:ext cx="8496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164" name="Rectangle 191">
              <a:extLst>
                <a:ext uri="{FF2B5EF4-FFF2-40B4-BE49-F238E27FC236}">
                  <a16:creationId xmlns:a16="http://schemas.microsoft.com/office/drawing/2014/main" xmlns="" id="{DA3342C6-EC8C-4886-A95C-3F7EC4F2BBAD}"/>
                </a:ext>
              </a:extLst>
            </p:cNvPr>
            <p:cNvSpPr>
              <a:spLocks noChangeArrowheads="1"/>
            </p:cNvSpPr>
            <p:nvPr/>
          </p:nvSpPr>
          <p:spPr bwMode="auto">
            <a:xfrm>
              <a:off x="10139540"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165" name="Rectangle 192">
              <a:extLst>
                <a:ext uri="{FF2B5EF4-FFF2-40B4-BE49-F238E27FC236}">
                  <a16:creationId xmlns:a16="http://schemas.microsoft.com/office/drawing/2014/main" xmlns="" id="{331B07FD-17EE-4865-BA2C-5ED94B961645}"/>
                </a:ext>
              </a:extLst>
            </p:cNvPr>
            <p:cNvSpPr>
              <a:spLocks noChangeArrowheads="1"/>
            </p:cNvSpPr>
            <p:nvPr/>
          </p:nvSpPr>
          <p:spPr bwMode="auto">
            <a:xfrm>
              <a:off x="10183990"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66" name="Rectangle 193">
              <a:extLst>
                <a:ext uri="{FF2B5EF4-FFF2-40B4-BE49-F238E27FC236}">
                  <a16:creationId xmlns:a16="http://schemas.microsoft.com/office/drawing/2014/main" xmlns="" id="{348DC3FC-4055-43D8-BA5A-F5B7C969DC57}"/>
                </a:ext>
              </a:extLst>
            </p:cNvPr>
            <p:cNvSpPr>
              <a:spLocks noChangeArrowheads="1"/>
            </p:cNvSpPr>
            <p:nvPr/>
          </p:nvSpPr>
          <p:spPr bwMode="auto">
            <a:xfrm>
              <a:off x="1023796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67" name="Rectangle 194">
              <a:extLst>
                <a:ext uri="{FF2B5EF4-FFF2-40B4-BE49-F238E27FC236}">
                  <a16:creationId xmlns:a16="http://schemas.microsoft.com/office/drawing/2014/main" xmlns="" id="{B589F0D6-D2B2-4C01-A1E2-DA293ED9900B}"/>
                </a:ext>
              </a:extLst>
            </p:cNvPr>
            <p:cNvSpPr>
              <a:spLocks noChangeArrowheads="1"/>
            </p:cNvSpPr>
            <p:nvPr/>
          </p:nvSpPr>
          <p:spPr bwMode="auto">
            <a:xfrm>
              <a:off x="10263365"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168" name="Rectangle 195">
              <a:extLst>
                <a:ext uri="{FF2B5EF4-FFF2-40B4-BE49-F238E27FC236}">
                  <a16:creationId xmlns:a16="http://schemas.microsoft.com/office/drawing/2014/main" xmlns="" id="{46F6C7D1-519D-43BE-A78F-FA0AEA77C3CE}"/>
                </a:ext>
              </a:extLst>
            </p:cNvPr>
            <p:cNvSpPr>
              <a:spLocks noChangeArrowheads="1"/>
            </p:cNvSpPr>
            <p:nvPr/>
          </p:nvSpPr>
          <p:spPr bwMode="auto">
            <a:xfrm>
              <a:off x="10390365"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169" name="Rectangle 196">
              <a:extLst>
                <a:ext uri="{FF2B5EF4-FFF2-40B4-BE49-F238E27FC236}">
                  <a16:creationId xmlns:a16="http://schemas.microsoft.com/office/drawing/2014/main" xmlns="" id="{C5F31B8F-B64D-4728-BE23-E76C1B36C152}"/>
                </a:ext>
              </a:extLst>
            </p:cNvPr>
            <p:cNvSpPr>
              <a:spLocks noChangeArrowheads="1"/>
            </p:cNvSpPr>
            <p:nvPr/>
          </p:nvSpPr>
          <p:spPr bwMode="auto">
            <a:xfrm>
              <a:off x="10496727"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70" name="Rectangle 197">
              <a:extLst>
                <a:ext uri="{FF2B5EF4-FFF2-40B4-BE49-F238E27FC236}">
                  <a16:creationId xmlns:a16="http://schemas.microsoft.com/office/drawing/2014/main" xmlns="" id="{4AAE1EF4-9434-4803-9D3C-3DDFF8CF2CEA}"/>
                </a:ext>
              </a:extLst>
            </p:cNvPr>
            <p:cNvSpPr>
              <a:spLocks noChangeArrowheads="1"/>
            </p:cNvSpPr>
            <p:nvPr/>
          </p:nvSpPr>
          <p:spPr bwMode="auto">
            <a:xfrm>
              <a:off x="10522127"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71" name="Rectangle 198">
              <a:extLst>
                <a:ext uri="{FF2B5EF4-FFF2-40B4-BE49-F238E27FC236}">
                  <a16:creationId xmlns:a16="http://schemas.microsoft.com/office/drawing/2014/main" xmlns="" id="{8E65CE6E-65AD-4627-AC29-EF717FA63E8E}"/>
                </a:ext>
              </a:extLst>
            </p:cNvPr>
            <p:cNvSpPr>
              <a:spLocks noChangeArrowheads="1"/>
            </p:cNvSpPr>
            <p:nvPr/>
          </p:nvSpPr>
          <p:spPr bwMode="auto">
            <a:xfrm>
              <a:off x="10560227"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72" name="Rectangle 199">
              <a:extLst>
                <a:ext uri="{FF2B5EF4-FFF2-40B4-BE49-F238E27FC236}">
                  <a16:creationId xmlns:a16="http://schemas.microsoft.com/office/drawing/2014/main" xmlns="" id="{B34F301E-81FA-42A2-AF58-D4BD0D54FCAB}"/>
                </a:ext>
              </a:extLst>
            </p:cNvPr>
            <p:cNvSpPr>
              <a:spLocks noChangeArrowheads="1"/>
            </p:cNvSpPr>
            <p:nvPr/>
          </p:nvSpPr>
          <p:spPr bwMode="auto">
            <a:xfrm>
              <a:off x="9261652" y="3899304"/>
              <a:ext cx="769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73" name="Rectangle 200">
              <a:extLst>
                <a:ext uri="{FF2B5EF4-FFF2-40B4-BE49-F238E27FC236}">
                  <a16:creationId xmlns:a16="http://schemas.microsoft.com/office/drawing/2014/main" xmlns="" id="{887B465B-294B-4C1E-ACAC-4BF6F30EBBFA}"/>
                </a:ext>
              </a:extLst>
            </p:cNvPr>
            <p:cNvSpPr>
              <a:spLocks noChangeArrowheads="1"/>
            </p:cNvSpPr>
            <p:nvPr/>
          </p:nvSpPr>
          <p:spPr bwMode="auto">
            <a:xfrm>
              <a:off x="93299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74" name="Rectangle 201">
              <a:extLst>
                <a:ext uri="{FF2B5EF4-FFF2-40B4-BE49-F238E27FC236}">
                  <a16:creationId xmlns:a16="http://schemas.microsoft.com/office/drawing/2014/main" xmlns="" id="{37834A24-7726-416E-9F95-56AA162319AA}"/>
                </a:ext>
              </a:extLst>
            </p:cNvPr>
            <p:cNvSpPr>
              <a:spLocks noChangeArrowheads="1"/>
            </p:cNvSpPr>
            <p:nvPr/>
          </p:nvSpPr>
          <p:spPr bwMode="auto">
            <a:xfrm>
              <a:off x="9385477"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75" name="Rectangle 202">
              <a:extLst>
                <a:ext uri="{FF2B5EF4-FFF2-40B4-BE49-F238E27FC236}">
                  <a16:creationId xmlns:a16="http://schemas.microsoft.com/office/drawing/2014/main" xmlns="" id="{7AB4ADB4-AFAB-4524-AC5C-9D42C46981B9}"/>
                </a:ext>
              </a:extLst>
            </p:cNvPr>
            <p:cNvSpPr>
              <a:spLocks noChangeArrowheads="1"/>
            </p:cNvSpPr>
            <p:nvPr/>
          </p:nvSpPr>
          <p:spPr bwMode="auto">
            <a:xfrm>
              <a:off x="9448977"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76" name="Rectangle 203">
              <a:extLst>
                <a:ext uri="{FF2B5EF4-FFF2-40B4-BE49-F238E27FC236}">
                  <a16:creationId xmlns:a16="http://schemas.microsoft.com/office/drawing/2014/main" xmlns="" id="{C33408CB-5483-4DCE-ADB4-5750891D7907}"/>
                </a:ext>
              </a:extLst>
            </p:cNvPr>
            <p:cNvSpPr>
              <a:spLocks noChangeArrowheads="1"/>
            </p:cNvSpPr>
            <p:nvPr/>
          </p:nvSpPr>
          <p:spPr bwMode="auto">
            <a:xfrm>
              <a:off x="9506127"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177" name="Rectangle 204">
              <a:extLst>
                <a:ext uri="{FF2B5EF4-FFF2-40B4-BE49-F238E27FC236}">
                  <a16:creationId xmlns:a16="http://schemas.microsoft.com/office/drawing/2014/main" xmlns="" id="{14562A01-2CB9-4746-8E7D-0328D23E845C}"/>
                </a:ext>
              </a:extLst>
            </p:cNvPr>
            <p:cNvSpPr>
              <a:spLocks noChangeArrowheads="1"/>
            </p:cNvSpPr>
            <p:nvPr/>
          </p:nvSpPr>
          <p:spPr bwMode="auto">
            <a:xfrm>
              <a:off x="964900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78" name="Rectangle 205">
              <a:extLst>
                <a:ext uri="{FF2B5EF4-FFF2-40B4-BE49-F238E27FC236}">
                  <a16:creationId xmlns:a16="http://schemas.microsoft.com/office/drawing/2014/main" xmlns="" id="{1FD7EA5A-E4EF-4881-BDFC-99E01EDA9A0A}"/>
                </a:ext>
              </a:extLst>
            </p:cNvPr>
            <p:cNvSpPr>
              <a:spLocks noChangeArrowheads="1"/>
            </p:cNvSpPr>
            <p:nvPr/>
          </p:nvSpPr>
          <p:spPr bwMode="auto">
            <a:xfrm>
              <a:off x="970139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79" name="Rectangle 207">
              <a:extLst>
                <a:ext uri="{FF2B5EF4-FFF2-40B4-BE49-F238E27FC236}">
                  <a16:creationId xmlns:a16="http://schemas.microsoft.com/office/drawing/2014/main" xmlns="" id="{20EEF741-9DDE-45A6-97F4-0B2BD13CE862}"/>
                </a:ext>
              </a:extLst>
            </p:cNvPr>
            <p:cNvSpPr>
              <a:spLocks noChangeArrowheads="1"/>
            </p:cNvSpPr>
            <p:nvPr/>
          </p:nvSpPr>
          <p:spPr bwMode="auto">
            <a:xfrm>
              <a:off x="9761715"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80" name="Rectangle 208">
              <a:extLst>
                <a:ext uri="{FF2B5EF4-FFF2-40B4-BE49-F238E27FC236}">
                  <a16:creationId xmlns:a16="http://schemas.microsoft.com/office/drawing/2014/main" xmlns="" id="{BDF9D38E-B722-4F65-BCE9-1616DC8C94BA}"/>
                </a:ext>
              </a:extLst>
            </p:cNvPr>
            <p:cNvSpPr>
              <a:spLocks noChangeArrowheads="1"/>
            </p:cNvSpPr>
            <p:nvPr/>
          </p:nvSpPr>
          <p:spPr bwMode="auto">
            <a:xfrm>
              <a:off x="9858552"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81" name="Rectangle 209">
              <a:extLst>
                <a:ext uri="{FF2B5EF4-FFF2-40B4-BE49-F238E27FC236}">
                  <a16:creationId xmlns:a16="http://schemas.microsoft.com/office/drawing/2014/main" xmlns="" id="{53294AC6-BF7F-4092-94AC-34FFB0BC1896}"/>
                </a:ext>
              </a:extLst>
            </p:cNvPr>
            <p:cNvSpPr>
              <a:spLocks noChangeArrowheads="1"/>
            </p:cNvSpPr>
            <p:nvPr/>
          </p:nvSpPr>
          <p:spPr bwMode="auto">
            <a:xfrm>
              <a:off x="9952215"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182" name="Rectangle 210">
              <a:extLst>
                <a:ext uri="{FF2B5EF4-FFF2-40B4-BE49-F238E27FC236}">
                  <a16:creationId xmlns:a16="http://schemas.microsoft.com/office/drawing/2014/main" xmlns="" id="{16B8FEF4-3FA6-4E35-B21C-C8A75EDDE1F6}"/>
                </a:ext>
              </a:extLst>
            </p:cNvPr>
            <p:cNvSpPr>
              <a:spLocks noChangeArrowheads="1"/>
            </p:cNvSpPr>
            <p:nvPr/>
          </p:nvSpPr>
          <p:spPr bwMode="auto">
            <a:xfrm>
              <a:off x="10079215"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183" name="Rectangle 211">
              <a:extLst>
                <a:ext uri="{FF2B5EF4-FFF2-40B4-BE49-F238E27FC236}">
                  <a16:creationId xmlns:a16="http://schemas.microsoft.com/office/drawing/2014/main" xmlns="" id="{5C533410-D267-4248-A068-8F65867A30A2}"/>
                </a:ext>
              </a:extLst>
            </p:cNvPr>
            <p:cNvSpPr>
              <a:spLocks noChangeArrowheads="1"/>
            </p:cNvSpPr>
            <p:nvPr/>
          </p:nvSpPr>
          <p:spPr bwMode="auto">
            <a:xfrm>
              <a:off x="10191927"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184" name="Rectangle 212">
              <a:extLst>
                <a:ext uri="{FF2B5EF4-FFF2-40B4-BE49-F238E27FC236}">
                  <a16:creationId xmlns:a16="http://schemas.microsoft.com/office/drawing/2014/main" xmlns="" id="{0EA4CE1D-A394-4543-839D-A79829FD8AFB}"/>
                </a:ext>
              </a:extLst>
            </p:cNvPr>
            <p:cNvSpPr>
              <a:spLocks noChangeArrowheads="1"/>
            </p:cNvSpPr>
            <p:nvPr/>
          </p:nvSpPr>
          <p:spPr bwMode="auto">
            <a:xfrm>
              <a:off x="102824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185" name="Rectangle 213">
              <a:extLst>
                <a:ext uri="{FF2B5EF4-FFF2-40B4-BE49-F238E27FC236}">
                  <a16:creationId xmlns:a16="http://schemas.microsoft.com/office/drawing/2014/main" xmlns="" id="{446C7640-EC1B-4C86-B948-98224C43F95D}"/>
                </a:ext>
              </a:extLst>
            </p:cNvPr>
            <p:cNvSpPr>
              <a:spLocks noChangeArrowheads="1"/>
            </p:cNvSpPr>
            <p:nvPr/>
          </p:nvSpPr>
          <p:spPr bwMode="auto">
            <a:xfrm>
              <a:off x="10345915"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86" name="Rectangle 214">
              <a:extLst>
                <a:ext uri="{FF2B5EF4-FFF2-40B4-BE49-F238E27FC236}">
                  <a16:creationId xmlns:a16="http://schemas.microsoft.com/office/drawing/2014/main" xmlns="" id="{7FF67D84-5C8F-4D7C-A23A-5C0AD6F16E35}"/>
                </a:ext>
              </a:extLst>
            </p:cNvPr>
            <p:cNvSpPr>
              <a:spLocks noChangeArrowheads="1"/>
            </p:cNvSpPr>
            <p:nvPr/>
          </p:nvSpPr>
          <p:spPr bwMode="auto">
            <a:xfrm>
              <a:off x="1037290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87" name="Rectangle 215">
              <a:extLst>
                <a:ext uri="{FF2B5EF4-FFF2-40B4-BE49-F238E27FC236}">
                  <a16:creationId xmlns:a16="http://schemas.microsoft.com/office/drawing/2014/main" xmlns="" id="{7EDB7D95-B712-4400-94ED-2A0E0B27B07E}"/>
                </a:ext>
              </a:extLst>
            </p:cNvPr>
            <p:cNvSpPr>
              <a:spLocks noChangeArrowheads="1"/>
            </p:cNvSpPr>
            <p:nvPr/>
          </p:nvSpPr>
          <p:spPr bwMode="auto">
            <a:xfrm>
              <a:off x="9244190" y="3299229"/>
              <a:ext cx="81754"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88" name="Rectangle 216">
              <a:extLst>
                <a:ext uri="{FF2B5EF4-FFF2-40B4-BE49-F238E27FC236}">
                  <a16:creationId xmlns:a16="http://schemas.microsoft.com/office/drawing/2014/main" xmlns="" id="{F11AC8D8-18B2-4467-B7F0-C613EC70CD79}"/>
                </a:ext>
              </a:extLst>
            </p:cNvPr>
            <p:cNvSpPr>
              <a:spLocks noChangeArrowheads="1"/>
            </p:cNvSpPr>
            <p:nvPr/>
          </p:nvSpPr>
          <p:spPr bwMode="auto">
            <a:xfrm>
              <a:off x="9326740" y="3299229"/>
              <a:ext cx="942566" cy="2308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189" name="Rectangle 217">
              <a:extLst>
                <a:ext uri="{FF2B5EF4-FFF2-40B4-BE49-F238E27FC236}">
                  <a16:creationId xmlns:a16="http://schemas.microsoft.com/office/drawing/2014/main" xmlns="" id="{1CC8CD18-CBAD-4B2C-9D2A-F50F4EFC10AB}"/>
                </a:ext>
              </a:extLst>
            </p:cNvPr>
            <p:cNvSpPr>
              <a:spLocks noChangeArrowheads="1"/>
            </p:cNvSpPr>
            <p:nvPr/>
          </p:nvSpPr>
          <p:spPr bwMode="auto">
            <a:xfrm>
              <a:off x="9318802"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190" name="Rectangle 218">
              <a:extLst>
                <a:ext uri="{FF2B5EF4-FFF2-40B4-BE49-F238E27FC236}">
                  <a16:creationId xmlns:a16="http://schemas.microsoft.com/office/drawing/2014/main" xmlns="" id="{DCA9C939-D8A4-45BC-A9E0-1C9CF293C5D6}"/>
                </a:ext>
              </a:extLst>
            </p:cNvPr>
            <p:cNvSpPr>
              <a:spLocks noChangeArrowheads="1"/>
            </p:cNvSpPr>
            <p:nvPr/>
          </p:nvSpPr>
          <p:spPr bwMode="auto">
            <a:xfrm>
              <a:off x="9726790" y="2484842"/>
              <a:ext cx="371897"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3</a:t>
              </a:r>
            </a:p>
          </p:txBody>
        </p:sp>
      </p:grpSp>
    </p:spTree>
    <p:extLst>
      <p:ext uri="{BB962C8B-B14F-4D97-AF65-F5344CB8AC3E}">
        <p14:creationId xmlns:p14="http://schemas.microsoft.com/office/powerpoint/2010/main" val="295962914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p:bldP spid="9"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3D330BF-38C0-4CF4-ABAD-F71885709C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2</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项目成果展示</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18932702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D7B80F6A-D9E0-4D79-84FC-12D70A61627E}"/>
              </a:ext>
            </a:extLst>
          </p:cNvPr>
          <p:cNvSpPr/>
          <p:nvPr/>
        </p:nvSpPr>
        <p:spPr>
          <a:xfrm>
            <a:off x="1295400" y="2129485"/>
            <a:ext cx="4502148" cy="1964029"/>
          </a:xfrm>
          <a:prstGeom prst="rect">
            <a:avLst/>
          </a:prstGeom>
          <a:noFill/>
          <a:ln>
            <a:solidFill>
              <a:srgbClr val="66676C"/>
            </a:solidFill>
          </a:ln>
          <a:extLst>
            <a:ext uri="{909E8E84-426E-40DD-AFC4-6F175D3DCCD1}">
              <a14:hiddenFill xmlns:a14="http://schemas.microsoft.com/office/drawing/2010/main">
                <a:solidFill>
                  <a:srgbClr val="7B7F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Content Placeholder 2">
            <a:extLst>
              <a:ext uri="{FF2B5EF4-FFF2-40B4-BE49-F238E27FC236}">
                <a16:creationId xmlns:a16="http://schemas.microsoft.com/office/drawing/2014/main" xmlns="" id="{630744A8-FC7C-40DD-987A-12D8E22570C7}"/>
              </a:ext>
            </a:extLst>
          </p:cNvPr>
          <p:cNvSpPr txBox="1"/>
          <p:nvPr/>
        </p:nvSpPr>
        <p:spPr>
          <a:xfrm>
            <a:off x="1533558" y="2936489"/>
            <a:ext cx="4263990" cy="89421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cs typeface="Arial" panose="020B0604020202020204" pitchFamily="34" charset="0"/>
              </a:rPr>
              <a:t>This is a sample letter that has been placed to demonstrate the typing format on the letterhead design. When positioned the letterhead design. When positioned properly. </a:t>
            </a:r>
          </a:p>
        </p:txBody>
      </p:sp>
      <p:sp>
        <p:nvSpPr>
          <p:cNvPr id="21" name="文本框 20">
            <a:extLst>
              <a:ext uri="{FF2B5EF4-FFF2-40B4-BE49-F238E27FC236}">
                <a16:creationId xmlns:a16="http://schemas.microsoft.com/office/drawing/2014/main" xmlns="" id="{180992AB-A713-4CAC-BAC8-461B0E0B8E7B}"/>
              </a:ext>
            </a:extLst>
          </p:cNvPr>
          <p:cNvSpPr txBox="1"/>
          <p:nvPr/>
        </p:nvSpPr>
        <p:spPr>
          <a:xfrm>
            <a:off x="1629225" y="2283081"/>
            <a:ext cx="2836033" cy="642612"/>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cs typeface="Times New Roman" panose="02020603050405020304" pitchFamily="18" charset="0"/>
              </a:rPr>
              <a:t>Add Title In Here</a:t>
            </a:r>
          </a:p>
        </p:txBody>
      </p:sp>
      <p:grpSp>
        <p:nvGrpSpPr>
          <p:cNvPr id="22" name="组合 21">
            <a:extLst>
              <a:ext uri="{FF2B5EF4-FFF2-40B4-BE49-F238E27FC236}">
                <a16:creationId xmlns:a16="http://schemas.microsoft.com/office/drawing/2014/main" xmlns="" id="{CDDBEA00-791E-4D98-B17A-78E5CCA9241F}"/>
              </a:ext>
            </a:extLst>
          </p:cNvPr>
          <p:cNvGrpSpPr/>
          <p:nvPr/>
        </p:nvGrpSpPr>
        <p:grpSpPr>
          <a:xfrm>
            <a:off x="1489819" y="4591699"/>
            <a:ext cx="857927" cy="1237600"/>
            <a:chOff x="4480601" y="1692756"/>
            <a:chExt cx="1161200" cy="1675084"/>
          </a:xfrm>
        </p:grpSpPr>
        <p:grpSp>
          <p:nvGrpSpPr>
            <p:cNvPr id="23" name="组合 22">
              <a:extLst>
                <a:ext uri="{FF2B5EF4-FFF2-40B4-BE49-F238E27FC236}">
                  <a16:creationId xmlns:a16="http://schemas.microsoft.com/office/drawing/2014/main" xmlns="" id="{B1A5D30C-1373-451A-8F00-2BB5456E9D8C}"/>
                </a:ext>
              </a:extLst>
            </p:cNvPr>
            <p:cNvGrpSpPr/>
            <p:nvPr/>
          </p:nvGrpSpPr>
          <p:grpSpPr>
            <a:xfrm rot="16200000">
              <a:off x="4521200" y="1692756"/>
              <a:ext cx="1080000" cy="1080000"/>
              <a:chOff x="4521200" y="1692756"/>
              <a:chExt cx="1080000" cy="1080000"/>
            </a:xfrm>
          </p:grpSpPr>
          <p:sp>
            <p:nvSpPr>
              <p:cNvPr id="26" name="椭圆 25">
                <a:extLst>
                  <a:ext uri="{FF2B5EF4-FFF2-40B4-BE49-F238E27FC236}">
                    <a16:creationId xmlns:a16="http://schemas.microsoft.com/office/drawing/2014/main" xmlns="" id="{B23049BB-13F1-4278-8CAD-740490360FBA}"/>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7" name="弧形 26">
                <a:extLst>
                  <a:ext uri="{FF2B5EF4-FFF2-40B4-BE49-F238E27FC236}">
                    <a16:creationId xmlns:a16="http://schemas.microsoft.com/office/drawing/2014/main" xmlns="" id="{47B66F2A-E298-4A77-8AC6-E84013CF6B36}"/>
                  </a:ext>
                </a:extLst>
              </p:cNvPr>
              <p:cNvSpPr/>
              <p:nvPr/>
            </p:nvSpPr>
            <p:spPr>
              <a:xfrm>
                <a:off x="4521200" y="1692756"/>
                <a:ext cx="1080000" cy="1080000"/>
              </a:xfrm>
              <a:prstGeom prst="arc">
                <a:avLst>
                  <a:gd name="adj1" fmla="val 16200000"/>
                  <a:gd name="adj2" fmla="val 11430465"/>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24" name="矩形 23">
              <a:extLst>
                <a:ext uri="{FF2B5EF4-FFF2-40B4-BE49-F238E27FC236}">
                  <a16:creationId xmlns:a16="http://schemas.microsoft.com/office/drawing/2014/main" xmlns="" id="{1BC7224A-1281-42B1-A2F7-27CCBEDB01A8}"/>
                </a:ext>
              </a:extLst>
            </p:cNvPr>
            <p:cNvSpPr/>
            <p:nvPr/>
          </p:nvSpPr>
          <p:spPr>
            <a:xfrm>
              <a:off x="4480601" y="2992924"/>
              <a:ext cx="1161200"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photoshop</a:t>
              </a:r>
            </a:p>
          </p:txBody>
        </p:sp>
        <p:sp>
          <p:nvSpPr>
            <p:cNvPr id="25" name="矩形 24">
              <a:extLst>
                <a:ext uri="{FF2B5EF4-FFF2-40B4-BE49-F238E27FC236}">
                  <a16:creationId xmlns:a16="http://schemas.microsoft.com/office/drawing/2014/main" xmlns="" id="{95FDFDD6-C4EB-44DB-96AF-D9B082156200}"/>
                </a:ext>
              </a:extLst>
            </p:cNvPr>
            <p:cNvSpPr/>
            <p:nvPr/>
          </p:nvSpPr>
          <p:spPr>
            <a:xfrm>
              <a:off x="4650919" y="2080782"/>
              <a:ext cx="82056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75%</a:t>
              </a:r>
            </a:p>
          </p:txBody>
        </p:sp>
      </p:grpSp>
      <p:grpSp>
        <p:nvGrpSpPr>
          <p:cNvPr id="28" name="组合 27">
            <a:extLst>
              <a:ext uri="{FF2B5EF4-FFF2-40B4-BE49-F238E27FC236}">
                <a16:creationId xmlns:a16="http://schemas.microsoft.com/office/drawing/2014/main" xmlns="" id="{FAE02559-2A1E-458E-A632-AACAB24EC296}"/>
              </a:ext>
            </a:extLst>
          </p:cNvPr>
          <p:cNvGrpSpPr/>
          <p:nvPr/>
        </p:nvGrpSpPr>
        <p:grpSpPr>
          <a:xfrm>
            <a:off x="3199414" y="4591701"/>
            <a:ext cx="912302" cy="1237599"/>
            <a:chOff x="6183704" y="1692757"/>
            <a:chExt cx="1234796" cy="1675083"/>
          </a:xfrm>
        </p:grpSpPr>
        <p:grpSp>
          <p:nvGrpSpPr>
            <p:cNvPr id="29" name="组合 28">
              <a:extLst>
                <a:ext uri="{FF2B5EF4-FFF2-40B4-BE49-F238E27FC236}">
                  <a16:creationId xmlns:a16="http://schemas.microsoft.com/office/drawing/2014/main" xmlns="" id="{5CA6319E-D7D6-48EB-B64A-7498BC04F9A9}"/>
                </a:ext>
              </a:extLst>
            </p:cNvPr>
            <p:cNvGrpSpPr/>
            <p:nvPr/>
          </p:nvGrpSpPr>
          <p:grpSpPr>
            <a:xfrm rot="16200000">
              <a:off x="6255134" y="1686790"/>
              <a:ext cx="1080000" cy="1091933"/>
              <a:chOff x="4521200" y="1680823"/>
              <a:chExt cx="1080000" cy="1091933"/>
            </a:xfrm>
          </p:grpSpPr>
          <p:sp>
            <p:nvSpPr>
              <p:cNvPr id="32" name="椭圆 31">
                <a:extLst>
                  <a:ext uri="{FF2B5EF4-FFF2-40B4-BE49-F238E27FC236}">
                    <a16:creationId xmlns:a16="http://schemas.microsoft.com/office/drawing/2014/main" xmlns="" id="{4261E57F-41C7-4BA9-9431-D1AC0E333967}"/>
                  </a:ext>
                </a:extLst>
              </p:cNvPr>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33" name="弧形 32">
                <a:extLst>
                  <a:ext uri="{FF2B5EF4-FFF2-40B4-BE49-F238E27FC236}">
                    <a16:creationId xmlns:a16="http://schemas.microsoft.com/office/drawing/2014/main" xmlns="" id="{7C8CBA96-2EC1-4686-BBD9-89D2303912C6}"/>
                  </a:ext>
                </a:extLst>
              </p:cNvPr>
              <p:cNvSpPr/>
              <p:nvPr/>
            </p:nvSpPr>
            <p:spPr>
              <a:xfrm>
                <a:off x="4521200" y="1692756"/>
                <a:ext cx="1080000" cy="1080000"/>
              </a:xfrm>
              <a:prstGeom prst="arc">
                <a:avLst>
                  <a:gd name="adj1" fmla="val 16200000"/>
                  <a:gd name="adj2" fmla="val 14201573"/>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30" name="矩形 29">
              <a:extLst>
                <a:ext uri="{FF2B5EF4-FFF2-40B4-BE49-F238E27FC236}">
                  <a16:creationId xmlns:a16="http://schemas.microsoft.com/office/drawing/2014/main" xmlns="" id="{97109FBE-B308-4750-9F33-D46B8ECA3A52}"/>
                </a:ext>
              </a:extLst>
            </p:cNvPr>
            <p:cNvSpPr/>
            <p:nvPr/>
          </p:nvSpPr>
          <p:spPr>
            <a:xfrm>
              <a:off x="6183704" y="2992923"/>
              <a:ext cx="1234796"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powerpoint</a:t>
              </a:r>
            </a:p>
          </p:txBody>
        </p:sp>
        <p:sp>
          <p:nvSpPr>
            <p:cNvPr id="31" name="矩形 30">
              <a:extLst>
                <a:ext uri="{FF2B5EF4-FFF2-40B4-BE49-F238E27FC236}">
                  <a16:creationId xmlns:a16="http://schemas.microsoft.com/office/drawing/2014/main" xmlns="" id="{DFACC58E-F8F3-404E-B9EE-F9CDA3EC3789}"/>
                </a:ext>
              </a:extLst>
            </p:cNvPr>
            <p:cNvSpPr/>
            <p:nvPr/>
          </p:nvSpPr>
          <p:spPr>
            <a:xfrm>
              <a:off x="6387563" y="2080783"/>
              <a:ext cx="827073"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90%</a:t>
              </a:r>
            </a:p>
          </p:txBody>
        </p:sp>
      </p:grpSp>
      <p:grpSp>
        <p:nvGrpSpPr>
          <p:cNvPr id="34" name="组合 33">
            <a:extLst>
              <a:ext uri="{FF2B5EF4-FFF2-40B4-BE49-F238E27FC236}">
                <a16:creationId xmlns:a16="http://schemas.microsoft.com/office/drawing/2014/main" xmlns="" id="{F8342D6A-5504-4E2C-9AEE-629508C88A0E}"/>
              </a:ext>
            </a:extLst>
          </p:cNvPr>
          <p:cNvGrpSpPr/>
          <p:nvPr/>
        </p:nvGrpSpPr>
        <p:grpSpPr>
          <a:xfrm>
            <a:off x="4999614" y="4591699"/>
            <a:ext cx="797934" cy="1237600"/>
            <a:chOff x="8089900" y="1692756"/>
            <a:chExt cx="1080000" cy="1675084"/>
          </a:xfrm>
        </p:grpSpPr>
        <p:grpSp>
          <p:nvGrpSpPr>
            <p:cNvPr id="35" name="组合 34">
              <a:extLst>
                <a:ext uri="{FF2B5EF4-FFF2-40B4-BE49-F238E27FC236}">
                  <a16:creationId xmlns:a16="http://schemas.microsoft.com/office/drawing/2014/main" xmlns="" id="{6C31D3C9-6AD6-4120-AB6B-B194DEE07287}"/>
                </a:ext>
              </a:extLst>
            </p:cNvPr>
            <p:cNvGrpSpPr/>
            <p:nvPr/>
          </p:nvGrpSpPr>
          <p:grpSpPr>
            <a:xfrm rot="16200000">
              <a:off x="8089900" y="1692756"/>
              <a:ext cx="1080000" cy="1080000"/>
              <a:chOff x="4521200" y="1692756"/>
              <a:chExt cx="1080000" cy="1080000"/>
            </a:xfrm>
          </p:grpSpPr>
          <p:sp>
            <p:nvSpPr>
              <p:cNvPr id="38" name="椭圆 37">
                <a:extLst>
                  <a:ext uri="{FF2B5EF4-FFF2-40B4-BE49-F238E27FC236}">
                    <a16:creationId xmlns:a16="http://schemas.microsoft.com/office/drawing/2014/main" xmlns="" id="{B7E95F2B-6D80-4F92-892C-3260306DBCC2}"/>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39" name="弧形 38">
                <a:extLst>
                  <a:ext uri="{FF2B5EF4-FFF2-40B4-BE49-F238E27FC236}">
                    <a16:creationId xmlns:a16="http://schemas.microsoft.com/office/drawing/2014/main" xmlns="" id="{41554F34-85D7-447F-81B7-0192E8132C6C}"/>
                  </a:ext>
                </a:extLst>
              </p:cNvPr>
              <p:cNvSpPr/>
              <p:nvPr/>
            </p:nvSpPr>
            <p:spPr>
              <a:xfrm>
                <a:off x="4521200" y="1692756"/>
                <a:ext cx="1080000" cy="1080000"/>
              </a:xfrm>
              <a:prstGeom prst="arc">
                <a:avLst>
                  <a:gd name="adj1" fmla="val 16200000"/>
                  <a:gd name="adj2" fmla="val 13075040"/>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36" name="矩形 35">
              <a:extLst>
                <a:ext uri="{FF2B5EF4-FFF2-40B4-BE49-F238E27FC236}">
                  <a16:creationId xmlns:a16="http://schemas.microsoft.com/office/drawing/2014/main" xmlns="" id="{CEE9B443-2135-485A-BD5E-5B332547246B}"/>
                </a:ext>
              </a:extLst>
            </p:cNvPr>
            <p:cNvSpPr/>
            <p:nvPr/>
          </p:nvSpPr>
          <p:spPr>
            <a:xfrm>
              <a:off x="8188160" y="2992924"/>
              <a:ext cx="88348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3D max</a:t>
              </a:r>
            </a:p>
          </p:txBody>
        </p:sp>
        <p:sp>
          <p:nvSpPr>
            <p:cNvPr id="37" name="矩形 36">
              <a:extLst>
                <a:ext uri="{FF2B5EF4-FFF2-40B4-BE49-F238E27FC236}">
                  <a16:creationId xmlns:a16="http://schemas.microsoft.com/office/drawing/2014/main" xmlns="" id="{69948FED-BDF5-4A58-892F-48140C024F26}"/>
                </a:ext>
              </a:extLst>
            </p:cNvPr>
            <p:cNvSpPr/>
            <p:nvPr/>
          </p:nvSpPr>
          <p:spPr>
            <a:xfrm>
              <a:off x="8213110" y="2080782"/>
              <a:ext cx="833583"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80%</a:t>
              </a:r>
            </a:p>
          </p:txBody>
        </p:sp>
      </p:grpSp>
      <p:sp>
        <p:nvSpPr>
          <p:cNvPr id="40" name="矩形 39">
            <a:extLst>
              <a:ext uri="{FF2B5EF4-FFF2-40B4-BE49-F238E27FC236}">
                <a16:creationId xmlns:a16="http://schemas.microsoft.com/office/drawing/2014/main" xmlns="" id="{076C7569-2B48-4791-9F7A-15CAA4B8BCAC}"/>
              </a:ext>
            </a:extLst>
          </p:cNvPr>
          <p:cNvSpPr/>
          <p:nvPr/>
        </p:nvSpPr>
        <p:spPr>
          <a:xfrm flipH="1">
            <a:off x="7178551" y="2180155"/>
            <a:ext cx="45719" cy="58477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1" name="文本框 40">
            <a:extLst>
              <a:ext uri="{FF2B5EF4-FFF2-40B4-BE49-F238E27FC236}">
                <a16:creationId xmlns:a16="http://schemas.microsoft.com/office/drawing/2014/main" xmlns="" id="{DE2491E7-9258-4D42-9681-3AB932812D21}"/>
              </a:ext>
            </a:extLst>
          </p:cNvPr>
          <p:cNvSpPr txBox="1"/>
          <p:nvPr/>
        </p:nvSpPr>
        <p:spPr>
          <a:xfrm>
            <a:off x="7536243" y="3289753"/>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2" name="文本框 41">
            <a:extLst>
              <a:ext uri="{FF2B5EF4-FFF2-40B4-BE49-F238E27FC236}">
                <a16:creationId xmlns:a16="http://schemas.microsoft.com/office/drawing/2014/main" xmlns="" id="{42182C4B-2B76-4119-A5EC-0D1817ECD887}"/>
              </a:ext>
            </a:extLst>
          </p:cNvPr>
          <p:cNvSpPr txBox="1"/>
          <p:nvPr/>
        </p:nvSpPr>
        <p:spPr>
          <a:xfrm>
            <a:off x="7442956" y="2129485"/>
            <a:ext cx="2236510"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43" name="文本框 42">
            <a:extLst>
              <a:ext uri="{FF2B5EF4-FFF2-40B4-BE49-F238E27FC236}">
                <a16:creationId xmlns:a16="http://schemas.microsoft.com/office/drawing/2014/main" xmlns="" id="{6A208006-0D3C-4B58-B61C-45E8CC4D4FB7}"/>
              </a:ext>
            </a:extLst>
          </p:cNvPr>
          <p:cNvSpPr txBox="1"/>
          <p:nvPr/>
        </p:nvSpPr>
        <p:spPr>
          <a:xfrm>
            <a:off x="7536243" y="4105579"/>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4" name="文本框 43">
            <a:extLst>
              <a:ext uri="{FF2B5EF4-FFF2-40B4-BE49-F238E27FC236}">
                <a16:creationId xmlns:a16="http://schemas.microsoft.com/office/drawing/2014/main" xmlns="" id="{C5E25B64-F150-4AB8-A32C-33ED350A1232}"/>
              </a:ext>
            </a:extLst>
          </p:cNvPr>
          <p:cNvSpPr txBox="1"/>
          <p:nvPr/>
        </p:nvSpPr>
        <p:spPr>
          <a:xfrm>
            <a:off x="7536243" y="4921405"/>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390561219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ppt_y</p:attrName>
                                        </p:attrNameLst>
                                      </p:cBhvr>
                                      <p:tavLst>
                                        <p:tav tm="0">
                                          <p:val>
                                            <p:strVal val="#ppt_y+#ppt_h*1.125000"/>
                                          </p:val>
                                        </p:tav>
                                        <p:tav tm="100000">
                                          <p:val>
                                            <p:strVal val="#ppt_y"/>
                                          </p:val>
                                        </p:tav>
                                      </p:tavLst>
                                    </p:anim>
                                    <p:animEffect transition="in" filter="wipe(up)">
                                      <p:cBhvr>
                                        <p:cTn id="33" dur="500"/>
                                        <p:tgtEl>
                                          <p:spTgt spid="41"/>
                                        </p:tgtEl>
                                      </p:cBhvr>
                                    </p:animEffect>
                                  </p:childTnLst>
                                </p:cTn>
                              </p:par>
                            </p:childTnLst>
                          </p:cTn>
                        </p:par>
                        <p:par>
                          <p:cTn id="34" fill="hold">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up)">
                                      <p:cBhvr>
                                        <p:cTn id="38" dur="500"/>
                                        <p:tgtEl>
                                          <p:spTgt spid="43"/>
                                        </p:tgtEl>
                                      </p:cBhvr>
                                    </p:animEffect>
                                  </p:childTnLst>
                                </p:cTn>
                              </p:par>
                            </p:childTnLst>
                          </p:cTn>
                        </p:par>
                        <p:par>
                          <p:cTn id="39" fill="hold">
                            <p:stCondLst>
                              <p:cond delay="1500"/>
                            </p:stCondLst>
                            <p:childTnLst>
                              <p:par>
                                <p:cTn id="40" presetID="1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p:tgtEl>
                                          <p:spTgt spid="44"/>
                                        </p:tgtEl>
                                        <p:attrNameLst>
                                          <p:attrName>ppt_y</p:attrName>
                                        </p:attrNameLst>
                                      </p:cBhvr>
                                      <p:tavLst>
                                        <p:tav tm="0">
                                          <p:val>
                                            <p:strVal val="#ppt_y+#ppt_h*1.125000"/>
                                          </p:val>
                                        </p:tav>
                                        <p:tav tm="100000">
                                          <p:val>
                                            <p:strVal val="#ppt_y"/>
                                          </p:val>
                                        </p:tav>
                                      </p:tavLst>
                                    </p:anim>
                                    <p:animEffect transition="in" filter="wipe(up)">
                                      <p:cBhvr>
                                        <p:cTn id="4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bldLvl="0" animBg="1"/>
      <p:bldP spid="41" grpId="0" bldLvl="0"/>
      <p:bldP spid="43" grpId="0" bldLvl="0"/>
      <p:bldP spid="44"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年终工作总结"/>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TotalTime>
  <Words>1604</Words>
  <Application>Microsoft Office PowerPoint</Application>
  <PresentationFormat>宽屏</PresentationFormat>
  <Paragraphs>380</Paragraphs>
  <Slides>26</Slides>
  <Notes>26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Segoe UI</vt:lpstr>
      <vt:lpstr>字魂59号-创粗黑</vt:lpstr>
      <vt:lpstr>包图粗朗体</vt:lpstr>
      <vt:lpstr>Arial</vt:lpstr>
      <vt:lpstr>字魂58号-创中黑</vt:lpstr>
      <vt:lpstr>等线</vt:lpstr>
      <vt:lpstr>Times New Roman</vt:lpstr>
      <vt:lpstr>等线 Light</vt:lpstr>
      <vt:lpstr>宋体</vt:lpstr>
      <vt:lpstr>Lato Light</vt:lpstr>
      <vt:lpstr>思源黑体</vt:lpstr>
      <vt:lpstr>Lato</vt:lpstr>
      <vt:lpstr>字体视界-简圆体</vt:lpstr>
      <vt:lpstr>Segoe UI Light</vt:lpstr>
      <vt:lpstr>Gill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128</cp:revision>
  <dcterms:created xsi:type="dcterms:W3CDTF">2019-07-04T08:14:45Z</dcterms:created>
  <dcterms:modified xsi:type="dcterms:W3CDTF">2019-11-25T00:27:15Z</dcterms:modified>
</cp:coreProperties>
</file>