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57.xml" ContentType="application/vnd.openxmlformats-officedocument.presentationml.tags+xml"/>
  <Override PartName="/ppt/notesSlides/notesSlide1.xml" ContentType="application/vnd.openxmlformats-officedocument.presentationml.notesSlide+xml"/>
  <Override PartName="/ppt/tags/tag58.xml" ContentType="application/vnd.openxmlformats-officedocument.presentationml.tags+xml"/>
  <Override PartName="/ppt/notesSlides/notesSlide2.xml" ContentType="application/vnd.openxmlformats-officedocument.presentationml.notesSlide+xml"/>
  <Override PartName="/ppt/tags/tag59.xml" ContentType="application/vnd.openxmlformats-officedocument.presentationml.tags+xml"/>
  <Override PartName="/ppt/notesSlides/notesSlide3.xml" ContentType="application/vnd.openxmlformats-officedocument.presentationml.notesSlide+xml"/>
  <Override PartName="/ppt/tags/tag6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1.xml" ContentType="application/vnd.openxmlformats-officedocument.presentationml.tags+xml"/>
  <Override PartName="/ppt/notesSlides/notesSlide6.xml" ContentType="application/vnd.openxmlformats-officedocument.presentationml.notesSlide+xml"/>
  <Override PartName="/ppt/tags/tag62.xml" ContentType="application/vnd.openxmlformats-officedocument.presentationml.tags+xml"/>
  <Override PartName="/ppt/notesSlides/notesSlide7.xml" ContentType="application/vnd.openxmlformats-officedocument.presentationml.notesSlide+xml"/>
  <Override PartName="/ppt/tags/tag63.xml" ContentType="application/vnd.openxmlformats-officedocument.presentationml.tags+xml"/>
  <Override PartName="/ppt/notesSlides/notesSlide8.xml" ContentType="application/vnd.openxmlformats-officedocument.presentationml.notesSlide+xml"/>
  <Override PartName="/ppt/tags/tag64.xml" ContentType="application/vnd.openxmlformats-officedocument.presentationml.tags+xml"/>
  <Override PartName="/ppt/notesSlides/notesSlide9.xml" ContentType="application/vnd.openxmlformats-officedocument.presentationml.notesSlide+xml"/>
  <Override PartName="/ppt/tags/tag65.xml" ContentType="application/vnd.openxmlformats-officedocument.presentationml.tags+xml"/>
  <Override PartName="/ppt/notesSlides/notesSlide10.xml" ContentType="application/vnd.openxmlformats-officedocument.presentationml.notesSlide+xml"/>
  <Override PartName="/ppt/tags/tag66.xml" ContentType="application/vnd.openxmlformats-officedocument.presentationml.tags+xml"/>
  <Override PartName="/ppt/notesSlides/notesSlide11.xml" ContentType="application/vnd.openxmlformats-officedocument.presentationml.notesSlide+xml"/>
  <Override PartName="/ppt/tags/tag67.xml" ContentType="application/vnd.openxmlformats-officedocument.presentationml.tags+xml"/>
  <Override PartName="/ppt/notesSlides/notesSlide12.xml" ContentType="application/vnd.openxmlformats-officedocument.presentationml.notesSlide+xml"/>
  <Override PartName="/ppt/tags/tag68.xml" ContentType="application/vnd.openxmlformats-officedocument.presentationml.tags+xml"/>
  <Override PartName="/ppt/notesSlides/notesSlide13.xml" ContentType="application/vnd.openxmlformats-officedocument.presentationml.notesSlide+xml"/>
  <Override PartName="/ppt/tags/tag69.xml" ContentType="application/vnd.openxmlformats-officedocument.presentationml.tags+xml"/>
  <Override PartName="/ppt/notesSlides/notesSlide14.xml" ContentType="application/vnd.openxmlformats-officedocument.presentationml.notesSlide+xml"/>
  <Override PartName="/ppt/tags/tag70.xml" ContentType="application/vnd.openxmlformats-officedocument.presentationml.tags+xml"/>
  <Override PartName="/ppt/notesSlides/notesSlide15.xml" ContentType="application/vnd.openxmlformats-officedocument.presentationml.notesSlide+xml"/>
  <Override PartName="/ppt/tags/tag71.xml" ContentType="application/vnd.openxmlformats-officedocument.presentationml.tags+xml"/>
  <Override PartName="/ppt/notesSlides/notesSlide16.xml" ContentType="application/vnd.openxmlformats-officedocument.presentationml.notesSlide+xml"/>
  <Override PartName="/ppt/tags/tag72.xml" ContentType="application/vnd.openxmlformats-officedocument.presentationml.tags+xml"/>
  <Override PartName="/ppt/notesSlides/notesSlide17.xml" ContentType="application/vnd.openxmlformats-officedocument.presentationml.notesSlide+xml"/>
  <Override PartName="/ppt/tags/tag73.xml" ContentType="application/vnd.openxmlformats-officedocument.presentationml.tags+xml"/>
  <Override PartName="/ppt/notesSlides/notesSlide18.xml" ContentType="application/vnd.openxmlformats-officedocument.presentationml.notesSlide+xml"/>
  <Override PartName="/ppt/tags/tag74.xml" ContentType="application/vnd.openxmlformats-officedocument.presentationml.tags+xml"/>
  <Override PartName="/ppt/notesSlides/notesSlide19.xml" ContentType="application/vnd.openxmlformats-officedocument.presentationml.notesSlide+xml"/>
  <Override PartName="/ppt/tags/tag7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39"/>
  </p:notesMasterIdLst>
  <p:handoutMasterIdLst>
    <p:handoutMasterId r:id="rId40"/>
  </p:handoutMasterIdLst>
  <p:sldIdLst>
    <p:sldId id="259" r:id="rId3"/>
    <p:sldId id="256" r:id="rId4"/>
    <p:sldId id="257" r:id="rId5"/>
    <p:sldId id="258" r:id="rId6"/>
    <p:sldId id="288" r:id="rId7"/>
    <p:sldId id="289" r:id="rId8"/>
    <p:sldId id="290" r:id="rId9"/>
    <p:sldId id="291" r:id="rId10"/>
    <p:sldId id="292" r:id="rId11"/>
    <p:sldId id="293" r:id="rId12"/>
    <p:sldId id="304" r:id="rId13"/>
    <p:sldId id="294" r:id="rId14"/>
    <p:sldId id="295" r:id="rId15"/>
    <p:sldId id="296" r:id="rId16"/>
    <p:sldId id="297" r:id="rId17"/>
    <p:sldId id="298" r:id="rId18"/>
    <p:sldId id="299" r:id="rId19"/>
    <p:sldId id="300" r:id="rId20"/>
    <p:sldId id="305" r:id="rId21"/>
    <p:sldId id="301" r:id="rId22"/>
    <p:sldId id="302" r:id="rId23"/>
    <p:sldId id="303" r:id="rId24"/>
    <p:sldId id="260" r:id="rId25"/>
    <p:sldId id="261" r:id="rId26"/>
    <p:sldId id="262" r:id="rId27"/>
    <p:sldId id="263" r:id="rId28"/>
    <p:sldId id="306" r:id="rId29"/>
    <p:sldId id="264" r:id="rId30"/>
    <p:sldId id="265" r:id="rId31"/>
    <p:sldId id="266" r:id="rId32"/>
    <p:sldId id="267" r:id="rId33"/>
    <p:sldId id="268" r:id="rId34"/>
    <p:sldId id="269" r:id="rId35"/>
    <p:sldId id="270" r:id="rId36"/>
    <p:sldId id="274" r:id="rId37"/>
    <p:sldId id="307"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p15:clr>
            <a:srgbClr val="A4A3A4"/>
          </p15:clr>
        </p15:guide>
        <p15:guide id="2" pos="37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8"/>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182" autoAdjust="0"/>
  </p:normalViewPr>
  <p:slideViewPr>
    <p:cSldViewPr snapToGrid="0">
      <p:cViewPr varScale="1">
        <p:scale>
          <a:sx n="108" d="100"/>
          <a:sy n="108" d="100"/>
        </p:scale>
        <p:origin x="750" y="108"/>
      </p:cViewPr>
      <p:guideLst>
        <p:guide orient="horz" pos="2152"/>
        <p:guide pos="3760"/>
      </p:guideLst>
    </p:cSldViewPr>
  </p:slideViewPr>
  <p:notesTextViewPr>
    <p:cViewPr>
      <p:scale>
        <a:sx n="3" d="2"/>
        <a:sy n="3" d="2"/>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宋体" panose="02010600030101010101" pitchFamily="2" charset="-122"/>
              <a:ea typeface="宋体" panose="0201060003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宋体" panose="02010600030101010101" pitchFamily="2" charset="-122"/>
                <a:ea typeface="宋体" panose="02010600030101010101" pitchFamily="2" charset="-122"/>
              </a:rPr>
              <a:t>2022/5/26</a:t>
            </a:fld>
            <a:endParaRPr lang="zh-CN" altLang="en-US" dirty="0">
              <a:latin typeface="宋体" panose="02010600030101010101" pitchFamily="2" charset="-122"/>
              <a:ea typeface="宋体" panose="0201060003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宋体" panose="02010600030101010101" pitchFamily="2" charset="-122"/>
              <a:ea typeface="宋体" panose="0201060003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宋体" panose="02010600030101010101" pitchFamily="2" charset="-122"/>
                <a:ea typeface="宋体" panose="02010600030101010101" pitchFamily="2" charset="-122"/>
              </a:rPr>
              <a:t>‹#›</a:t>
            </a:fld>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908822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宋体" panose="02010600030101010101" pitchFamily="2" charset="-122"/>
                <a:ea typeface="宋体" panose="02010600030101010101"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宋体" panose="02010600030101010101" pitchFamily="2" charset="-122"/>
                <a:ea typeface="宋体" panose="02010600030101010101" pitchFamily="2" charset="-122"/>
              </a:defRPr>
            </a:lvl1pPr>
          </a:lstStyle>
          <a:p>
            <a:fld id="{1AC49D05-6128-4D0D-A32A-06A5E73B386C}" type="datetimeFigureOut">
              <a:rPr lang="zh-CN" altLang="en-US" smtClean="0"/>
              <a:pPr/>
              <a:t>2022/5/26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宋体" panose="02010600030101010101" pitchFamily="2" charset="-122"/>
                <a:ea typeface="宋体" panose="02010600030101010101"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宋体" panose="02010600030101010101" pitchFamily="2" charset="-122"/>
                <a:ea typeface="宋体" panose="02010600030101010101" pitchFamily="2" charset="-122"/>
              </a:defRPr>
            </a:lvl1pPr>
          </a:lstStyle>
          <a:p>
            <a:fld id="{5849F42C-2DAE-424C-A4B8-3140182C3E9F}" type="slidenum">
              <a:rPr lang="zh-CN" altLang="en-US" smtClean="0"/>
              <a:pPr/>
              <a:t>‹#›</a:t>
            </a:fld>
            <a:endParaRPr lang="zh-CN" altLang="en-US" dirty="0"/>
          </a:p>
        </p:txBody>
      </p:sp>
    </p:spTree>
    <p:extLst>
      <p:ext uri="{BB962C8B-B14F-4D97-AF65-F5344CB8AC3E}">
        <p14:creationId xmlns:p14="http://schemas.microsoft.com/office/powerpoint/2010/main" val="3273265834"/>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宋体" panose="02010600030101010101" pitchFamily="2" charset="-122"/>
        <a:ea typeface="宋体" panose="02010600030101010101" pitchFamily="2" charset="-122"/>
        <a:cs typeface="+mn-cs"/>
      </a:defRPr>
    </a:lvl1pPr>
    <a:lvl2pPr marL="4572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2pPr>
    <a:lvl3pPr marL="9144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3pPr>
    <a:lvl4pPr marL="13716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4pPr>
    <a:lvl5pPr marL="1828800" algn="l" defTabSz="914400" rtl="0" eaLnBrk="1" latinLnBrk="0" hangingPunct="1">
      <a:defRPr sz="1200"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640" baseline="0"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1308023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25</a:t>
            </a:fld>
            <a:endParaRPr lang="zh-CN" altLang="en-US"/>
          </a:p>
        </p:txBody>
      </p:sp>
    </p:spTree>
    <p:extLst>
      <p:ext uri="{BB962C8B-B14F-4D97-AF65-F5344CB8AC3E}">
        <p14:creationId xmlns:p14="http://schemas.microsoft.com/office/powerpoint/2010/main" val="863416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26</a:t>
            </a:fld>
            <a:endParaRPr lang="zh-CN" altLang="en-US"/>
          </a:p>
        </p:txBody>
      </p:sp>
    </p:spTree>
    <p:extLst>
      <p:ext uri="{BB962C8B-B14F-4D97-AF65-F5344CB8AC3E}">
        <p14:creationId xmlns:p14="http://schemas.microsoft.com/office/powerpoint/2010/main" val="2299772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27</a:t>
            </a:fld>
            <a:endParaRPr lang="zh-CN" altLang="en-US"/>
          </a:p>
        </p:txBody>
      </p:sp>
    </p:spTree>
    <p:extLst>
      <p:ext uri="{BB962C8B-B14F-4D97-AF65-F5344CB8AC3E}">
        <p14:creationId xmlns:p14="http://schemas.microsoft.com/office/powerpoint/2010/main" val="2599828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28</a:t>
            </a:fld>
            <a:endParaRPr lang="zh-CN" altLang="en-US"/>
          </a:p>
        </p:txBody>
      </p:sp>
    </p:spTree>
    <p:extLst>
      <p:ext uri="{BB962C8B-B14F-4D97-AF65-F5344CB8AC3E}">
        <p14:creationId xmlns:p14="http://schemas.microsoft.com/office/powerpoint/2010/main" val="4036867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29</a:t>
            </a:fld>
            <a:endParaRPr lang="zh-CN" altLang="en-US"/>
          </a:p>
        </p:txBody>
      </p:sp>
    </p:spTree>
    <p:extLst>
      <p:ext uri="{BB962C8B-B14F-4D97-AF65-F5344CB8AC3E}">
        <p14:creationId xmlns:p14="http://schemas.microsoft.com/office/powerpoint/2010/main" val="546832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30</a:t>
            </a:fld>
            <a:endParaRPr lang="zh-CN" altLang="en-US"/>
          </a:p>
        </p:txBody>
      </p:sp>
    </p:spTree>
    <p:extLst>
      <p:ext uri="{BB962C8B-B14F-4D97-AF65-F5344CB8AC3E}">
        <p14:creationId xmlns:p14="http://schemas.microsoft.com/office/powerpoint/2010/main" val="804112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31</a:t>
            </a:fld>
            <a:endParaRPr lang="zh-CN" altLang="en-US"/>
          </a:p>
        </p:txBody>
      </p:sp>
    </p:spTree>
    <p:extLst>
      <p:ext uri="{BB962C8B-B14F-4D97-AF65-F5344CB8AC3E}">
        <p14:creationId xmlns:p14="http://schemas.microsoft.com/office/powerpoint/2010/main" val="2743803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32</a:t>
            </a:fld>
            <a:endParaRPr lang="zh-CN" altLang="en-US"/>
          </a:p>
        </p:txBody>
      </p:sp>
    </p:spTree>
    <p:extLst>
      <p:ext uri="{BB962C8B-B14F-4D97-AF65-F5344CB8AC3E}">
        <p14:creationId xmlns:p14="http://schemas.microsoft.com/office/powerpoint/2010/main" val="2816333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33</a:t>
            </a:fld>
            <a:endParaRPr lang="zh-CN" altLang="en-US"/>
          </a:p>
        </p:txBody>
      </p:sp>
    </p:spTree>
    <p:extLst>
      <p:ext uri="{BB962C8B-B14F-4D97-AF65-F5344CB8AC3E}">
        <p14:creationId xmlns:p14="http://schemas.microsoft.com/office/powerpoint/2010/main" val="3005771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34</a:t>
            </a:fld>
            <a:endParaRPr lang="zh-CN" altLang="en-US"/>
          </a:p>
        </p:txBody>
      </p:sp>
    </p:spTree>
    <p:extLst>
      <p:ext uri="{BB962C8B-B14F-4D97-AF65-F5344CB8AC3E}">
        <p14:creationId xmlns:p14="http://schemas.microsoft.com/office/powerpoint/2010/main" val="3993614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1131348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35</a:t>
            </a:fld>
            <a:endParaRPr lang="zh-CN" altLang="en-US"/>
          </a:p>
        </p:txBody>
      </p:sp>
    </p:spTree>
    <p:extLst>
      <p:ext uri="{BB962C8B-B14F-4D97-AF65-F5344CB8AC3E}">
        <p14:creationId xmlns:p14="http://schemas.microsoft.com/office/powerpoint/2010/main" val="4175870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4952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1511920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81471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5</a:t>
            </a:fld>
            <a:endParaRPr lang="zh-CN" altLang="en-US" dirty="0"/>
          </a:p>
        </p:txBody>
      </p:sp>
    </p:spTree>
    <p:extLst>
      <p:ext uri="{BB962C8B-B14F-4D97-AF65-F5344CB8AC3E}">
        <p14:creationId xmlns:p14="http://schemas.microsoft.com/office/powerpoint/2010/main" val="1090905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3532624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3678336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3540296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3704474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slideMaster" Target="../slideMasters/slideMaster1.xml"/><Relationship Id="rId4" Type="http://schemas.openxmlformats.org/officeDocument/2006/relationships/tags" Target="../tags/tag49.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Master" Target="../slideMasters/slideMaster1.xml"/><Relationship Id="rId4" Type="http://schemas.openxmlformats.org/officeDocument/2006/relationships/tags" Target="../tags/tag5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0.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slideMaster" Target="../slideMasters/slideMaster1.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Master" Target="../slideMasters/slideMaster1.xml"/><Relationship Id="rId5" Type="http://schemas.openxmlformats.org/officeDocument/2006/relationships/tags" Target="../tags/tag41.xml"/><Relationship Id="rId4" Type="http://schemas.openxmlformats.org/officeDocument/2006/relationships/tags" Target="../tags/tag40.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slideMaster" Target="../slideMasters/slideMaster1.xml"/><Relationship Id="rId4" Type="http://schemas.openxmlformats.org/officeDocument/2006/relationships/tags" Target="../tags/tag4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a:prstGeom prst="rect">
            <a:avLst/>
          </a:prstGeo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a:prstGeom prst="rect">
            <a:avLst/>
          </a:prstGeo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17" name="页脚占位符 16"/>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dirty="0"/>
          </a:p>
        </p:txBody>
      </p:sp>
      <p:sp>
        <p:nvSpPr>
          <p:cNvPr id="18" name="灯片编号占位符 17"/>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3" name="矩形 13"/>
          <p:cNvSpPr/>
          <p:nvPr userDrawn="1"/>
        </p:nvSpPr>
        <p:spPr>
          <a:xfrm>
            <a:off x="-19050" y="0"/>
            <a:ext cx="12211050" cy="6858000"/>
          </a:xfrm>
          <a:prstGeom prst="rect">
            <a:avLst/>
          </a:prstGeom>
          <a:solidFill>
            <a:srgbClr val="263346">
              <a:alpha val="64999"/>
            </a:srgbClr>
          </a:solidFill>
          <a:ln w="9525">
            <a:noFill/>
          </a:ln>
        </p:spPr>
        <p:txBody>
          <a:bodyPr anchor="ctr"/>
          <a:lstStyle/>
          <a:p>
            <a:pPr algn="ctr"/>
            <a:endParaRPr>
              <a:solidFill>
                <a:srgbClr val="FFFFFF"/>
              </a:solidFill>
              <a:cs typeface="+mn-ea"/>
              <a:sym typeface="+mn-lt"/>
            </a:endParaRPr>
          </a:p>
        </p:txBody>
      </p:sp>
    </p:spTree>
    <p:extLst>
      <p:ext uri="{BB962C8B-B14F-4D97-AF65-F5344CB8AC3E}">
        <p14:creationId xmlns:p14="http://schemas.microsoft.com/office/powerpoint/2010/main" val="429836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直接连接符 8"/>
          <p:cNvSpPr/>
          <p:nvPr userDrawn="1"/>
        </p:nvSpPr>
        <p:spPr>
          <a:xfrm flipV="1">
            <a:off x="7203138" y="1154381"/>
            <a:ext cx="4679341" cy="1587"/>
          </a:xfrm>
          <a:prstGeom prst="line">
            <a:avLst/>
          </a:prstGeom>
          <a:ln w="6350" cap="flat" cmpd="sng">
            <a:solidFill>
              <a:srgbClr val="2F2637"/>
            </a:solidFill>
            <a:prstDash val="solid"/>
            <a:miter/>
            <a:headEnd type="none" w="med" len="med"/>
            <a:tailEnd type="none" w="med" len="med"/>
          </a:ln>
        </p:spPr>
      </p:sp>
      <p:sp>
        <p:nvSpPr>
          <p:cNvPr id="4" name="直接连接符 10"/>
          <p:cNvSpPr/>
          <p:nvPr userDrawn="1"/>
        </p:nvSpPr>
        <p:spPr>
          <a:xfrm flipV="1">
            <a:off x="342856" y="1154381"/>
            <a:ext cx="4679341" cy="1587"/>
          </a:xfrm>
          <a:prstGeom prst="line">
            <a:avLst/>
          </a:prstGeom>
          <a:ln w="6350" cap="flat" cmpd="sng">
            <a:solidFill>
              <a:srgbClr val="2F2637"/>
            </a:solidFill>
            <a:prstDash val="solid"/>
            <a:miter/>
            <a:headEnd type="none" w="med" len="med"/>
            <a:tailEnd type="none" w="med" len="med"/>
          </a:ln>
        </p:spPr>
      </p:sp>
      <p:grpSp>
        <p:nvGrpSpPr>
          <p:cNvPr id="5" name="组合 1"/>
          <p:cNvGrpSpPr/>
          <p:nvPr userDrawn="1"/>
        </p:nvGrpSpPr>
        <p:grpSpPr>
          <a:xfrm>
            <a:off x="5366640" y="1000358"/>
            <a:ext cx="1468246" cy="308046"/>
            <a:chOff x="0" y="0"/>
            <a:chExt cx="1541192" cy="321992"/>
          </a:xfrm>
        </p:grpSpPr>
        <p:sp>
          <p:nvSpPr>
            <p:cNvPr id="6" name="椭圆 13"/>
            <p:cNvSpPr/>
            <p:nvPr/>
          </p:nvSpPr>
          <p:spPr>
            <a:xfrm>
              <a:off x="0" y="0"/>
              <a:ext cx="321992" cy="321992"/>
            </a:xfrm>
            <a:prstGeom prst="ellipse">
              <a:avLst/>
            </a:prstGeom>
            <a:solidFill>
              <a:schemeClr val="bg1">
                <a:lumMod val="85000"/>
              </a:schemeClr>
            </a:solidFill>
            <a:ln w="9525" cap="flat" cmpd="sng">
              <a:solidFill>
                <a:srgbClr val="2F2637">
                  <a:alpha val="50000"/>
                </a:srgbClr>
              </a:solidFill>
              <a:prstDash val="solid"/>
              <a:miter/>
              <a:headEnd type="none" w="med" len="med"/>
              <a:tailEnd type="none" w="med" len="med"/>
            </a:ln>
          </p:spPr>
          <p:txBody>
            <a:bodyPr anchor="ctr"/>
            <a:lstStyle/>
            <a:p>
              <a:pPr lvl="0" algn="ctr">
                <a:lnSpc>
                  <a:spcPct val="100000"/>
                </a:lnSpc>
              </a:pPr>
              <a:endParaRPr sz="14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7" name="椭圆 15"/>
            <p:cNvSpPr/>
            <p:nvPr/>
          </p:nvSpPr>
          <p:spPr>
            <a:xfrm>
              <a:off x="406400" y="0"/>
              <a:ext cx="321992" cy="321992"/>
            </a:xfrm>
            <a:prstGeom prst="ellipse">
              <a:avLst/>
            </a:prstGeom>
            <a:solidFill>
              <a:srgbClr val="2F2637"/>
            </a:solidFill>
            <a:ln w="9525" cap="flat" cmpd="sng">
              <a:solidFill>
                <a:srgbClr val="2F2637">
                  <a:alpha val="50000"/>
                </a:srgbClr>
              </a:solidFill>
              <a:prstDash val="solid"/>
              <a:miter/>
              <a:headEnd type="none" w="med" len="med"/>
              <a:tailEnd type="none" w="med" len="med"/>
            </a:ln>
          </p:spPr>
          <p:txBody>
            <a:bodyPr anchor="ctr"/>
            <a:lstStyle/>
            <a:p>
              <a:pPr lvl="0" algn="ctr">
                <a:lnSpc>
                  <a:spcPct val="100000"/>
                </a:lnSpc>
              </a:pPr>
              <a:endParaRPr sz="14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8" name="椭圆 16"/>
            <p:cNvSpPr/>
            <p:nvPr/>
          </p:nvSpPr>
          <p:spPr>
            <a:xfrm>
              <a:off x="812800" y="0"/>
              <a:ext cx="321992" cy="321992"/>
            </a:xfrm>
            <a:prstGeom prst="ellipse">
              <a:avLst/>
            </a:prstGeom>
            <a:solidFill>
              <a:schemeClr val="bg1">
                <a:lumMod val="85000"/>
              </a:schemeClr>
            </a:solidFill>
            <a:ln w="9525" cap="flat" cmpd="sng">
              <a:solidFill>
                <a:srgbClr val="2F2637">
                  <a:alpha val="50000"/>
                </a:srgbClr>
              </a:solidFill>
              <a:prstDash val="solid"/>
              <a:miter/>
              <a:headEnd type="none" w="med" len="med"/>
              <a:tailEnd type="none" w="med" len="med"/>
            </a:ln>
          </p:spPr>
          <p:txBody>
            <a:bodyPr anchor="ctr"/>
            <a:lstStyle/>
            <a:p>
              <a:pPr lvl="0" algn="ctr">
                <a:lnSpc>
                  <a:spcPct val="100000"/>
                </a:lnSpc>
              </a:pPr>
              <a:endParaRPr sz="14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9" name="椭圆 17"/>
            <p:cNvSpPr/>
            <p:nvPr/>
          </p:nvSpPr>
          <p:spPr>
            <a:xfrm>
              <a:off x="1219200" y="0"/>
              <a:ext cx="321992" cy="321992"/>
            </a:xfrm>
            <a:prstGeom prst="ellipse">
              <a:avLst/>
            </a:prstGeom>
            <a:solidFill>
              <a:srgbClr val="2F2637"/>
            </a:solidFill>
            <a:ln w="9525" cap="flat" cmpd="sng">
              <a:solidFill>
                <a:srgbClr val="2F2637">
                  <a:alpha val="50000"/>
                </a:srgbClr>
              </a:solidFill>
              <a:prstDash val="solid"/>
              <a:miter/>
              <a:headEnd type="none" w="med" len="med"/>
              <a:tailEnd type="none" w="med" len="med"/>
            </a:ln>
          </p:spPr>
          <p:txBody>
            <a:bodyPr anchor="ctr"/>
            <a:lstStyle/>
            <a:p>
              <a:pPr lvl="0" algn="ctr">
                <a:lnSpc>
                  <a:spcPct val="100000"/>
                </a:lnSpc>
              </a:pPr>
              <a:endParaRPr sz="14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211281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宋体" panose="02010600030101010101" pitchFamily="2" charset="-122"/>
                <a:cs typeface="+mj-cs"/>
                <a:sym typeface="+mn-ea"/>
              </a:defRPr>
            </a:lvl1pPr>
          </a:lstStyle>
          <a:p>
            <a:pPr lvl="0"/>
            <a:r>
              <a:rPr dirty="0">
                <a:sym typeface="+mn-ea"/>
              </a:rPr>
              <a:t>单击此处编辑母版标题样式</a:t>
            </a:r>
          </a:p>
        </p:txBody>
      </p:sp>
      <p:sp>
        <p:nvSpPr>
          <p:cNvPr id="3" name="日期占位符 2"/>
          <p:cNvSpPr>
            <a:spLocks noGrp="1"/>
          </p:cNvSpPr>
          <p:nvPr>
            <p:ph type="dt" sz="half" idx="10"/>
            <p:custDataLst>
              <p:tags r:id="rId2"/>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4" name="页脚占位符 3"/>
          <p:cNvSpPr>
            <a:spLocks noGrp="1"/>
          </p:cNvSpPr>
          <p:nvPr>
            <p:ph type="ftr" sz="quarter" idx="11"/>
            <p:custDataLst>
              <p:tags r:id="rId3"/>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3" name="页脚占位符 2"/>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4" name="页脚占位符 3"/>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a:prstGeom prst="rect">
            <a:avLst/>
          </a:prstGeo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宋体" panose="02010600030101010101" pitchFamily="2" charset="-122"/>
                <a:cs typeface="+mj-cs"/>
                <a:sym typeface="+mn-ea"/>
              </a:defRPr>
            </a:lvl1pPr>
          </a:lstStyle>
          <a:p>
            <a:pPr lvl="0"/>
            <a:r>
              <a:rPr dirty="0">
                <a:sym typeface="+mn-ea"/>
              </a:rPr>
              <a:t>单击此处编辑标题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144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067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35011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489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193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宋体" panose="02010600030101010101" pitchFamily="2"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91981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9254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371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9390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994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159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a:prstGeom prst="rect">
            <a:avLst/>
          </a:prstGeo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a:prstGeom prst="rect">
            <a:avLst/>
          </a:prstGeo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宋体" panose="02010600030101010101" pitchFamily="2"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宋体" panose="02010600030101010101" pitchFamily="2"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a:prstGeom prst="rect">
            <a:avLst/>
          </a:prstGeo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6" name="页脚占位符 5"/>
          <p:cNvSpPr>
            <a:spLocks noGrp="1"/>
          </p:cNvSpPr>
          <p:nvPr>
            <p:ph type="ftr" sz="quarter" idx="11"/>
            <p:custDataLst>
              <p:tags r:id="rId5"/>
            </p:custDataLst>
          </p:nvPr>
        </p:nvSpPr>
        <p:spPr>
          <a:xfrm>
            <a:off x="4116000" y="6349833"/>
            <a:ext cx="3960000" cy="316800"/>
          </a:xfrm>
          <a:prstGeom prst="rect">
            <a:avLst/>
          </a:prstGeom>
        </p:spPr>
        <p:txBody>
          <a:bodyPr/>
          <a:lstStyle/>
          <a:p>
            <a:endParaRPr lang="zh-CN" altLang="en-US"/>
          </a:p>
        </p:txBody>
      </p:sp>
      <p:sp>
        <p:nvSpPr>
          <p:cNvPr id="7" name="灯片编号占位符 6"/>
          <p:cNvSpPr>
            <a:spLocks noGrp="1"/>
          </p:cNvSpPr>
          <p:nvPr>
            <p:ph type="sldNum" sz="quarter" idx="12"/>
            <p:custDataLst>
              <p:tags r:id="rId6"/>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宋体" panose="02010600030101010101" pitchFamily="2"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a:prstGeom prst="rect">
            <a:avLst/>
          </a:prstGeo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a:prstGeom prst="rect">
            <a:avLst/>
          </a:prstGeo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宋体" panose="02010600030101010101" pitchFamily="2"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dirty="0">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8" name="页脚占位符 7"/>
          <p:cNvSpPr>
            <a:spLocks noGrp="1"/>
          </p:cNvSpPr>
          <p:nvPr>
            <p:ph type="ftr" sz="quarter" idx="11"/>
            <p:custDataLst>
              <p:tags r:id="rId7"/>
            </p:custDataLst>
          </p:nvPr>
        </p:nvSpPr>
        <p:spPr>
          <a:xfrm>
            <a:off x="4116000" y="6349833"/>
            <a:ext cx="3960000" cy="316800"/>
          </a:xfrm>
          <a:prstGeom prst="rect">
            <a:avLst/>
          </a:prstGeom>
        </p:spPr>
        <p:txBody>
          <a:bodyPr/>
          <a:lstStyle/>
          <a:p>
            <a:endParaRPr lang="zh-CN" altLang="en-US"/>
          </a:p>
        </p:txBody>
      </p:sp>
      <p:sp>
        <p:nvSpPr>
          <p:cNvPr id="9" name="灯片编号占位符 8"/>
          <p:cNvSpPr>
            <a:spLocks noGrp="1"/>
          </p:cNvSpPr>
          <p:nvPr>
            <p:ph type="sldNum" sz="quarter" idx="12"/>
            <p:custDataLst>
              <p:tags r:id="rId8"/>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11" name="矩形 10"/>
          <p:cNvSpPr/>
          <p:nvPr userDrawn="1"/>
        </p:nvSpPr>
        <p:spPr>
          <a:xfrm>
            <a:off x="9410460" y="6431125"/>
            <a:ext cx="966254"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a:prstGeom prst="rect">
            <a:avLst/>
          </a:prstGeo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a:prstGeom prst="rect">
            <a:avLst/>
          </a:prstGeo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宋体" panose="02010600030101010101" pitchFamily="2" charset="-122"/>
                <a:cs typeface="+mn-cs"/>
                <a:sym typeface="+mn-ea"/>
              </a:defRPr>
            </a:lvl1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a:xfrm>
            <a:off x="879742" y="6349833"/>
            <a:ext cx="2700000" cy="316800"/>
          </a:xfrm>
          <a:prstGeom prst="rect">
            <a:avLst/>
          </a:prstGeom>
        </p:spPr>
        <p:txBody>
          <a:bodyPr/>
          <a:lstStyle/>
          <a:p>
            <a:fld id="{9EFD9D74-47D9-4702-A33C-335B63B48DBF}" type="datetimeFigureOut">
              <a:rPr lang="zh-CN" altLang="en-US" smtClean="0"/>
              <a:t>2022/5/26</a:t>
            </a:fld>
            <a:endParaRPr lang="zh-CN" altLang="en-US" dirty="0"/>
          </a:p>
        </p:txBody>
      </p:sp>
      <p:sp>
        <p:nvSpPr>
          <p:cNvPr id="6" name="页脚占位符 5"/>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dirty="0"/>
          </a:p>
        </p:txBody>
      </p:sp>
      <p:sp>
        <p:nvSpPr>
          <p:cNvPr id="7" name="灯片编号占位符 6"/>
          <p:cNvSpPr>
            <a:spLocks noGrp="1"/>
          </p:cNvSpPr>
          <p:nvPr>
            <p:ph type="sldNum" sz="quarter" idx="12"/>
            <p:custDataLst>
              <p:tags r:id="rId5"/>
            </p:custDataLst>
          </p:nvPr>
        </p:nvSpPr>
        <p:spPr>
          <a:xfrm>
            <a:off x="8610600" y="6349833"/>
            <a:ext cx="2700000" cy="316800"/>
          </a:xfrm>
          <a:prstGeom prst="rect">
            <a:avLst/>
          </a:prstGeom>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a:xfrm>
            <a:off x="669882" y="432000"/>
            <a:ext cx="10852237" cy="648000"/>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a:prstGeom prst="rect">
            <a:avLst/>
          </a:prstGeo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宋体" panose="02010600030101010101" pitchFamily="2" charset="-122"/>
                <a:cs typeface="+mj-cs"/>
                <a:sym typeface="+mn-ea"/>
              </a:defRPr>
            </a:lvl1pPr>
          </a:lstStyle>
          <a:p>
            <a:pPr lvl="0"/>
            <a:r>
              <a:rPr dirty="0">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a:prstGeom prst="rect">
            <a:avLst/>
          </a:prstGeo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2022/5/26</a:t>
            </a:fld>
            <a:endParaRPr lang="zh-CN" altLang="en-US"/>
          </a:p>
        </p:txBody>
      </p:sp>
      <p:sp>
        <p:nvSpPr>
          <p:cNvPr id="4" name="页脚占位符 3"/>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8147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7" name="KSO_TEMPLATE" hidden="1"/>
          <p:cNvSpPr/>
          <p:nvPr>
            <p:custDataLst>
              <p:tags r:id="rId1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6" r:id="rId6"/>
    <p:sldLayoutId id="2147483657" r:id="rId7"/>
    <p:sldLayoutId id="2147483658" r:id="rId8"/>
    <p:sldLayoutId id="2147483660" r:id="rId9"/>
    <p:sldLayoutId id="2147483661" r:id="rId10"/>
    <p:sldLayoutId id="2147483662" r:id="rId11"/>
    <p:sldLayoutId id="2147483654" r:id="rId12"/>
    <p:sldLayoutId id="2147483655" r:id="rId13"/>
    <p:sldLayoutId id="2147483659" r:id="rId14"/>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宋体" panose="02010600030101010101" pitchFamily="2"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宋体" panose="02010600030101010101" pitchFamily="2"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宋体" panose="02010600030101010101" pitchFamily="2"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宋体" panose="02010600030101010101" pitchFamily="2"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宋体" panose="02010600030101010101" pitchFamily="2"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67046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5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61.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1.xml"/><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rapidesign.cn/" TargetMode="External"/><Relationship Id="rId1" Type="http://schemas.openxmlformats.org/officeDocument/2006/relationships/slideLayout" Target="../slideLayouts/slideLayout11.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6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8.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11.xml"/><Relationship Id="rId5" Type="http://schemas.openxmlformats.org/officeDocument/2006/relationships/image" Target="../media/image23.gif"/><Relationship Id="rId4" Type="http://schemas.openxmlformats.org/officeDocument/2006/relationships/image" Target="../media/image22.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ags" Target="../tags/tag6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1.xml"/><Relationship Id="rId1" Type="http://schemas.openxmlformats.org/officeDocument/2006/relationships/tags" Target="../tags/tag6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ags" Target="../tags/tag6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ags" Target="../tags/tag6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67.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xml"/><Relationship Id="rId1" Type="http://schemas.openxmlformats.org/officeDocument/2006/relationships/tags" Target="../tags/tag6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xml"/><Relationship Id="rId1" Type="http://schemas.openxmlformats.org/officeDocument/2006/relationships/tags" Target="../tags/tag6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59.xml"/><Relationship Id="rId5" Type="http://schemas.openxmlformats.org/officeDocument/2006/relationships/image" Target="../media/image3.jpe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1.xml"/><Relationship Id="rId1" Type="http://schemas.openxmlformats.org/officeDocument/2006/relationships/tags" Target="../tags/tag70.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8.jpeg"/><Relationship Id="rId2" Type="http://schemas.openxmlformats.org/officeDocument/2006/relationships/slideLayout" Target="../slideLayouts/slideLayout11.xml"/><Relationship Id="rId1" Type="http://schemas.openxmlformats.org/officeDocument/2006/relationships/tags" Target="../tags/tag7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notesSlide" Target="../notesSlides/notesSlide17.xml"/><Relationship Id="rId7" Type="http://schemas.openxmlformats.org/officeDocument/2006/relationships/image" Target="../media/image32.jpeg"/><Relationship Id="rId2" Type="http://schemas.openxmlformats.org/officeDocument/2006/relationships/slideLayout" Target="../slideLayouts/slideLayout11.xml"/><Relationship Id="rId1" Type="http://schemas.openxmlformats.org/officeDocument/2006/relationships/tags" Target="../tags/tag7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7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7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75.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60.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074" name="椭圆 1"/>
          <p:cNvSpPr/>
          <p:nvPr/>
        </p:nvSpPr>
        <p:spPr>
          <a:xfrm>
            <a:off x="3240564" y="629285"/>
            <a:ext cx="5726112" cy="5726113"/>
          </a:xfrm>
          <a:prstGeom prst="ellipse">
            <a:avLst/>
          </a:prstGeom>
          <a:solidFill>
            <a:srgbClr val="263346">
              <a:alpha val="68999"/>
            </a:srgbClr>
          </a:solidFill>
          <a:ln w="9525">
            <a:noFill/>
          </a:ln>
        </p:spPr>
        <p:txBody>
          <a:bodyPr anchor="ctr"/>
          <a:lstStyle/>
          <a:p>
            <a:pPr algn="ctr"/>
            <a:endParaRPr>
              <a:solidFill>
                <a:srgbClr val="FFFFFF"/>
              </a:solidFill>
              <a:cs typeface="+mn-ea"/>
              <a:sym typeface="+mn-lt"/>
            </a:endParaRPr>
          </a:p>
        </p:txBody>
      </p:sp>
      <p:sp>
        <p:nvSpPr>
          <p:cNvPr id="3075" name="椭圆 10"/>
          <p:cNvSpPr/>
          <p:nvPr/>
        </p:nvSpPr>
        <p:spPr>
          <a:xfrm>
            <a:off x="3380264" y="768985"/>
            <a:ext cx="5446712" cy="5446713"/>
          </a:xfrm>
          <a:prstGeom prst="ellipse">
            <a:avLst/>
          </a:prstGeom>
          <a:noFill/>
          <a:ln w="88900" cap="flat" cmpd="sng">
            <a:solidFill>
              <a:srgbClr val="D0EAEB"/>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3076" name="文本框 12"/>
          <p:cNvSpPr/>
          <p:nvPr/>
        </p:nvSpPr>
        <p:spPr>
          <a:xfrm>
            <a:off x="4227145" y="3881438"/>
            <a:ext cx="3752951" cy="523220"/>
          </a:xfrm>
          <a:prstGeom prst="rect">
            <a:avLst/>
          </a:prstGeom>
          <a:noFill/>
          <a:ln w="9525">
            <a:noFill/>
          </a:ln>
        </p:spPr>
        <p:txBody>
          <a:bodyPr wrap="none">
            <a:spAutoFit/>
          </a:bodyPr>
          <a:lstStyle/>
          <a:p>
            <a:pPr algn="ctr"/>
            <a:r>
              <a:rPr lang="zh-CN" altLang="en-US" sz="2800" b="1" dirty="0" smtClean="0">
                <a:solidFill>
                  <a:schemeClr val="bg1"/>
                </a:solidFill>
                <a:cs typeface="+mn-ea"/>
                <a:sym typeface="+mn-lt"/>
              </a:rPr>
              <a:t>大气商务汇报</a:t>
            </a:r>
            <a:r>
              <a:rPr lang="en-US" altLang="zh-CN" sz="2800" b="1" dirty="0">
                <a:solidFill>
                  <a:schemeClr val="bg1"/>
                </a:solidFill>
                <a:cs typeface="+mn-ea"/>
                <a:sym typeface="+mn-lt"/>
              </a:rPr>
              <a:t>PPT</a:t>
            </a:r>
            <a:r>
              <a:rPr lang="zh-CN" altLang="en-US" sz="2800" b="1" dirty="0">
                <a:solidFill>
                  <a:schemeClr val="bg1"/>
                </a:solidFill>
                <a:cs typeface="+mn-ea"/>
                <a:sym typeface="+mn-lt"/>
              </a:rPr>
              <a:t>模板</a:t>
            </a:r>
          </a:p>
        </p:txBody>
      </p:sp>
      <p:sp>
        <p:nvSpPr>
          <p:cNvPr id="3077" name="直接连接符 21"/>
          <p:cNvSpPr/>
          <p:nvPr/>
        </p:nvSpPr>
        <p:spPr>
          <a:xfrm>
            <a:off x="3943826" y="3464560"/>
            <a:ext cx="4319588" cy="0"/>
          </a:xfrm>
          <a:prstGeom prst="line">
            <a:avLst/>
          </a:prstGeom>
          <a:ln w="6350" cap="flat" cmpd="sng">
            <a:solidFill>
              <a:srgbClr val="FFFFFF">
                <a:alpha val="59000"/>
              </a:srgbClr>
            </a:solidFill>
            <a:prstDash val="solid"/>
            <a:miter/>
            <a:headEnd type="none" w="med" len="med"/>
            <a:tailEnd type="none" w="med" len="med"/>
          </a:ln>
        </p:spPr>
        <p:txBody>
          <a:bodyPr/>
          <a:lstStyle/>
          <a:p>
            <a:endParaRPr lang="zh-CN" altLang="en-US">
              <a:cs typeface="+mn-ea"/>
              <a:sym typeface="+mn-lt"/>
            </a:endParaRPr>
          </a:p>
        </p:txBody>
      </p:sp>
      <p:sp>
        <p:nvSpPr>
          <p:cNvPr id="3078" name="文本框 23"/>
          <p:cNvSpPr/>
          <p:nvPr/>
        </p:nvSpPr>
        <p:spPr>
          <a:xfrm>
            <a:off x="4639310" y="1553210"/>
            <a:ext cx="2634054" cy="1938992"/>
          </a:xfrm>
          <a:prstGeom prst="rect">
            <a:avLst/>
          </a:prstGeom>
          <a:noFill/>
          <a:ln w="9525">
            <a:noFill/>
          </a:ln>
        </p:spPr>
        <p:txBody>
          <a:bodyPr wrap="none">
            <a:spAutoFit/>
          </a:bodyPr>
          <a:lstStyle/>
          <a:p>
            <a:r>
              <a:rPr lang="en-US" altLang="zh-CN" sz="12000" dirty="0" smtClean="0">
                <a:solidFill>
                  <a:schemeClr val="bg1"/>
                </a:solidFill>
                <a:latin typeface="Agency FB" panose="020B0503020202020204" pitchFamily="34" charset="0"/>
                <a:cs typeface="+mn-ea"/>
                <a:sym typeface="+mn-lt"/>
              </a:rPr>
              <a:t>20XX</a:t>
            </a:r>
            <a:endParaRPr lang="zh-CN" altLang="en-US" sz="12000" dirty="0">
              <a:solidFill>
                <a:schemeClr val="bg1"/>
              </a:solidFill>
              <a:latin typeface="Agency FB" panose="020B0503020202020204" pitchFamily="34" charset="0"/>
              <a:cs typeface="+mn-ea"/>
              <a:sym typeface="+mn-lt"/>
            </a:endParaRPr>
          </a:p>
        </p:txBody>
      </p:sp>
      <p:sp>
        <p:nvSpPr>
          <p:cNvPr id="3079" name="文本框 24"/>
          <p:cNvSpPr/>
          <p:nvPr/>
        </p:nvSpPr>
        <p:spPr>
          <a:xfrm>
            <a:off x="4500245" y="4559300"/>
            <a:ext cx="3900811" cy="1015663"/>
          </a:xfrm>
          <a:prstGeom prst="rect">
            <a:avLst/>
          </a:prstGeom>
          <a:noFill/>
          <a:ln w="9525">
            <a:noFill/>
          </a:ln>
        </p:spPr>
        <p:txBody>
          <a:bodyPr wrap="none">
            <a:spAutoFit/>
          </a:bodyPr>
          <a:lstStyle/>
          <a:p>
            <a:r>
              <a:rPr lang="en-US" altLang="zh-CN" sz="1200" dirty="0">
                <a:solidFill>
                  <a:schemeClr val="bg1"/>
                </a:solidFill>
                <a:cs typeface="+mn-ea"/>
                <a:sym typeface="+mn-lt"/>
              </a:rPr>
              <a:t>Click here to add you to the center of the narrative</a:t>
            </a:r>
            <a:endParaRPr lang="zh-CN" altLang="en-US" sz="1200" dirty="0">
              <a:solidFill>
                <a:schemeClr val="bg1"/>
              </a:solidFill>
              <a:cs typeface="+mn-ea"/>
              <a:sym typeface="+mn-lt"/>
            </a:endParaRPr>
          </a:p>
          <a:p>
            <a:r>
              <a:rPr lang="en-US" altLang="zh-CN" sz="1200" dirty="0">
                <a:solidFill>
                  <a:schemeClr val="bg1"/>
                </a:solidFill>
                <a:cs typeface="+mn-ea"/>
                <a:sym typeface="+mn-lt"/>
              </a:rPr>
              <a:t>    thought  Click here to add you to the center </a:t>
            </a:r>
          </a:p>
          <a:p>
            <a:r>
              <a:rPr lang="en-US" altLang="zh-CN" sz="1200" dirty="0">
                <a:solidFill>
                  <a:schemeClr val="bg1"/>
                </a:solidFill>
                <a:cs typeface="+mn-ea"/>
                <a:sym typeface="+mn-lt"/>
              </a:rPr>
              <a:t>                   of the  narrative thought</a:t>
            </a:r>
            <a:endParaRPr lang="en-US" altLang="zh-CN" sz="1600" dirty="0">
              <a:solidFill>
                <a:schemeClr val="bg1"/>
              </a:solidFill>
              <a:cs typeface="+mn-ea"/>
              <a:sym typeface="+mn-lt"/>
            </a:endParaRPr>
          </a:p>
          <a:p>
            <a:endParaRPr lang="zh-CN" altLang="en-US" sz="2400" dirty="0">
              <a:solidFill>
                <a:schemeClr val="bg1"/>
              </a:solidFill>
              <a:cs typeface="+mn-ea"/>
              <a:sym typeface="+mn-lt"/>
            </a:endParaRPr>
          </a:p>
        </p:txBody>
      </p:sp>
      <p:sp>
        <p:nvSpPr>
          <p:cNvPr id="3080" name="椭圆 25"/>
          <p:cNvSpPr/>
          <p:nvPr/>
        </p:nvSpPr>
        <p:spPr>
          <a:xfrm>
            <a:off x="2947670" y="337185"/>
            <a:ext cx="6311900" cy="6310313"/>
          </a:xfrm>
          <a:prstGeom prst="ellipse">
            <a:avLst/>
          </a:prstGeom>
          <a:noFill/>
          <a:ln w="6350" cap="flat" cmpd="sng">
            <a:solidFill>
              <a:srgbClr val="FFFFFF">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3081" name="椭圆 26"/>
          <p:cNvSpPr/>
          <p:nvPr/>
        </p:nvSpPr>
        <p:spPr>
          <a:xfrm>
            <a:off x="2684939" y="38735"/>
            <a:ext cx="6837363" cy="6837363"/>
          </a:xfrm>
          <a:prstGeom prst="ellipse">
            <a:avLst/>
          </a:prstGeom>
          <a:noFill/>
          <a:ln w="6350" cap="flat" cmpd="sng">
            <a:solidFill>
              <a:srgbClr val="FFFFFF">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 name="矩形 259"/>
          <p:cNvSpPr>
            <a:spLocks noChangeArrowheads="1"/>
          </p:cNvSpPr>
          <p:nvPr/>
        </p:nvSpPr>
        <p:spPr bwMode="auto">
          <a:xfrm>
            <a:off x="4622283" y="5448265"/>
            <a:ext cx="2962674" cy="19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zh-CN" altLang="en-US" sz="1280" dirty="0">
                <a:solidFill>
                  <a:schemeClr val="bg1"/>
                </a:solidFill>
                <a:latin typeface="+mn-lt"/>
                <a:ea typeface="+mn-ea"/>
                <a:cs typeface="+mn-ea"/>
                <a:sym typeface="+mn-lt"/>
              </a:rPr>
              <a:t>汇报</a:t>
            </a:r>
            <a:r>
              <a:rPr lang="zh-CN" altLang="en-US" sz="1280" dirty="0" smtClean="0">
                <a:solidFill>
                  <a:schemeClr val="bg1"/>
                </a:solidFill>
                <a:latin typeface="+mn-lt"/>
                <a:ea typeface="+mn-ea"/>
                <a:cs typeface="+mn-ea"/>
                <a:sym typeface="+mn-lt"/>
              </a:rPr>
              <a:t>：</a:t>
            </a:r>
            <a:r>
              <a:rPr lang="zh-CN" altLang="en-US" sz="1280" dirty="0">
                <a:solidFill>
                  <a:schemeClr val="bg1"/>
                </a:solidFill>
                <a:latin typeface="+mn-lt"/>
                <a:ea typeface="+mn-ea"/>
                <a:cs typeface="+mn-ea"/>
                <a:sym typeface="+mn-lt"/>
              </a:rPr>
              <a:t>优品</a:t>
            </a:r>
            <a:r>
              <a:rPr lang="en-US" altLang="zh-CN" sz="1280" dirty="0" smtClean="0">
                <a:solidFill>
                  <a:schemeClr val="bg1"/>
                </a:solidFill>
                <a:latin typeface="+mn-lt"/>
                <a:ea typeface="+mn-ea"/>
                <a:cs typeface="+mn-ea"/>
                <a:sym typeface="+mn-lt"/>
              </a:rPr>
              <a:t>PPT </a:t>
            </a:r>
            <a:endParaRPr lang="en-US" altLang="zh-CN" sz="1280" dirty="0">
              <a:solidFill>
                <a:schemeClr val="bg1"/>
              </a:solidFill>
              <a:latin typeface="+mn-lt"/>
              <a:ea typeface="+mn-ea"/>
              <a:cs typeface="+mn-ea"/>
              <a:sym typeface="+mn-l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右箭头 2"/>
          <p:cNvSpPr>
            <a:spLocks noChangeArrowheads="1"/>
          </p:cNvSpPr>
          <p:nvPr/>
        </p:nvSpPr>
        <p:spPr bwMode="auto">
          <a:xfrm>
            <a:off x="7222789" y="3265616"/>
            <a:ext cx="2494251" cy="1511059"/>
          </a:xfrm>
          <a:prstGeom prst="rightArrow">
            <a:avLst>
              <a:gd name="adj1" fmla="val 69093"/>
              <a:gd name="adj2" fmla="val 44439"/>
            </a:avLst>
          </a:prstGeom>
          <a:solidFill>
            <a:srgbClr val="2F2637"/>
          </a:solidFill>
          <a:ln>
            <a:noFill/>
          </a:ln>
        </p:spPr>
        <p:txBody>
          <a:bodyPr lIns="121917" tIns="60958" rIns="121917" bIns="60958"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400">
              <a:solidFill>
                <a:schemeClr val="bg1"/>
              </a:solidFill>
            </a:endParaRPr>
          </a:p>
        </p:txBody>
      </p:sp>
      <p:sp>
        <p:nvSpPr>
          <p:cNvPr id="4" name="TextBox 5"/>
          <p:cNvSpPr txBox="1">
            <a:spLocks noChangeArrowheads="1"/>
          </p:cNvSpPr>
          <p:nvPr/>
        </p:nvSpPr>
        <p:spPr bwMode="auto">
          <a:xfrm>
            <a:off x="7249763" y="3821153"/>
            <a:ext cx="2116623" cy="43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8F8F8"/>
                </a:solidFill>
                <a:latin typeface="微软雅黑" panose="020B0503020204020204" pitchFamily="34" charset="-122"/>
              </a:rPr>
              <a:t>添加标题</a:t>
            </a:r>
          </a:p>
        </p:txBody>
      </p:sp>
      <p:sp>
        <p:nvSpPr>
          <p:cNvPr id="5" name="右箭头 4"/>
          <p:cNvSpPr>
            <a:spLocks noChangeArrowheads="1"/>
          </p:cNvSpPr>
          <p:nvPr/>
        </p:nvSpPr>
        <p:spPr bwMode="auto">
          <a:xfrm flipH="1">
            <a:off x="1512352" y="3252919"/>
            <a:ext cx="4629913" cy="1512648"/>
          </a:xfrm>
          <a:prstGeom prst="rightArrow">
            <a:avLst>
              <a:gd name="adj1" fmla="val 69093"/>
              <a:gd name="adj2" fmla="val 44412"/>
            </a:avLst>
          </a:prstGeom>
          <a:solidFill>
            <a:srgbClr val="2F2637"/>
          </a:solidFill>
          <a:ln>
            <a:noFill/>
          </a:ln>
        </p:spPr>
        <p:txBody>
          <a:bodyPr lIns="121917" tIns="60958" rIns="121917" bIns="60958"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400">
              <a:solidFill>
                <a:schemeClr val="bg1"/>
              </a:solidFill>
            </a:endParaRPr>
          </a:p>
        </p:txBody>
      </p:sp>
      <p:sp>
        <p:nvSpPr>
          <p:cNvPr id="6" name="TextBox 7"/>
          <p:cNvSpPr txBox="1">
            <a:spLocks noChangeArrowheads="1"/>
          </p:cNvSpPr>
          <p:nvPr/>
        </p:nvSpPr>
        <p:spPr bwMode="auto">
          <a:xfrm>
            <a:off x="2161302" y="3806868"/>
            <a:ext cx="1759620" cy="43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8F8F8"/>
                </a:solidFill>
                <a:latin typeface="微软雅黑" panose="020B0503020204020204" pitchFamily="34" charset="-122"/>
              </a:rPr>
              <a:t>添加标题</a:t>
            </a:r>
          </a:p>
        </p:txBody>
      </p:sp>
      <p:sp>
        <p:nvSpPr>
          <p:cNvPr id="7" name="右箭头 6"/>
          <p:cNvSpPr>
            <a:spLocks noChangeArrowheads="1"/>
          </p:cNvSpPr>
          <p:nvPr/>
        </p:nvSpPr>
        <p:spPr bwMode="auto">
          <a:xfrm rot="5400000" flipH="1">
            <a:off x="5757952" y="1777052"/>
            <a:ext cx="1871364" cy="1512099"/>
          </a:xfrm>
          <a:prstGeom prst="rightArrow">
            <a:avLst>
              <a:gd name="adj1" fmla="val 69093"/>
              <a:gd name="adj2" fmla="val 44394"/>
            </a:avLst>
          </a:prstGeom>
          <a:solidFill>
            <a:srgbClr val="2F2637"/>
          </a:solidFill>
          <a:ln>
            <a:noFill/>
          </a:ln>
        </p:spPr>
        <p:txBody>
          <a:bodyPr lIns="121917" tIns="60958" rIns="121917" bIns="60958"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a:solidFill>
                <a:schemeClr val="bg1"/>
              </a:solidFill>
            </a:endParaRPr>
          </a:p>
        </p:txBody>
      </p:sp>
      <p:sp>
        <p:nvSpPr>
          <p:cNvPr id="8" name="TextBox 9"/>
          <p:cNvSpPr txBox="1">
            <a:spLocks noChangeArrowheads="1"/>
          </p:cNvSpPr>
          <p:nvPr/>
        </p:nvSpPr>
        <p:spPr bwMode="auto">
          <a:xfrm>
            <a:off x="6387955" y="2133910"/>
            <a:ext cx="553992" cy="1190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dirty="0">
                <a:solidFill>
                  <a:schemeClr val="bg1"/>
                </a:solidFill>
                <a:latin typeface="微软雅黑" panose="020B0503020204020204" pitchFamily="34" charset="-122"/>
              </a:rPr>
              <a:t>添加标题</a:t>
            </a:r>
          </a:p>
        </p:txBody>
      </p:sp>
      <p:sp>
        <p:nvSpPr>
          <p:cNvPr id="9" name="右箭头 8"/>
          <p:cNvSpPr>
            <a:spLocks noChangeArrowheads="1"/>
          </p:cNvSpPr>
          <p:nvPr/>
        </p:nvSpPr>
        <p:spPr bwMode="auto">
          <a:xfrm rot="16200000" flipH="1" flipV="1">
            <a:off x="5561135" y="4915042"/>
            <a:ext cx="2242781" cy="1512100"/>
          </a:xfrm>
          <a:prstGeom prst="rightArrow">
            <a:avLst>
              <a:gd name="adj1" fmla="val 69093"/>
              <a:gd name="adj2" fmla="val 44384"/>
            </a:avLst>
          </a:prstGeom>
          <a:solidFill>
            <a:srgbClr val="2F2637"/>
          </a:solidFill>
          <a:ln>
            <a:noFill/>
          </a:ln>
        </p:spPr>
        <p:txBody>
          <a:bodyPr lIns="121917" tIns="60958" rIns="121917" bIns="60958"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a:solidFill>
                <a:schemeClr val="bg1"/>
              </a:solidFill>
            </a:endParaRPr>
          </a:p>
        </p:txBody>
      </p:sp>
      <p:sp>
        <p:nvSpPr>
          <p:cNvPr id="10" name="TextBox 11"/>
          <p:cNvSpPr txBox="1">
            <a:spLocks noChangeArrowheads="1"/>
          </p:cNvSpPr>
          <p:nvPr/>
        </p:nvSpPr>
        <p:spPr bwMode="auto">
          <a:xfrm>
            <a:off x="6399063" y="4706838"/>
            <a:ext cx="553992" cy="158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8F8F8"/>
                </a:solidFill>
                <a:latin typeface="微软雅黑" panose="020B0503020204020204" pitchFamily="34" charset="-122"/>
              </a:rPr>
              <a:t>添加标题</a:t>
            </a:r>
          </a:p>
        </p:txBody>
      </p:sp>
      <p:sp>
        <p:nvSpPr>
          <p:cNvPr id="11" name="TextBox 12"/>
          <p:cNvSpPr txBox="1">
            <a:spLocks noChangeArrowheads="1"/>
          </p:cNvSpPr>
          <p:nvPr/>
        </p:nvSpPr>
        <p:spPr bwMode="auto">
          <a:xfrm>
            <a:off x="7438577" y="4833817"/>
            <a:ext cx="2384770" cy="140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p:txBody>
      </p:sp>
      <p:sp>
        <p:nvSpPr>
          <p:cNvPr id="12" name="TextBox 13"/>
          <p:cNvSpPr txBox="1">
            <a:spLocks noChangeArrowheads="1"/>
          </p:cNvSpPr>
          <p:nvPr/>
        </p:nvSpPr>
        <p:spPr bwMode="auto">
          <a:xfrm>
            <a:off x="1709099" y="4897306"/>
            <a:ext cx="2283224" cy="140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p:txBody>
      </p:sp>
      <p:sp>
        <p:nvSpPr>
          <p:cNvPr id="13" name="TextBox 14"/>
          <p:cNvSpPr txBox="1">
            <a:spLocks noChangeArrowheads="1"/>
          </p:cNvSpPr>
          <p:nvPr/>
        </p:nvSpPr>
        <p:spPr bwMode="auto">
          <a:xfrm>
            <a:off x="3690854" y="1916456"/>
            <a:ext cx="2245142" cy="140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a:p>
            <a:pPr eaLnBrk="1" hangingPunct="1">
              <a:lnSpc>
                <a:spcPct val="130000"/>
              </a:lnSpc>
              <a:spcBef>
                <a:spcPct val="0"/>
              </a:spcBef>
              <a:buFontTx/>
              <a:buNone/>
            </a:pPr>
            <a:r>
              <a:rPr lang="zh-CN" altLang="en-US" sz="1600">
                <a:latin typeface="微软雅黑" panose="020B0503020204020204" pitchFamily="34" charset="-122"/>
              </a:rPr>
              <a:t>单击此处添加文本</a:t>
            </a:r>
            <a:endParaRPr lang="en-US" sz="1600">
              <a:latin typeface="微软雅黑" panose="020B0503020204020204" pitchFamily="34" charset="-122"/>
            </a:endParaRP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left)">
                                      <p:cBhvr>
                                        <p:cTn id="8" dur="500"/>
                                        <p:tgtEl>
                                          <p:spTgt spid="5"/>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up)">
                                      <p:cBhvr>
                                        <p:cTn id="20" dur="50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down)">
                                      <p:cBhvr>
                                        <p:cTn id="24" dur="500"/>
                                        <p:tgtEl>
                                          <p:spTgt spid="9"/>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left)">
                                      <p:cBhvr>
                                        <p:cTn id="28" dur="500"/>
                                        <p:tgtEl>
                                          <p:spTgt spid="6"/>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ppt_y</p:attrName>
                                        </p:attrNameLst>
                                      </p:cBhvr>
                                      <p:tavLst>
                                        <p:tav tm="0">
                                          <p:val>
                                            <p:strVal val="#ppt_y-#ppt_h*1.125000"/>
                                          </p:val>
                                        </p:tav>
                                        <p:tav tm="100000">
                                          <p:val>
                                            <p:strVal val="#ppt_y"/>
                                          </p:val>
                                        </p:tav>
                                      </p:tavLst>
                                    </p:anim>
                                    <p:animEffect transition="in" filter="wipe(down)">
                                      <p:cBhvr>
                                        <p:cTn id="32" dur="500"/>
                                        <p:tgtEl>
                                          <p:spTgt spid="10"/>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p:tgtEl>
                                          <p:spTgt spid="4"/>
                                        </p:tgtEl>
                                        <p:attrNameLst>
                                          <p:attrName>ppt_x</p:attrName>
                                        </p:attrNameLst>
                                      </p:cBhvr>
                                      <p:tavLst>
                                        <p:tav tm="0">
                                          <p:val>
                                            <p:strVal val="#ppt_x-#ppt_w*1.125000"/>
                                          </p:val>
                                        </p:tav>
                                        <p:tav tm="100000">
                                          <p:val>
                                            <p:strVal val="#ppt_x"/>
                                          </p:val>
                                        </p:tav>
                                      </p:tavLst>
                                    </p:anim>
                                    <p:animEffect transition="in" filter="wipe(right)">
                                      <p:cBhvr>
                                        <p:cTn id="36" dur="500"/>
                                        <p:tgtEl>
                                          <p:spTgt spid="4"/>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right)">
                                      <p:cBhvr>
                                        <p:cTn id="40" dur="500"/>
                                        <p:tgtEl>
                                          <p:spTgt spid="13"/>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up)">
                                      <p:cBhvr>
                                        <p:cTn id="44" dur="500"/>
                                        <p:tgtEl>
                                          <p:spTgt spid="1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utoUpdateAnimBg="0"/>
      <p:bldP spid="5" grpId="0" animBg="1" autoUpdateAnimBg="0"/>
      <p:bldP spid="6" grpId="0" autoUpdateAnimBg="0"/>
      <p:bldP spid="7" grpId="0" animBg="1" autoUpdateAnimBg="0"/>
      <p:bldP spid="8" grpId="0" autoUpdateAnimBg="0"/>
      <p:bldP spid="9" grpId="0" animBg="1" autoUpdateAnimBg="0"/>
      <p:bldP spid="10" grpId="0" autoUpdateAnimBg="0"/>
      <p:bldP spid="11" grpId="0" autoUpdateAnimBg="0"/>
      <p:bldP spid="12" grpId="0" autoUpdateAnimBg="0"/>
      <p:bldP spid="1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椭圆 52"/>
          <p:cNvSpPr/>
          <p:nvPr/>
        </p:nvSpPr>
        <p:spPr>
          <a:xfrm>
            <a:off x="4692650" y="5093653"/>
            <a:ext cx="923925" cy="923925"/>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5126" name="椭圆 53"/>
          <p:cNvSpPr/>
          <p:nvPr/>
        </p:nvSpPr>
        <p:spPr>
          <a:xfrm>
            <a:off x="3432175" y="1146175"/>
            <a:ext cx="631825" cy="631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27" name="文本框 54"/>
          <p:cNvSpPr/>
          <p:nvPr/>
        </p:nvSpPr>
        <p:spPr>
          <a:xfrm>
            <a:off x="6895824" y="2891155"/>
            <a:ext cx="3570208" cy="1107996"/>
          </a:xfrm>
          <a:prstGeom prst="rect">
            <a:avLst/>
          </a:prstGeom>
          <a:noFill/>
          <a:ln w="9525">
            <a:noFill/>
          </a:ln>
        </p:spPr>
        <p:txBody>
          <a:bodyPr wrap="none">
            <a:spAutoFit/>
          </a:bodyPr>
          <a:lstStyle/>
          <a:p>
            <a:pPr algn="ctr"/>
            <a:r>
              <a:rPr lang="zh-CN" altLang="en-US" sz="6600" b="1" dirty="0">
                <a:solidFill>
                  <a:schemeClr val="bg1"/>
                </a:solidFill>
                <a:cs typeface="+mn-ea"/>
                <a:sym typeface="+mn-lt"/>
              </a:rPr>
              <a:t>市场分析</a:t>
            </a:r>
          </a:p>
        </p:txBody>
      </p:sp>
      <p:sp>
        <p:nvSpPr>
          <p:cNvPr id="5128" name="文本框 55"/>
          <p:cNvSpPr/>
          <p:nvPr/>
        </p:nvSpPr>
        <p:spPr>
          <a:xfrm>
            <a:off x="6408261" y="4145280"/>
            <a:ext cx="4777013" cy="738664"/>
          </a:xfrm>
          <a:prstGeom prst="rect">
            <a:avLst/>
          </a:prstGeom>
          <a:noFill/>
          <a:ln w="9525">
            <a:noFill/>
          </a:ln>
        </p:spPr>
        <p:txBody>
          <a:bodyPr wrap="none">
            <a:spAutoFit/>
          </a:bodyPr>
          <a:lstStyle/>
          <a:p>
            <a:r>
              <a:rPr lang="en-US" altLang="zh-CN" sz="1400" dirty="0">
                <a:solidFill>
                  <a:schemeClr val="bg1"/>
                </a:solidFill>
                <a:cs typeface="+mn-ea"/>
                <a:sym typeface="+mn-lt"/>
              </a:rPr>
              <a:t>Click here to add  you to the  center of the  narrative </a:t>
            </a:r>
            <a:endParaRPr lang="zh-CN" altLang="en-US" sz="1400" dirty="0">
              <a:solidFill>
                <a:schemeClr val="bg1"/>
              </a:solidFill>
              <a:cs typeface="+mn-ea"/>
              <a:sym typeface="+mn-lt"/>
            </a:endParaRPr>
          </a:p>
          <a:p>
            <a:r>
              <a:rPr lang="en-US" altLang="zh-CN" sz="1400" dirty="0">
                <a:solidFill>
                  <a:schemeClr val="bg1"/>
                </a:solidFill>
                <a:cs typeface="+mn-ea"/>
                <a:sym typeface="+mn-lt"/>
              </a:rPr>
              <a:t>Thought  Click here to add   you to the  center of the </a:t>
            </a:r>
            <a:endParaRPr lang="zh-CN" altLang="en-US" sz="1400" dirty="0">
              <a:solidFill>
                <a:schemeClr val="bg1"/>
              </a:solidFill>
              <a:cs typeface="+mn-ea"/>
              <a:sym typeface="+mn-lt"/>
            </a:endParaRPr>
          </a:p>
          <a:p>
            <a:r>
              <a:rPr lang="en-US" altLang="zh-CN" sz="1400" dirty="0">
                <a:solidFill>
                  <a:schemeClr val="bg1"/>
                </a:solidFill>
                <a:cs typeface="+mn-ea"/>
                <a:sym typeface="+mn-lt"/>
              </a:rPr>
              <a:t>                             narrative thought</a:t>
            </a:r>
          </a:p>
        </p:txBody>
      </p:sp>
      <p:sp>
        <p:nvSpPr>
          <p:cNvPr id="5129" name="直接连接符 56"/>
          <p:cNvSpPr/>
          <p:nvPr/>
        </p:nvSpPr>
        <p:spPr>
          <a:xfrm rot="5400000">
            <a:off x="8680133" y="2198053"/>
            <a:ext cx="1587" cy="3600450"/>
          </a:xfrm>
          <a:prstGeom prst="line">
            <a:avLst/>
          </a:prstGeom>
          <a:ln w="12700" cap="flat" cmpd="sng">
            <a:solidFill>
              <a:srgbClr val="FFFFFF"/>
            </a:solidFill>
            <a:prstDash val="solid"/>
            <a:miter/>
            <a:headEnd type="none" w="med" len="med"/>
            <a:tailEnd type="none" w="med" len="med"/>
          </a:ln>
        </p:spPr>
        <p:txBody>
          <a:bodyPr/>
          <a:lstStyle/>
          <a:p>
            <a:endParaRPr lang="zh-CN" altLang="en-US">
              <a:cs typeface="+mn-ea"/>
              <a:sym typeface="+mn-lt"/>
            </a:endParaRPr>
          </a:p>
        </p:txBody>
      </p:sp>
      <p:sp>
        <p:nvSpPr>
          <p:cNvPr id="5130" name="椭圆 58"/>
          <p:cNvSpPr/>
          <p:nvPr/>
        </p:nvSpPr>
        <p:spPr>
          <a:xfrm>
            <a:off x="5023485" y="1848168"/>
            <a:ext cx="1012825" cy="1012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5131" name="组合 59"/>
          <p:cNvGrpSpPr/>
          <p:nvPr/>
        </p:nvGrpSpPr>
        <p:grpSpPr>
          <a:xfrm>
            <a:off x="5299710" y="2178368"/>
            <a:ext cx="498475" cy="477837"/>
            <a:chOff x="0" y="0"/>
            <a:chExt cx="2438400" cy="2332038"/>
          </a:xfrm>
        </p:grpSpPr>
        <p:sp>
          <p:nvSpPr>
            <p:cNvPr id="5132"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5133" name="任意多边形 61"/>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sp>
        <p:nvSpPr>
          <p:cNvPr id="5134" name="椭圆 14"/>
          <p:cNvSpPr/>
          <p:nvPr/>
        </p:nvSpPr>
        <p:spPr>
          <a:xfrm>
            <a:off x="1184275" y="2081213"/>
            <a:ext cx="3635375" cy="3635375"/>
          </a:xfrm>
          <a:prstGeom prst="ellipse">
            <a:avLst/>
          </a:prstGeom>
          <a:blipFill rotWithShape="1">
            <a:blip r:embed="rId4" cstate="screen">
              <a:alphaModFix amt="43000"/>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5135" name="椭圆 15"/>
          <p:cNvSpPr/>
          <p:nvPr/>
        </p:nvSpPr>
        <p:spPr>
          <a:xfrm>
            <a:off x="1359853" y="2258060"/>
            <a:ext cx="3282950" cy="3282950"/>
          </a:xfrm>
          <a:prstGeom prst="ellipse">
            <a:avLst/>
          </a:prstGeom>
          <a:noFill/>
          <a:ln w="63500" cap="flat" cmpd="sng">
            <a:solidFill>
              <a:srgbClr val="C8C8C8"/>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36" name="文本框 57"/>
          <p:cNvSpPr/>
          <p:nvPr/>
        </p:nvSpPr>
        <p:spPr>
          <a:xfrm>
            <a:off x="2206625" y="2429828"/>
            <a:ext cx="1938351" cy="2646878"/>
          </a:xfrm>
          <a:prstGeom prst="rect">
            <a:avLst/>
          </a:prstGeom>
          <a:noFill/>
          <a:ln w="9525">
            <a:noFill/>
          </a:ln>
        </p:spPr>
        <p:txBody>
          <a:bodyPr wrap="none">
            <a:spAutoFit/>
          </a:bodyPr>
          <a:lstStyle/>
          <a:p>
            <a:r>
              <a:rPr lang="en-US" altLang="zh-CN" sz="16600" dirty="0" smtClean="0">
                <a:solidFill>
                  <a:srgbClr val="FDFDFD"/>
                </a:solidFill>
                <a:latin typeface="Agency FB" panose="020B0503020202020204" pitchFamily="34" charset="0"/>
                <a:cs typeface="+mn-ea"/>
                <a:sym typeface="+mn-lt"/>
              </a:rPr>
              <a:t>02</a:t>
            </a:r>
            <a:endParaRPr lang="en-US" altLang="zh-CN" sz="16600" dirty="0">
              <a:solidFill>
                <a:srgbClr val="FDFDFD"/>
              </a:solidFill>
              <a:latin typeface="Agency FB" panose="020B0503020202020204" pitchFamily="34" charset="0"/>
              <a:cs typeface="+mn-ea"/>
              <a:sym typeface="+mn-lt"/>
            </a:endParaRPr>
          </a:p>
        </p:txBody>
      </p:sp>
    </p:spTree>
    <p:custDataLst>
      <p:tags r:id="rId1"/>
    </p:custDataLst>
    <p:extLst>
      <p:ext uri="{BB962C8B-B14F-4D97-AF65-F5344CB8AC3E}">
        <p14:creationId xmlns:p14="http://schemas.microsoft.com/office/powerpoint/2010/main" val="228327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Freeform 6"/>
          <p:cNvSpPr>
            <a:spLocks/>
          </p:cNvSpPr>
          <p:nvPr/>
        </p:nvSpPr>
        <p:spPr bwMode="auto">
          <a:xfrm>
            <a:off x="2168984" y="2434664"/>
            <a:ext cx="3281241" cy="3282428"/>
          </a:xfrm>
          <a:custGeom>
            <a:avLst/>
            <a:gdLst>
              <a:gd name="T0" fmla="*/ 2147483646 w 4042"/>
              <a:gd name="T1" fmla="*/ 0 h 4042"/>
              <a:gd name="T2" fmla="*/ 2147483646 w 4042"/>
              <a:gd name="T3" fmla="*/ 2147483646 h 4042"/>
              <a:gd name="T4" fmla="*/ 2147483646 w 4042"/>
              <a:gd name="T5" fmla="*/ 2147483646 h 4042"/>
              <a:gd name="T6" fmla="*/ 0 w 4042"/>
              <a:gd name="T7" fmla="*/ 2147483646 h 4042"/>
              <a:gd name="T8" fmla="*/ 2147483646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rgbClr val="2F2637"/>
          </a:solidFill>
          <a:ln>
            <a:noFill/>
          </a:ln>
        </p:spPr>
        <p:txBody>
          <a:bodyPr lIns="121917" tIns="60958" rIns="121917" bIns="60958"/>
          <a:lstStyle/>
          <a:p>
            <a:endParaRPr lang="zh-CN" altLang="en-US"/>
          </a:p>
        </p:txBody>
      </p:sp>
      <p:sp>
        <p:nvSpPr>
          <p:cNvPr id="4" name="Freeform 7"/>
          <p:cNvSpPr>
            <a:spLocks/>
          </p:cNvSpPr>
          <p:nvPr/>
        </p:nvSpPr>
        <p:spPr bwMode="auto">
          <a:xfrm>
            <a:off x="4368114" y="1666436"/>
            <a:ext cx="2327649" cy="2328491"/>
          </a:xfrm>
          <a:custGeom>
            <a:avLst/>
            <a:gdLst>
              <a:gd name="T0" fmla="*/ 2147483646 w 2867"/>
              <a:gd name="T1" fmla="*/ 0 h 2867"/>
              <a:gd name="T2" fmla="*/ 2147483646 w 2867"/>
              <a:gd name="T3" fmla="*/ 2147483646 h 2867"/>
              <a:gd name="T4" fmla="*/ 2147483646 w 2867"/>
              <a:gd name="T5" fmla="*/ 2147483646 h 2867"/>
              <a:gd name="T6" fmla="*/ 0 w 2867"/>
              <a:gd name="T7" fmla="*/ 2147483646 h 2867"/>
              <a:gd name="T8" fmla="*/ 2147483646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rgbClr val="2F2637"/>
          </a:solidFill>
          <a:ln>
            <a:noFill/>
          </a:ln>
        </p:spPr>
        <p:txBody>
          <a:bodyPr lIns="121917" tIns="60958" rIns="121917" bIns="60958"/>
          <a:lstStyle/>
          <a:p>
            <a:endParaRPr lang="zh-CN" altLang="en-US"/>
          </a:p>
        </p:txBody>
      </p:sp>
      <p:sp>
        <p:nvSpPr>
          <p:cNvPr id="5" name="Freeform 8"/>
          <p:cNvSpPr>
            <a:spLocks/>
          </p:cNvSpPr>
          <p:nvPr/>
        </p:nvSpPr>
        <p:spPr bwMode="auto">
          <a:xfrm>
            <a:off x="4547407" y="4156828"/>
            <a:ext cx="1970649" cy="1971362"/>
          </a:xfrm>
          <a:custGeom>
            <a:avLst/>
            <a:gdLst>
              <a:gd name="T0" fmla="*/ 2147483646 w 2427"/>
              <a:gd name="T1" fmla="*/ 0 h 2427"/>
              <a:gd name="T2" fmla="*/ 2147483646 w 2427"/>
              <a:gd name="T3" fmla="*/ 2147483646 h 2427"/>
              <a:gd name="T4" fmla="*/ 2147483646 w 2427"/>
              <a:gd name="T5" fmla="*/ 2147483646 h 2427"/>
              <a:gd name="T6" fmla="*/ 0 w 2427"/>
              <a:gd name="T7" fmla="*/ 2147483646 h 2427"/>
              <a:gd name="T8" fmla="*/ 2147483646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rgbClr val="2F2637"/>
          </a:solidFill>
          <a:ln>
            <a:noFill/>
          </a:ln>
        </p:spPr>
        <p:txBody>
          <a:bodyPr lIns="121917" tIns="60958" rIns="121917" bIns="60958"/>
          <a:lstStyle/>
          <a:p>
            <a:endParaRPr lang="zh-CN" altLang="en-US"/>
          </a:p>
        </p:txBody>
      </p:sp>
      <p:sp>
        <p:nvSpPr>
          <p:cNvPr id="6" name="Freeform 9"/>
          <p:cNvSpPr>
            <a:spLocks/>
          </p:cNvSpPr>
          <p:nvPr/>
        </p:nvSpPr>
        <p:spPr bwMode="auto">
          <a:xfrm>
            <a:off x="5613653" y="3250509"/>
            <a:ext cx="1653314" cy="1652324"/>
          </a:xfrm>
          <a:custGeom>
            <a:avLst/>
            <a:gdLst>
              <a:gd name="T0" fmla="*/ 2147483646 w 2587"/>
              <a:gd name="T1" fmla="*/ 0 h 2586"/>
              <a:gd name="T2" fmla="*/ 2147483646 w 2587"/>
              <a:gd name="T3" fmla="*/ 2147483646 h 2586"/>
              <a:gd name="T4" fmla="*/ 2147483646 w 2587"/>
              <a:gd name="T5" fmla="*/ 2147483646 h 2586"/>
              <a:gd name="T6" fmla="*/ 0 w 2587"/>
              <a:gd name="T7" fmla="*/ 2147483646 h 2586"/>
              <a:gd name="T8" fmla="*/ 2147483646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rgbClr val="2F2637"/>
          </a:solidFill>
          <a:ln>
            <a:noFill/>
          </a:ln>
        </p:spPr>
        <p:txBody>
          <a:bodyPr lIns="121917" tIns="60958" rIns="121917" bIns="60958"/>
          <a:lstStyle/>
          <a:p>
            <a:endParaRPr lang="zh-CN" altLang="en-US"/>
          </a:p>
        </p:txBody>
      </p:sp>
      <p:cxnSp>
        <p:nvCxnSpPr>
          <p:cNvPr id="7" name="直接连接符 25"/>
          <p:cNvCxnSpPr>
            <a:cxnSpLocks noChangeShapeType="1"/>
          </p:cNvCxnSpPr>
          <p:nvPr/>
        </p:nvCxnSpPr>
        <p:spPr bwMode="auto">
          <a:xfrm>
            <a:off x="6695764" y="2831475"/>
            <a:ext cx="366997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26"/>
          <p:cNvCxnSpPr>
            <a:cxnSpLocks noChangeShapeType="1"/>
          </p:cNvCxnSpPr>
          <p:nvPr/>
        </p:nvCxnSpPr>
        <p:spPr bwMode="auto">
          <a:xfrm>
            <a:off x="7282833" y="4075876"/>
            <a:ext cx="36715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30"/>
          <p:cNvCxnSpPr>
            <a:cxnSpLocks noChangeShapeType="1"/>
          </p:cNvCxnSpPr>
          <p:nvPr/>
        </p:nvCxnSpPr>
        <p:spPr bwMode="auto">
          <a:xfrm>
            <a:off x="6518056" y="5142507"/>
            <a:ext cx="366997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31"/>
          <p:cNvSpPr txBox="1">
            <a:spLocks noChangeArrowheads="1"/>
          </p:cNvSpPr>
          <p:nvPr/>
        </p:nvSpPr>
        <p:spPr bwMode="auto">
          <a:xfrm>
            <a:off x="2975014" y="3504468"/>
            <a:ext cx="1667594" cy="46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bg1"/>
                </a:solidFill>
                <a:latin typeface="微软雅黑" panose="020B0503020204020204" pitchFamily="34" charset="-122"/>
              </a:rPr>
              <a:t>标题文字</a:t>
            </a:r>
            <a:endParaRPr lang="en-US" sz="2200">
              <a:solidFill>
                <a:schemeClr val="bg1"/>
              </a:solidFill>
              <a:latin typeface="微软雅黑" panose="020B0503020204020204" pitchFamily="34" charset="-122"/>
            </a:endParaRPr>
          </a:p>
        </p:txBody>
      </p:sp>
      <p:sp>
        <p:nvSpPr>
          <p:cNvPr id="11" name="TextBox 32"/>
          <p:cNvSpPr txBox="1">
            <a:spLocks noChangeArrowheads="1"/>
          </p:cNvSpPr>
          <p:nvPr/>
        </p:nvSpPr>
        <p:spPr bwMode="auto">
          <a:xfrm>
            <a:off x="2975014" y="3899692"/>
            <a:ext cx="166759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bg1"/>
                </a:solidFill>
                <a:latin typeface="微软雅黑" panose="020B0503020204020204" pitchFamily="34" charset="-122"/>
              </a:rPr>
              <a:t>75%</a:t>
            </a:r>
          </a:p>
        </p:txBody>
      </p:sp>
      <p:sp>
        <p:nvSpPr>
          <p:cNvPr id="12" name="TextBox 33"/>
          <p:cNvSpPr txBox="1">
            <a:spLocks noChangeArrowheads="1"/>
          </p:cNvSpPr>
          <p:nvPr/>
        </p:nvSpPr>
        <p:spPr bwMode="auto">
          <a:xfrm>
            <a:off x="4721942" y="2334667"/>
            <a:ext cx="1667595" cy="43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bg1"/>
                </a:solidFill>
                <a:latin typeface="微软雅黑" panose="020B0503020204020204" pitchFamily="34" charset="-122"/>
              </a:rPr>
              <a:t>标题文字</a:t>
            </a:r>
            <a:endParaRPr lang="en-US">
              <a:solidFill>
                <a:schemeClr val="bg1"/>
              </a:solidFill>
              <a:latin typeface="微软雅黑" panose="020B0503020204020204" pitchFamily="34" charset="-122"/>
            </a:endParaRPr>
          </a:p>
        </p:txBody>
      </p:sp>
      <p:sp>
        <p:nvSpPr>
          <p:cNvPr id="13" name="TextBox 34"/>
          <p:cNvSpPr txBox="1">
            <a:spLocks noChangeArrowheads="1"/>
          </p:cNvSpPr>
          <p:nvPr/>
        </p:nvSpPr>
        <p:spPr bwMode="auto">
          <a:xfrm>
            <a:off x="4721942" y="2629894"/>
            <a:ext cx="166759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bg1"/>
                </a:solidFill>
                <a:latin typeface="微软雅黑" panose="020B0503020204020204" pitchFamily="34" charset="-122"/>
              </a:rPr>
              <a:t>54%</a:t>
            </a:r>
          </a:p>
        </p:txBody>
      </p:sp>
      <p:sp>
        <p:nvSpPr>
          <p:cNvPr id="14" name="TextBox 35"/>
          <p:cNvSpPr txBox="1">
            <a:spLocks noChangeArrowheads="1"/>
          </p:cNvSpPr>
          <p:nvPr/>
        </p:nvSpPr>
        <p:spPr bwMode="auto">
          <a:xfrm>
            <a:off x="4721942" y="4667920"/>
            <a:ext cx="1667595" cy="40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bg1"/>
                </a:solidFill>
                <a:latin typeface="微软雅黑" panose="020B0503020204020204" pitchFamily="34" charset="-122"/>
              </a:rPr>
              <a:t>标题文字</a:t>
            </a:r>
            <a:endParaRPr lang="en-US" sz="1800">
              <a:solidFill>
                <a:schemeClr val="bg1"/>
              </a:solidFill>
              <a:latin typeface="微软雅黑" panose="020B0503020204020204" pitchFamily="34" charset="-122"/>
            </a:endParaRPr>
          </a:p>
        </p:txBody>
      </p:sp>
      <p:sp>
        <p:nvSpPr>
          <p:cNvPr id="15" name="TextBox 36"/>
          <p:cNvSpPr txBox="1">
            <a:spLocks noChangeArrowheads="1"/>
          </p:cNvSpPr>
          <p:nvPr/>
        </p:nvSpPr>
        <p:spPr bwMode="auto">
          <a:xfrm>
            <a:off x="4721942" y="4963149"/>
            <a:ext cx="1667595" cy="67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bg1"/>
                </a:solidFill>
                <a:latin typeface="微软雅黑" panose="020B0503020204020204" pitchFamily="34" charset="-122"/>
              </a:rPr>
              <a:t>40%</a:t>
            </a:r>
          </a:p>
        </p:txBody>
      </p:sp>
      <p:sp>
        <p:nvSpPr>
          <p:cNvPr id="16" name="TextBox 37"/>
          <p:cNvSpPr txBox="1">
            <a:spLocks noChangeArrowheads="1"/>
          </p:cNvSpPr>
          <p:nvPr/>
        </p:nvSpPr>
        <p:spPr bwMode="auto">
          <a:xfrm>
            <a:off x="5651733" y="3764777"/>
            <a:ext cx="1667595" cy="369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chemeClr val="bg1"/>
                </a:solidFill>
                <a:latin typeface="微软雅黑" panose="020B0503020204020204" pitchFamily="34" charset="-122"/>
              </a:rPr>
              <a:t>标题文字</a:t>
            </a:r>
            <a:endParaRPr lang="en-US" sz="1600">
              <a:solidFill>
                <a:schemeClr val="bg1"/>
              </a:solidFill>
              <a:latin typeface="微软雅黑" panose="020B0503020204020204" pitchFamily="34" charset="-122"/>
            </a:endParaRPr>
          </a:p>
        </p:txBody>
      </p:sp>
      <p:sp>
        <p:nvSpPr>
          <p:cNvPr id="17" name="TextBox 38"/>
          <p:cNvSpPr txBox="1">
            <a:spLocks noChangeArrowheads="1"/>
          </p:cNvSpPr>
          <p:nvPr/>
        </p:nvSpPr>
        <p:spPr bwMode="auto">
          <a:xfrm>
            <a:off x="5608891" y="3926677"/>
            <a:ext cx="1667594" cy="584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000" b="1">
                <a:solidFill>
                  <a:schemeClr val="bg1"/>
                </a:solidFill>
                <a:latin typeface="微软雅黑" panose="020B0503020204020204" pitchFamily="34" charset="-122"/>
              </a:rPr>
              <a:t>29%</a:t>
            </a:r>
          </a:p>
        </p:txBody>
      </p:sp>
      <p:sp>
        <p:nvSpPr>
          <p:cNvPr id="18" name="TextBox 39"/>
          <p:cNvSpPr txBox="1">
            <a:spLocks noChangeArrowheads="1"/>
          </p:cNvSpPr>
          <p:nvPr/>
        </p:nvSpPr>
        <p:spPr bwMode="auto">
          <a:xfrm>
            <a:off x="7098778" y="2242606"/>
            <a:ext cx="3290761" cy="8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a:t>
            </a:r>
          </a:p>
        </p:txBody>
      </p:sp>
      <p:sp>
        <p:nvSpPr>
          <p:cNvPr id="19" name="TextBox 40"/>
          <p:cNvSpPr txBox="1">
            <a:spLocks noChangeArrowheads="1"/>
          </p:cNvSpPr>
          <p:nvPr/>
        </p:nvSpPr>
        <p:spPr bwMode="auto">
          <a:xfrm>
            <a:off x="7671568" y="3472724"/>
            <a:ext cx="3290761" cy="8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a:t>
            </a:r>
          </a:p>
        </p:txBody>
      </p:sp>
      <p:sp>
        <p:nvSpPr>
          <p:cNvPr id="20" name="TextBox 41"/>
          <p:cNvSpPr txBox="1">
            <a:spLocks noChangeArrowheads="1"/>
          </p:cNvSpPr>
          <p:nvPr/>
        </p:nvSpPr>
        <p:spPr bwMode="auto">
          <a:xfrm>
            <a:off x="913925" y="4834582"/>
            <a:ext cx="2061089" cy="110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a:t>
            </a:r>
          </a:p>
        </p:txBody>
      </p:sp>
      <p:sp>
        <p:nvSpPr>
          <p:cNvPr id="21" name="TextBox 42"/>
          <p:cNvSpPr txBox="1">
            <a:spLocks noChangeArrowheads="1"/>
          </p:cNvSpPr>
          <p:nvPr/>
        </p:nvSpPr>
        <p:spPr bwMode="auto">
          <a:xfrm>
            <a:off x="7098778" y="4540941"/>
            <a:ext cx="3290761" cy="8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a:t>
            </a: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31"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style.rotation</p:attrName>
                                        </p:attrNameLst>
                                      </p:cBhvr>
                                      <p:tavLst>
                                        <p:tav tm="0">
                                          <p:val>
                                            <p:fltVal val="90"/>
                                          </p:val>
                                        </p:tav>
                                        <p:tav tm="100000">
                                          <p:val>
                                            <p:fltVal val="0"/>
                                          </p:val>
                                        </p:tav>
                                      </p:tavLst>
                                    </p:anim>
                                    <p:animEffect transition="in" filter="fade">
                                      <p:cBhvr>
                                        <p:cTn id="28" dur="500"/>
                                        <p:tgtEl>
                                          <p:spTgt spid="10"/>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90"/>
                                          </p:val>
                                        </p:tav>
                                        <p:tav tm="100000">
                                          <p:val>
                                            <p:fltVal val="0"/>
                                          </p:val>
                                        </p:tav>
                                      </p:tavLst>
                                    </p:anim>
                                    <p:animEffect transition="in" filter="fade">
                                      <p:cBhvr>
                                        <p:cTn id="34" dur="500"/>
                                        <p:tgtEl>
                                          <p:spTgt spid="1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 calcmode="lin" valueType="num">
                                      <p:cBhvr>
                                        <p:cTn id="39" dur="500" fill="hold"/>
                                        <p:tgtEl>
                                          <p:spTgt spid="12"/>
                                        </p:tgtEl>
                                        <p:attrNameLst>
                                          <p:attrName>style.rotation</p:attrName>
                                        </p:attrNameLst>
                                      </p:cBhvr>
                                      <p:tavLst>
                                        <p:tav tm="0">
                                          <p:val>
                                            <p:fltVal val="90"/>
                                          </p:val>
                                        </p:tav>
                                        <p:tav tm="100000">
                                          <p:val>
                                            <p:fltVal val="0"/>
                                          </p:val>
                                        </p:tav>
                                      </p:tavLst>
                                    </p:anim>
                                    <p:animEffect transition="in" filter="fade">
                                      <p:cBhvr>
                                        <p:cTn id="40" dur="500"/>
                                        <p:tgtEl>
                                          <p:spTgt spid="12"/>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90"/>
                                          </p:val>
                                        </p:tav>
                                        <p:tav tm="100000">
                                          <p:val>
                                            <p:fltVal val="0"/>
                                          </p:val>
                                        </p:tav>
                                      </p:tavLst>
                                    </p:anim>
                                    <p:animEffect transition="in" filter="fade">
                                      <p:cBhvr>
                                        <p:cTn id="46" dur="500"/>
                                        <p:tgtEl>
                                          <p:spTgt spid="13"/>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90"/>
                                          </p:val>
                                        </p:tav>
                                        <p:tav tm="100000">
                                          <p:val>
                                            <p:fltVal val="0"/>
                                          </p:val>
                                        </p:tav>
                                      </p:tavLst>
                                    </p:anim>
                                    <p:animEffect transition="in" filter="fade">
                                      <p:cBhvr>
                                        <p:cTn id="52" dur="500"/>
                                        <p:tgtEl>
                                          <p:spTgt spid="16"/>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style.rotation</p:attrName>
                                        </p:attrNameLst>
                                      </p:cBhvr>
                                      <p:tavLst>
                                        <p:tav tm="0">
                                          <p:val>
                                            <p:fltVal val="90"/>
                                          </p:val>
                                        </p:tav>
                                        <p:tav tm="100000">
                                          <p:val>
                                            <p:fltVal val="0"/>
                                          </p:val>
                                        </p:tav>
                                      </p:tavLst>
                                    </p:anim>
                                    <p:animEffect transition="in" filter="fade">
                                      <p:cBhvr>
                                        <p:cTn id="58" dur="500"/>
                                        <p:tgtEl>
                                          <p:spTgt spid="17"/>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 calcmode="lin" valueType="num">
                                      <p:cBhvr>
                                        <p:cTn id="63" dur="500" fill="hold"/>
                                        <p:tgtEl>
                                          <p:spTgt spid="14"/>
                                        </p:tgtEl>
                                        <p:attrNameLst>
                                          <p:attrName>style.rotation</p:attrName>
                                        </p:attrNameLst>
                                      </p:cBhvr>
                                      <p:tavLst>
                                        <p:tav tm="0">
                                          <p:val>
                                            <p:fltVal val="90"/>
                                          </p:val>
                                        </p:tav>
                                        <p:tav tm="100000">
                                          <p:val>
                                            <p:fltVal val="0"/>
                                          </p:val>
                                        </p:tav>
                                      </p:tavLst>
                                    </p:anim>
                                    <p:animEffect transition="in" filter="fade">
                                      <p:cBhvr>
                                        <p:cTn id="64" dur="500"/>
                                        <p:tgtEl>
                                          <p:spTgt spid="14"/>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 calcmode="lin" valueType="num">
                                      <p:cBhvr>
                                        <p:cTn id="69" dur="500" fill="hold"/>
                                        <p:tgtEl>
                                          <p:spTgt spid="15"/>
                                        </p:tgtEl>
                                        <p:attrNameLst>
                                          <p:attrName>style.rotation</p:attrName>
                                        </p:attrNameLst>
                                      </p:cBhvr>
                                      <p:tavLst>
                                        <p:tav tm="0">
                                          <p:val>
                                            <p:fltVal val="90"/>
                                          </p:val>
                                        </p:tav>
                                        <p:tav tm="100000">
                                          <p:val>
                                            <p:fltVal val="0"/>
                                          </p:val>
                                        </p:tav>
                                      </p:tavLst>
                                    </p:anim>
                                    <p:animEffect transition="in" filter="fade">
                                      <p:cBhvr>
                                        <p:cTn id="70" dur="500"/>
                                        <p:tgtEl>
                                          <p:spTgt spid="15"/>
                                        </p:tgtEl>
                                      </p:cBhvr>
                                    </p:animEffect>
                                  </p:childTnLst>
                                </p:cTn>
                              </p:par>
                            </p:childTnLst>
                          </p:cTn>
                        </p:par>
                        <p:par>
                          <p:cTn id="71" fill="hold">
                            <p:stCondLst>
                              <p:cond delay="1500"/>
                            </p:stCondLst>
                            <p:childTnLst>
                              <p:par>
                                <p:cTn id="72" presetID="22" presetClass="entr" presetSubtype="8" fill="hold" nodeType="after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wipe(left)">
                                      <p:cBhvr>
                                        <p:cTn id="74" dur="500"/>
                                        <p:tgtEl>
                                          <p:spTgt spid="7"/>
                                        </p:tgtEl>
                                      </p:cBhvr>
                                    </p:animEffect>
                                  </p:childTnLst>
                                </p:cTn>
                              </p:par>
                              <p:par>
                                <p:cTn id="75" presetID="22" presetClass="entr" presetSubtype="8" fill="hold"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left)">
                                      <p:cBhvr>
                                        <p:cTn id="77" dur="500"/>
                                        <p:tgtEl>
                                          <p:spTgt spid="8"/>
                                        </p:tgtEl>
                                      </p:cBhvr>
                                    </p:animEffect>
                                  </p:childTnLst>
                                </p:cTn>
                              </p:par>
                              <p:par>
                                <p:cTn id="78" presetID="22" presetClass="entr" presetSubtype="8" fill="hold" nodeType="with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wipe(left)">
                                      <p:cBhvr>
                                        <p:cTn id="80" dur="500"/>
                                        <p:tgtEl>
                                          <p:spTgt spid="9"/>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left)">
                                      <p:cBhvr>
                                        <p:cTn id="84" dur="500"/>
                                        <p:tgtEl>
                                          <p:spTgt spid="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left)">
                                      <p:cBhvr>
                                        <p:cTn id="87" dur="500"/>
                                        <p:tgtEl>
                                          <p:spTgt spid="1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left)">
                                      <p:cBhvr>
                                        <p:cTn id="90" dur="500"/>
                                        <p:tgtEl>
                                          <p:spTgt spid="2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任意多边形 35"/>
          <p:cNvSpPr>
            <a:spLocks noChangeArrowheads="1"/>
          </p:cNvSpPr>
          <p:nvPr/>
        </p:nvSpPr>
        <p:spPr bwMode="auto">
          <a:xfrm>
            <a:off x="2395226" y="3594874"/>
            <a:ext cx="1352375" cy="1746655"/>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2F2637"/>
          </a:solidFill>
          <a:ln>
            <a:noFill/>
          </a:ln>
        </p:spPr>
        <p:txBody>
          <a:bodyPr lIns="215995" tIns="0" rIns="0" bIns="0" anchor="ctr"/>
          <a:lstStyle/>
          <a:p>
            <a:pPr>
              <a:defRPr/>
            </a:pPr>
            <a:r>
              <a:rPr lang="zh-CN" altLang="en-US" sz="2000" b="1" kern="0">
                <a:solidFill>
                  <a:schemeClr val="bg1"/>
                </a:solidFill>
                <a:latin typeface="微软雅黑" pitchFamily="34" charset="-122"/>
                <a:ea typeface="微软雅黑" pitchFamily="34" charset="-122"/>
              </a:rPr>
              <a:t>标题</a:t>
            </a:r>
          </a:p>
        </p:txBody>
      </p:sp>
      <p:sp>
        <p:nvSpPr>
          <p:cNvPr id="4" name="任意多边形 36"/>
          <p:cNvSpPr>
            <a:spLocks noChangeArrowheads="1"/>
          </p:cNvSpPr>
          <p:nvPr/>
        </p:nvSpPr>
        <p:spPr bwMode="auto">
          <a:xfrm>
            <a:off x="2426973" y="2634217"/>
            <a:ext cx="1749198" cy="1344923"/>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2F2637"/>
          </a:solidFill>
          <a:ln>
            <a:noFill/>
          </a:ln>
          <a:extLst/>
        </p:spPr>
        <p:txBody>
          <a:bodyPr lIns="0" tIns="0" rIns="0" bIns="215995" anchor="ctr"/>
          <a:lstStyle/>
          <a:p>
            <a:pPr algn="ctr">
              <a:defRPr/>
            </a:pPr>
            <a:r>
              <a:rPr lang="zh-CN" altLang="en-US" sz="2000" b="1" kern="0" dirty="0">
                <a:solidFill>
                  <a:schemeClr val="bg1"/>
                </a:solidFill>
                <a:latin typeface="微软雅黑" pitchFamily="34" charset="-122"/>
                <a:ea typeface="微软雅黑" pitchFamily="34" charset="-122"/>
              </a:rPr>
              <a:t>标题</a:t>
            </a:r>
          </a:p>
        </p:txBody>
      </p:sp>
      <p:sp>
        <p:nvSpPr>
          <p:cNvPr id="5" name="任意多边形 37"/>
          <p:cNvSpPr>
            <a:spLocks noChangeArrowheads="1"/>
          </p:cNvSpPr>
          <p:nvPr/>
        </p:nvSpPr>
        <p:spPr bwMode="auto">
          <a:xfrm>
            <a:off x="3792044" y="2665974"/>
            <a:ext cx="1352375" cy="1748242"/>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2F2637"/>
          </a:solidFill>
          <a:ln>
            <a:noFill/>
          </a:ln>
        </p:spPr>
        <p:txBody>
          <a:bodyPr lIns="0" tIns="0" rIns="215995" bIns="0" anchor="ctr"/>
          <a:lstStyle/>
          <a:p>
            <a:pPr algn="r">
              <a:defRPr/>
            </a:pPr>
            <a:r>
              <a:rPr lang="zh-CN" altLang="en-US" sz="2000" b="1" kern="0">
                <a:solidFill>
                  <a:schemeClr val="bg1"/>
                </a:solidFill>
                <a:latin typeface="微软雅黑" pitchFamily="34" charset="-122"/>
                <a:ea typeface="微软雅黑" pitchFamily="34" charset="-122"/>
              </a:rPr>
              <a:t>标题</a:t>
            </a:r>
          </a:p>
        </p:txBody>
      </p:sp>
      <p:sp>
        <p:nvSpPr>
          <p:cNvPr id="6" name="任意多边形 38"/>
          <p:cNvSpPr>
            <a:spLocks noChangeArrowheads="1"/>
          </p:cNvSpPr>
          <p:nvPr/>
        </p:nvSpPr>
        <p:spPr bwMode="auto">
          <a:xfrm>
            <a:off x="3357127" y="4033127"/>
            <a:ext cx="1749198" cy="1352864"/>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2F2637"/>
          </a:solidFill>
          <a:ln>
            <a:noFill/>
          </a:ln>
          <a:extLst/>
        </p:spPr>
        <p:txBody>
          <a:bodyPr lIns="0" tIns="215995" rIns="0" bIns="0" anchor="ctr"/>
          <a:lstStyle/>
          <a:p>
            <a:pPr algn="ctr">
              <a:defRPr/>
            </a:pPr>
            <a:r>
              <a:rPr lang="zh-CN" altLang="en-US" sz="2000" b="1" kern="0">
                <a:solidFill>
                  <a:schemeClr val="bg1"/>
                </a:solidFill>
                <a:latin typeface="微软雅黑" pitchFamily="34" charset="-122"/>
                <a:ea typeface="微软雅黑" pitchFamily="34" charset="-122"/>
              </a:rPr>
              <a:t>标题</a:t>
            </a:r>
          </a:p>
        </p:txBody>
      </p:sp>
      <p:sp>
        <p:nvSpPr>
          <p:cNvPr id="7" name="矩形 39"/>
          <p:cNvSpPr>
            <a:spLocks noChangeArrowheads="1"/>
          </p:cNvSpPr>
          <p:nvPr/>
        </p:nvSpPr>
        <p:spPr bwMode="auto">
          <a:xfrm>
            <a:off x="5185688" y="3237606"/>
            <a:ext cx="1809515" cy="60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p>
            <a:pP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a:p>
            <a:pP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p:txBody>
      </p:sp>
      <p:sp>
        <p:nvSpPr>
          <p:cNvPr id="8" name="矩形 40"/>
          <p:cNvSpPr>
            <a:spLocks noChangeArrowheads="1"/>
          </p:cNvSpPr>
          <p:nvPr/>
        </p:nvSpPr>
        <p:spPr bwMode="auto">
          <a:xfrm>
            <a:off x="3319031" y="5478087"/>
            <a:ext cx="1809515" cy="604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p>
            <a:pPr algn="ct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a:p>
            <a:pPr algn="ct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p:txBody>
      </p:sp>
      <p:sp>
        <p:nvSpPr>
          <p:cNvPr id="9" name="矩形 41"/>
          <p:cNvSpPr>
            <a:spLocks noChangeArrowheads="1"/>
          </p:cNvSpPr>
          <p:nvPr/>
        </p:nvSpPr>
        <p:spPr bwMode="auto">
          <a:xfrm>
            <a:off x="2379354" y="1970488"/>
            <a:ext cx="1809515" cy="60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p>
            <a:pPr algn="ct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a:p>
            <a:pPr algn="ct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p:txBody>
      </p:sp>
      <p:sp>
        <p:nvSpPr>
          <p:cNvPr id="10" name="矩形 42"/>
          <p:cNvSpPr>
            <a:spLocks noChangeArrowheads="1"/>
          </p:cNvSpPr>
          <p:nvPr/>
        </p:nvSpPr>
        <p:spPr bwMode="auto">
          <a:xfrm>
            <a:off x="525396" y="4161745"/>
            <a:ext cx="1806340" cy="606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ctr"/>
          <a:lstStyle/>
          <a:p>
            <a:pPr algn="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a:p>
            <a:pPr algn="r">
              <a:lnSpc>
                <a:spcPct val="120000"/>
              </a:lnSpc>
              <a:defRPr/>
            </a:pPr>
            <a:r>
              <a:rPr lang="zh-CN" altLang="en-US" sz="1600" kern="0" dirty="0">
                <a:latin typeface="微软雅黑" pitchFamily="34" charset="-122"/>
                <a:ea typeface="微软雅黑" pitchFamily="34" charset="-122"/>
              </a:rPr>
              <a:t>此处输入文本</a:t>
            </a:r>
            <a:endParaRPr lang="en-US" sz="1600" kern="0" dirty="0">
              <a:latin typeface="微软雅黑" pitchFamily="34" charset="-122"/>
              <a:ea typeface="微软雅黑" pitchFamily="34" charset="-122"/>
            </a:endParaRPr>
          </a:p>
        </p:txBody>
      </p:sp>
      <p:grpSp>
        <p:nvGrpSpPr>
          <p:cNvPr id="11" name="Group 18"/>
          <p:cNvGrpSpPr>
            <a:grpSpLocks/>
          </p:cNvGrpSpPr>
          <p:nvPr/>
        </p:nvGrpSpPr>
        <p:grpSpPr bwMode="auto">
          <a:xfrm>
            <a:off x="7361867" y="2107044"/>
            <a:ext cx="3849187" cy="875994"/>
            <a:chOff x="0" y="0"/>
            <a:chExt cx="3850501" cy="877052"/>
          </a:xfrm>
        </p:grpSpPr>
        <p:sp>
          <p:nvSpPr>
            <p:cNvPr id="12" name="文本框 44"/>
            <p:cNvSpPr txBox="1">
              <a:spLocks noChangeArrowheads="1"/>
            </p:cNvSpPr>
            <p:nvPr/>
          </p:nvSpPr>
          <p:spPr bwMode="auto">
            <a:xfrm>
              <a:off x="0" y="0"/>
              <a:ext cx="2674843" cy="323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500" b="1" kern="0" dirty="0">
                  <a:latin typeface="微软雅黑" pitchFamily="34" charset="-122"/>
                  <a:ea typeface="微软雅黑" pitchFamily="34" charset="-122"/>
                </a:rPr>
                <a:t>添加标题</a:t>
              </a:r>
            </a:p>
          </p:txBody>
        </p:sp>
        <p:sp>
          <p:nvSpPr>
            <p:cNvPr id="13" name="文本框 21"/>
            <p:cNvSpPr txBox="1">
              <a:spLocks noChangeArrowheads="1"/>
            </p:cNvSpPr>
            <p:nvPr/>
          </p:nvSpPr>
          <p:spPr bwMode="auto">
            <a:xfrm>
              <a:off x="0" y="353200"/>
              <a:ext cx="3850501" cy="523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40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4" name="Group 21"/>
          <p:cNvGrpSpPr>
            <a:grpSpLocks/>
          </p:cNvGrpSpPr>
          <p:nvPr/>
        </p:nvGrpSpPr>
        <p:grpSpPr bwMode="auto">
          <a:xfrm>
            <a:off x="7361867" y="3534536"/>
            <a:ext cx="3849187" cy="876591"/>
            <a:chOff x="0" y="0"/>
            <a:chExt cx="3850501" cy="876164"/>
          </a:xfrm>
        </p:grpSpPr>
        <p:sp>
          <p:nvSpPr>
            <p:cNvPr id="15" name="文本框 47"/>
            <p:cNvSpPr txBox="1">
              <a:spLocks noChangeArrowheads="1"/>
            </p:cNvSpPr>
            <p:nvPr/>
          </p:nvSpPr>
          <p:spPr bwMode="auto">
            <a:xfrm>
              <a:off x="0" y="0"/>
              <a:ext cx="2674843" cy="32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500" b="1" kern="0" dirty="0">
                  <a:latin typeface="微软雅黑" pitchFamily="34" charset="-122"/>
                  <a:ea typeface="微软雅黑" pitchFamily="34" charset="-122"/>
                </a:rPr>
                <a:t>添加标题</a:t>
              </a:r>
            </a:p>
          </p:txBody>
        </p:sp>
        <p:sp>
          <p:nvSpPr>
            <p:cNvPr id="16" name="文本框 14"/>
            <p:cNvSpPr txBox="1">
              <a:spLocks noChangeArrowheads="1"/>
            </p:cNvSpPr>
            <p:nvPr/>
          </p:nvSpPr>
          <p:spPr bwMode="auto">
            <a:xfrm>
              <a:off x="0" y="353199"/>
              <a:ext cx="3850501" cy="522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40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7" name="Group 24"/>
          <p:cNvGrpSpPr>
            <a:grpSpLocks/>
          </p:cNvGrpSpPr>
          <p:nvPr/>
        </p:nvGrpSpPr>
        <p:grpSpPr bwMode="auto">
          <a:xfrm>
            <a:off x="7361867" y="4963618"/>
            <a:ext cx="3849187" cy="876591"/>
            <a:chOff x="0" y="0"/>
            <a:chExt cx="3850501" cy="876164"/>
          </a:xfrm>
        </p:grpSpPr>
        <p:sp>
          <p:nvSpPr>
            <p:cNvPr id="18" name="文本框 50"/>
            <p:cNvSpPr txBox="1">
              <a:spLocks noChangeArrowheads="1"/>
            </p:cNvSpPr>
            <p:nvPr/>
          </p:nvSpPr>
          <p:spPr bwMode="auto">
            <a:xfrm>
              <a:off x="0" y="0"/>
              <a:ext cx="2674843" cy="323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500" b="1" kern="0" dirty="0">
                  <a:latin typeface="微软雅黑" pitchFamily="34" charset="-122"/>
                  <a:ea typeface="微软雅黑" pitchFamily="34" charset="-122"/>
                </a:rPr>
                <a:t>添加标题</a:t>
              </a:r>
            </a:p>
          </p:txBody>
        </p:sp>
        <p:sp>
          <p:nvSpPr>
            <p:cNvPr id="19" name="文本框 14"/>
            <p:cNvSpPr txBox="1">
              <a:spLocks noChangeArrowheads="1"/>
            </p:cNvSpPr>
            <p:nvPr/>
          </p:nvSpPr>
          <p:spPr bwMode="auto">
            <a:xfrm>
              <a:off x="0" y="353199"/>
              <a:ext cx="3850501" cy="522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40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500"/>
                            </p:stCondLst>
                            <p:childTnLst>
                              <p:par>
                                <p:cTn id="26" presetID="12" presetClass="entr" presetSubtype="4"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p:tgtEl>
                                          <p:spTgt spid="10"/>
                                        </p:tgtEl>
                                        <p:attrNameLst>
                                          <p:attrName>ppt_x</p:attrName>
                                        </p:attrNameLst>
                                      </p:cBhvr>
                                      <p:tavLst>
                                        <p:tav tm="0">
                                          <p:val>
                                            <p:strVal val="#ppt_x+#ppt_w*1.125000"/>
                                          </p:val>
                                        </p:tav>
                                        <p:tav tm="100000">
                                          <p:val>
                                            <p:strVal val="#ppt_x"/>
                                          </p:val>
                                        </p:tav>
                                      </p:tavLst>
                                    </p:anim>
                                    <p:animEffect transition="in" filter="wipe(left)">
                                      <p:cBhvr>
                                        <p:cTn id="33" dur="500"/>
                                        <p:tgtEl>
                                          <p:spTgt spid="10"/>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p:tgtEl>
                                          <p:spTgt spid="8"/>
                                        </p:tgtEl>
                                        <p:attrNameLst>
                                          <p:attrName>ppt_y</p:attrName>
                                        </p:attrNameLst>
                                      </p:cBhvr>
                                      <p:tavLst>
                                        <p:tav tm="0">
                                          <p:val>
                                            <p:strVal val="#ppt_y-#ppt_h*1.125000"/>
                                          </p:val>
                                        </p:tav>
                                        <p:tav tm="100000">
                                          <p:val>
                                            <p:strVal val="#ppt_y"/>
                                          </p:val>
                                        </p:tav>
                                      </p:tavLst>
                                    </p:anim>
                                    <p:animEffect transition="in" filter="wipe(down)">
                                      <p:cBhvr>
                                        <p:cTn id="37" dur="500"/>
                                        <p:tgtEl>
                                          <p:spTgt spid="8"/>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p:tgtEl>
                                          <p:spTgt spid="7"/>
                                        </p:tgtEl>
                                        <p:attrNameLst>
                                          <p:attrName>ppt_x</p:attrName>
                                        </p:attrNameLst>
                                      </p:cBhvr>
                                      <p:tavLst>
                                        <p:tav tm="0">
                                          <p:val>
                                            <p:strVal val="#ppt_x-#ppt_w*1.125000"/>
                                          </p:val>
                                        </p:tav>
                                        <p:tav tm="100000">
                                          <p:val>
                                            <p:strVal val="#ppt_x"/>
                                          </p:val>
                                        </p:tav>
                                      </p:tavLst>
                                    </p:anim>
                                    <p:animEffect transition="in" filter="wipe(right)">
                                      <p:cBhvr>
                                        <p:cTn id="41" dur="500"/>
                                        <p:tgtEl>
                                          <p:spTgt spid="7"/>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grpSp>
        <p:nvGrpSpPr>
          <p:cNvPr id="3" name="组合 2"/>
          <p:cNvGrpSpPr/>
          <p:nvPr/>
        </p:nvGrpSpPr>
        <p:grpSpPr>
          <a:xfrm>
            <a:off x="8140439" y="2238693"/>
            <a:ext cx="1967925" cy="1968637"/>
            <a:chOff x="8206117" y="1832591"/>
            <a:chExt cx="1968181" cy="1968181"/>
          </a:xfrm>
          <a:solidFill>
            <a:srgbClr val="2F2637"/>
          </a:solidFill>
        </p:grpSpPr>
        <p:sp>
          <p:nvSpPr>
            <p:cNvPr id="4" name="矩形 3"/>
            <p:cNvSpPr/>
            <p:nvPr/>
          </p:nvSpPr>
          <p:spPr>
            <a:xfrm>
              <a:off x="8206117"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mn-ea"/>
              </a:endParaRPr>
            </a:p>
          </p:txBody>
        </p:sp>
        <p:sp>
          <p:nvSpPr>
            <p:cNvPr id="5" name="文本框 13"/>
            <p:cNvSpPr txBox="1"/>
            <p:nvPr/>
          </p:nvSpPr>
          <p:spPr>
            <a:xfrm>
              <a:off x="8275416" y="2490513"/>
              <a:ext cx="1829584" cy="652335"/>
            </a:xfrm>
            <a:prstGeom prst="rect">
              <a:avLst/>
            </a:prstGeom>
            <a:grpFill/>
          </p:spPr>
          <p:txBody>
            <a:bodyPr wrap="square" rtlCol="0" anchor="ctr">
              <a:spAutoFit/>
            </a:bodyPr>
            <a:lstStyle/>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p:txBody>
        </p:sp>
      </p:gr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40439" y="4289912"/>
            <a:ext cx="1967925" cy="1968637"/>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7" name="组合 6"/>
          <p:cNvGrpSpPr/>
          <p:nvPr/>
        </p:nvGrpSpPr>
        <p:grpSpPr>
          <a:xfrm>
            <a:off x="6083820" y="4289910"/>
            <a:ext cx="1967925" cy="1968637"/>
            <a:chOff x="6149230" y="3883333"/>
            <a:chExt cx="1968181" cy="1968181"/>
          </a:xfrm>
          <a:solidFill>
            <a:srgbClr val="2F2637"/>
          </a:solidFill>
        </p:grpSpPr>
        <p:sp>
          <p:nvSpPr>
            <p:cNvPr id="8" name="矩形 7"/>
            <p:cNvSpPr/>
            <p:nvPr/>
          </p:nvSpPr>
          <p:spPr>
            <a:xfrm>
              <a:off x="6149230"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mn-ea"/>
              </a:endParaRPr>
            </a:p>
          </p:txBody>
        </p:sp>
        <p:sp>
          <p:nvSpPr>
            <p:cNvPr id="9" name="文本框 17"/>
            <p:cNvSpPr txBox="1"/>
            <p:nvPr/>
          </p:nvSpPr>
          <p:spPr>
            <a:xfrm>
              <a:off x="6218529" y="4541255"/>
              <a:ext cx="1829584" cy="652335"/>
            </a:xfrm>
            <a:prstGeom prst="rect">
              <a:avLst/>
            </a:prstGeom>
            <a:grpFill/>
          </p:spPr>
          <p:txBody>
            <a:bodyPr wrap="square" rtlCol="0" anchor="ctr">
              <a:spAutoFit/>
            </a:bodyPr>
            <a:lstStyle/>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p:txBody>
        </p:sp>
      </p:gr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83820" y="2238693"/>
            <a:ext cx="1967925" cy="1968637"/>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1" name="组合 10"/>
          <p:cNvGrpSpPr/>
          <p:nvPr/>
        </p:nvGrpSpPr>
        <p:grpSpPr>
          <a:xfrm>
            <a:off x="4027200" y="2238693"/>
            <a:ext cx="1967925" cy="1968637"/>
            <a:chOff x="4092344" y="1832591"/>
            <a:chExt cx="1968181" cy="1968181"/>
          </a:xfrm>
          <a:solidFill>
            <a:srgbClr val="2F2637"/>
          </a:solidFill>
        </p:grpSpPr>
        <p:sp>
          <p:nvSpPr>
            <p:cNvPr id="12" name="矩形 11"/>
            <p:cNvSpPr/>
            <p:nvPr/>
          </p:nvSpPr>
          <p:spPr>
            <a:xfrm>
              <a:off x="4092344" y="1832591"/>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mn-ea"/>
              </a:endParaRPr>
            </a:p>
          </p:txBody>
        </p:sp>
        <p:sp>
          <p:nvSpPr>
            <p:cNvPr id="13" name="文本框 21"/>
            <p:cNvSpPr txBox="1"/>
            <p:nvPr/>
          </p:nvSpPr>
          <p:spPr>
            <a:xfrm>
              <a:off x="4161643" y="2490515"/>
              <a:ext cx="1829584" cy="652335"/>
            </a:xfrm>
            <a:prstGeom prst="rect">
              <a:avLst/>
            </a:prstGeom>
            <a:grpFill/>
          </p:spPr>
          <p:txBody>
            <a:bodyPr wrap="square" rtlCol="0" anchor="ctr">
              <a:spAutoFit/>
            </a:bodyPr>
            <a:lstStyle/>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p:txBody>
        </p:sp>
      </p:grpSp>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027200" y="4289912"/>
            <a:ext cx="1967925" cy="1968637"/>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grpSp>
        <p:nvGrpSpPr>
          <p:cNvPr id="15" name="组合 14"/>
          <p:cNvGrpSpPr/>
          <p:nvPr/>
        </p:nvGrpSpPr>
        <p:grpSpPr>
          <a:xfrm>
            <a:off x="1970583" y="4289910"/>
            <a:ext cx="1967925" cy="1968637"/>
            <a:chOff x="2035458" y="3883333"/>
            <a:chExt cx="1968181" cy="1968181"/>
          </a:xfrm>
          <a:solidFill>
            <a:srgbClr val="2F2637"/>
          </a:solidFill>
        </p:grpSpPr>
        <p:sp>
          <p:nvSpPr>
            <p:cNvPr id="16" name="矩形 15"/>
            <p:cNvSpPr/>
            <p:nvPr/>
          </p:nvSpPr>
          <p:spPr>
            <a:xfrm>
              <a:off x="2035458" y="3883333"/>
              <a:ext cx="1968181" cy="1968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mn-ea"/>
              </a:endParaRPr>
            </a:p>
          </p:txBody>
        </p:sp>
        <p:sp>
          <p:nvSpPr>
            <p:cNvPr id="17" name="文本框 25"/>
            <p:cNvSpPr txBox="1"/>
            <p:nvPr/>
          </p:nvSpPr>
          <p:spPr>
            <a:xfrm>
              <a:off x="2104757" y="4541255"/>
              <a:ext cx="1829584" cy="652335"/>
            </a:xfrm>
            <a:prstGeom prst="rect">
              <a:avLst/>
            </a:prstGeom>
            <a:grpFill/>
          </p:spPr>
          <p:txBody>
            <a:bodyPr wrap="square" rtlCol="0" anchor="ctr">
              <a:spAutoFit/>
            </a:bodyPr>
            <a:lstStyle/>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a:p>
              <a:pPr algn="ctr">
                <a:lnSpc>
                  <a:spcPct val="130000"/>
                </a:lnSpc>
              </a:pPr>
              <a:r>
                <a:rPr lang="zh-CN" altLang="en-US" sz="1400" b="1" dirty="0">
                  <a:solidFill>
                    <a:schemeClr val="bg1"/>
                  </a:solidFill>
                  <a:latin typeface="+mn-ea"/>
                </a:rPr>
                <a:t>单击添加文本</a:t>
              </a:r>
              <a:endParaRPr lang="en-US" altLang="zh-CN" sz="1400" b="1" dirty="0">
                <a:solidFill>
                  <a:schemeClr val="bg1"/>
                </a:solidFill>
                <a:latin typeface="+mn-ea"/>
              </a:endParaRPr>
            </a:p>
          </p:txBody>
        </p:sp>
      </p:grpSp>
      <p:pic>
        <p:nvPicPr>
          <p:cNvPr id="18" name="图片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70583" y="2238693"/>
            <a:ext cx="1967925" cy="1968637"/>
          </a:xfrm>
          <a:custGeom>
            <a:avLst/>
            <a:gdLst>
              <a:gd name="connsiteX0" fmla="*/ 0 w 1968181"/>
              <a:gd name="connsiteY0" fmla="*/ 0 h 1968181"/>
              <a:gd name="connsiteX1" fmla="*/ 1968181 w 1968181"/>
              <a:gd name="connsiteY1" fmla="*/ 0 h 1968181"/>
              <a:gd name="connsiteX2" fmla="*/ 1968181 w 1968181"/>
              <a:gd name="connsiteY2" fmla="*/ 1968181 h 1968181"/>
              <a:gd name="connsiteX3" fmla="*/ 0 w 1968181"/>
              <a:gd name="connsiteY3" fmla="*/ 1968181 h 1968181"/>
            </a:gdLst>
            <a:ahLst/>
            <a:cxnLst>
              <a:cxn ang="0">
                <a:pos x="connsiteX0" y="connsiteY0"/>
              </a:cxn>
              <a:cxn ang="0">
                <a:pos x="connsiteX1" y="connsiteY1"/>
              </a:cxn>
              <a:cxn ang="0">
                <a:pos x="connsiteX2" y="connsiteY2"/>
              </a:cxn>
              <a:cxn ang="0">
                <a:pos x="connsiteX3" y="connsiteY3"/>
              </a:cxn>
            </a:cxnLst>
            <a:rect l="l" t="t" r="r" b="b"/>
            <a:pathLst>
              <a:path w="1968181" h="1968181">
                <a:moveTo>
                  <a:pt x="0" y="0"/>
                </a:moveTo>
                <a:lnTo>
                  <a:pt x="1968181" y="0"/>
                </a:lnTo>
                <a:lnTo>
                  <a:pt x="1968181" y="1968181"/>
                </a:lnTo>
                <a:lnTo>
                  <a:pt x="0" y="1968181"/>
                </a:lnTo>
                <a:close/>
              </a:path>
            </a:pathLst>
          </a:custGeom>
        </p:spPr>
      </p:pic>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50" fill="hold"/>
                                        <p:tgtEl>
                                          <p:spTgt spid="18"/>
                                        </p:tgtEl>
                                        <p:attrNameLst>
                                          <p:attrName>ppt_x</p:attrName>
                                        </p:attrNameLst>
                                      </p:cBhvr>
                                      <p:tavLst>
                                        <p:tav tm="0">
                                          <p:val>
                                            <p:strVal val="0-#ppt_w/2"/>
                                          </p:val>
                                        </p:tav>
                                        <p:tav tm="100000">
                                          <p:val>
                                            <p:strVal val="#ppt_x"/>
                                          </p:val>
                                        </p:tav>
                                      </p:tavLst>
                                    </p:anim>
                                    <p:anim calcmode="lin" valueType="num">
                                      <p:cBhvr additive="base">
                                        <p:cTn id="8" dur="2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2" presetClass="entr" presetSubtype="1"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250"/>
                                        <p:tgtEl>
                                          <p:spTgt spid="15"/>
                                        </p:tgtEl>
                                        <p:attrNameLst>
                                          <p:attrName>ppt_y</p:attrName>
                                        </p:attrNameLst>
                                      </p:cBhvr>
                                      <p:tavLst>
                                        <p:tav tm="0">
                                          <p:val>
                                            <p:strVal val="#ppt_y-#ppt_h*1.125000"/>
                                          </p:val>
                                        </p:tav>
                                        <p:tav tm="100000">
                                          <p:val>
                                            <p:strVal val="#ppt_y"/>
                                          </p:val>
                                        </p:tav>
                                      </p:tavLst>
                                    </p:anim>
                                    <p:animEffect transition="in" filter="wipe(down)">
                                      <p:cBhvr>
                                        <p:cTn id="13" dur="250"/>
                                        <p:tgtEl>
                                          <p:spTgt spid="15"/>
                                        </p:tgtEl>
                                      </p:cBhvr>
                                    </p:animEffect>
                                  </p:childTnLst>
                                </p:cTn>
                              </p:par>
                            </p:childTnLst>
                          </p:cTn>
                        </p:par>
                        <p:par>
                          <p:cTn id="14" fill="hold">
                            <p:stCondLst>
                              <p:cond delay="500"/>
                            </p:stCondLst>
                            <p:childTnLst>
                              <p:par>
                                <p:cTn id="15" presetID="1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250"/>
                                        <p:tgtEl>
                                          <p:spTgt spid="14"/>
                                        </p:tgtEl>
                                        <p:attrNameLst>
                                          <p:attrName>ppt_x</p:attrName>
                                        </p:attrNameLst>
                                      </p:cBhvr>
                                      <p:tavLst>
                                        <p:tav tm="0">
                                          <p:val>
                                            <p:strVal val="#ppt_x-#ppt_w*1.125000"/>
                                          </p:val>
                                        </p:tav>
                                        <p:tav tm="100000">
                                          <p:val>
                                            <p:strVal val="#ppt_x"/>
                                          </p:val>
                                        </p:tav>
                                      </p:tavLst>
                                    </p:anim>
                                    <p:animEffect transition="in" filter="wipe(right)">
                                      <p:cBhvr>
                                        <p:cTn id="18" dur="250"/>
                                        <p:tgtEl>
                                          <p:spTgt spid="14"/>
                                        </p:tgtEl>
                                      </p:cBhvr>
                                    </p:animEffect>
                                  </p:childTnLst>
                                </p:cTn>
                              </p:par>
                            </p:childTnLst>
                          </p:cTn>
                        </p:par>
                        <p:par>
                          <p:cTn id="19" fill="hold">
                            <p:stCondLst>
                              <p:cond delay="750"/>
                            </p:stCondLst>
                            <p:childTnLst>
                              <p:par>
                                <p:cTn id="20" presetID="1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p:tgtEl>
                                          <p:spTgt spid="11"/>
                                        </p:tgtEl>
                                        <p:attrNameLst>
                                          <p:attrName>ppt_y</p:attrName>
                                        </p:attrNameLst>
                                      </p:cBhvr>
                                      <p:tavLst>
                                        <p:tav tm="0">
                                          <p:val>
                                            <p:strVal val="#ppt_y+#ppt_h*1.125000"/>
                                          </p:val>
                                        </p:tav>
                                        <p:tav tm="100000">
                                          <p:val>
                                            <p:strVal val="#ppt_y"/>
                                          </p:val>
                                        </p:tav>
                                      </p:tavLst>
                                    </p:anim>
                                    <p:animEffect transition="in" filter="wipe(up)">
                                      <p:cBhvr>
                                        <p:cTn id="23" dur="250"/>
                                        <p:tgtEl>
                                          <p:spTgt spid="11"/>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p:tgtEl>
                                          <p:spTgt spid="10"/>
                                        </p:tgtEl>
                                        <p:attrNameLst>
                                          <p:attrName>ppt_x</p:attrName>
                                        </p:attrNameLst>
                                      </p:cBhvr>
                                      <p:tavLst>
                                        <p:tav tm="0">
                                          <p:val>
                                            <p:strVal val="#ppt_x-#ppt_w*1.125000"/>
                                          </p:val>
                                        </p:tav>
                                        <p:tav tm="100000">
                                          <p:val>
                                            <p:strVal val="#ppt_x"/>
                                          </p:val>
                                        </p:tav>
                                      </p:tavLst>
                                    </p:anim>
                                    <p:animEffect transition="in" filter="wipe(right)">
                                      <p:cBhvr>
                                        <p:cTn id="28" dur="250"/>
                                        <p:tgtEl>
                                          <p:spTgt spid="10"/>
                                        </p:tgtEl>
                                      </p:cBhvr>
                                    </p:animEffect>
                                  </p:childTnLst>
                                </p:cTn>
                              </p:par>
                            </p:childTnLst>
                          </p:cTn>
                        </p:par>
                        <p:par>
                          <p:cTn id="29" fill="hold">
                            <p:stCondLst>
                              <p:cond delay="1250"/>
                            </p:stCondLst>
                            <p:childTnLst>
                              <p:par>
                                <p:cTn id="30" presetID="12" presetClass="entr" presetSubtype="1"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p:tgtEl>
                                          <p:spTgt spid="7"/>
                                        </p:tgtEl>
                                        <p:attrNameLst>
                                          <p:attrName>ppt_y</p:attrName>
                                        </p:attrNameLst>
                                      </p:cBhvr>
                                      <p:tavLst>
                                        <p:tav tm="0">
                                          <p:val>
                                            <p:strVal val="#ppt_y-#ppt_h*1.125000"/>
                                          </p:val>
                                        </p:tav>
                                        <p:tav tm="100000">
                                          <p:val>
                                            <p:strVal val="#ppt_y"/>
                                          </p:val>
                                        </p:tav>
                                      </p:tavLst>
                                    </p:anim>
                                    <p:animEffect transition="in" filter="wipe(down)">
                                      <p:cBhvr>
                                        <p:cTn id="33" dur="250"/>
                                        <p:tgtEl>
                                          <p:spTgt spid="7"/>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250"/>
                                        <p:tgtEl>
                                          <p:spTgt spid="6"/>
                                        </p:tgtEl>
                                        <p:attrNameLst>
                                          <p:attrName>ppt_x</p:attrName>
                                        </p:attrNameLst>
                                      </p:cBhvr>
                                      <p:tavLst>
                                        <p:tav tm="0">
                                          <p:val>
                                            <p:strVal val="#ppt_x-#ppt_w*1.125000"/>
                                          </p:val>
                                        </p:tav>
                                        <p:tav tm="100000">
                                          <p:val>
                                            <p:strVal val="#ppt_x"/>
                                          </p:val>
                                        </p:tav>
                                      </p:tavLst>
                                    </p:anim>
                                    <p:animEffect transition="in" filter="wipe(right)">
                                      <p:cBhvr>
                                        <p:cTn id="38" dur="250"/>
                                        <p:tgtEl>
                                          <p:spTgt spid="6"/>
                                        </p:tgtEl>
                                      </p:cBhvr>
                                    </p:animEffect>
                                  </p:childTnLst>
                                </p:cTn>
                              </p:par>
                            </p:childTnLst>
                          </p:cTn>
                        </p:par>
                        <p:par>
                          <p:cTn id="39" fill="hold">
                            <p:stCondLst>
                              <p:cond delay="1750"/>
                            </p:stCondLst>
                            <p:childTnLst>
                              <p:par>
                                <p:cTn id="40" presetID="12" presetClass="entr" presetSubtype="4"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250"/>
                                        <p:tgtEl>
                                          <p:spTgt spid="3"/>
                                        </p:tgtEl>
                                        <p:attrNameLst>
                                          <p:attrName>ppt_y</p:attrName>
                                        </p:attrNameLst>
                                      </p:cBhvr>
                                      <p:tavLst>
                                        <p:tav tm="0">
                                          <p:val>
                                            <p:strVal val="#ppt_y+#ppt_h*1.125000"/>
                                          </p:val>
                                        </p:tav>
                                        <p:tav tm="100000">
                                          <p:val>
                                            <p:strVal val="#ppt_y"/>
                                          </p:val>
                                        </p:tav>
                                      </p:tavLst>
                                    </p:anim>
                                    <p:animEffect transition="in" filter="wipe(up)">
                                      <p:cBhvr>
                                        <p:cTn id="43"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TextBox 29"/>
          <p:cNvSpPr txBox="1"/>
          <p:nvPr/>
        </p:nvSpPr>
        <p:spPr>
          <a:xfrm>
            <a:off x="757325" y="2077641"/>
            <a:ext cx="2234456" cy="1026159"/>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75000"/>
                    <a:lumOff val="25000"/>
                  </a:schemeClr>
                </a:solidFill>
                <a:latin typeface="+mn-ea"/>
              </a:rPr>
              <a:t>此处添加详细文本描述，建议与标题相关并符合整体语言风格，语言描述尽量。</a:t>
            </a:r>
            <a:r>
              <a:rPr lang="en-US" altLang="zh-CN" sz="1400" dirty="0">
                <a:solidFill>
                  <a:schemeClr val="tx1">
                    <a:lumMod val="75000"/>
                    <a:lumOff val="25000"/>
                  </a:schemeClr>
                </a:solidFill>
                <a:latin typeface="+mn-ea"/>
              </a:rPr>
              <a:t>……</a:t>
            </a:r>
          </a:p>
        </p:txBody>
      </p:sp>
      <p:sp>
        <p:nvSpPr>
          <p:cNvPr id="4" name="TextBox 29"/>
          <p:cNvSpPr txBox="1"/>
          <p:nvPr/>
        </p:nvSpPr>
        <p:spPr>
          <a:xfrm>
            <a:off x="9345717" y="3108961"/>
            <a:ext cx="2246833" cy="769620"/>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75000"/>
                    <a:lumOff val="25000"/>
                  </a:schemeClr>
                </a:solidFill>
                <a:latin typeface="+mn-ea"/>
              </a:rPr>
              <a:t>此处添加详细文本描述，建议与标题相关并符合整体语言风格，语言描述尽量。</a:t>
            </a:r>
            <a:r>
              <a:rPr lang="en-US" altLang="zh-CN" sz="1400" dirty="0">
                <a:solidFill>
                  <a:schemeClr val="tx1">
                    <a:lumMod val="75000"/>
                    <a:lumOff val="25000"/>
                  </a:schemeClr>
                </a:solidFill>
                <a:latin typeface="+mn-ea"/>
              </a:rPr>
              <a:t>……</a:t>
            </a:r>
          </a:p>
        </p:txBody>
      </p:sp>
      <p:sp>
        <p:nvSpPr>
          <p:cNvPr id="5" name="TextBox 29"/>
          <p:cNvSpPr txBox="1"/>
          <p:nvPr/>
        </p:nvSpPr>
        <p:spPr>
          <a:xfrm>
            <a:off x="757325" y="4138694"/>
            <a:ext cx="2234456" cy="1026159"/>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75000"/>
                    <a:lumOff val="25000"/>
                  </a:schemeClr>
                </a:solidFill>
                <a:latin typeface="+mn-ea"/>
              </a:rPr>
              <a:t>此处添加详细文本描述，建议与标题相关并符合整体语言风格，语言描述尽量。</a:t>
            </a:r>
            <a:r>
              <a:rPr lang="en-US" altLang="zh-CN" sz="1400" dirty="0">
                <a:solidFill>
                  <a:schemeClr val="tx1">
                    <a:lumMod val="75000"/>
                    <a:lumOff val="25000"/>
                  </a:schemeClr>
                </a:solidFill>
                <a:latin typeface="+mn-ea"/>
              </a:rPr>
              <a:t>……</a:t>
            </a:r>
          </a:p>
        </p:txBody>
      </p:sp>
      <p:sp>
        <p:nvSpPr>
          <p:cNvPr id="6" name="TextBox 29"/>
          <p:cNvSpPr txBox="1"/>
          <p:nvPr/>
        </p:nvSpPr>
        <p:spPr>
          <a:xfrm>
            <a:off x="9345717" y="5170013"/>
            <a:ext cx="2246833" cy="769620"/>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75000"/>
                    <a:lumOff val="25000"/>
                  </a:schemeClr>
                </a:solidFill>
                <a:latin typeface="+mn-ea"/>
              </a:rPr>
              <a:t>此处添加详细文本描述，建议与标题相关并符合整体语言风格，语言描述尽量。</a:t>
            </a:r>
            <a:r>
              <a:rPr lang="en-US" altLang="zh-CN" sz="1400" dirty="0">
                <a:solidFill>
                  <a:schemeClr val="tx1">
                    <a:lumMod val="75000"/>
                    <a:lumOff val="25000"/>
                  </a:schemeClr>
                </a:solidFill>
                <a:latin typeface="+mn-ea"/>
              </a:rPr>
              <a:t>……</a:t>
            </a:r>
          </a:p>
        </p:txBody>
      </p:sp>
      <p:sp>
        <p:nvSpPr>
          <p:cNvPr id="7" name="Freeform 40"/>
          <p:cNvSpPr>
            <a:spLocks/>
          </p:cNvSpPr>
          <p:nvPr/>
        </p:nvSpPr>
        <p:spPr bwMode="auto">
          <a:xfrm>
            <a:off x="5864782" y="4740695"/>
            <a:ext cx="3204745" cy="188321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2F2637">
              <a:alpha val="30000"/>
            </a:srgbClr>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8" name="Freeform 41"/>
          <p:cNvSpPr>
            <a:spLocks/>
          </p:cNvSpPr>
          <p:nvPr/>
        </p:nvSpPr>
        <p:spPr bwMode="auto">
          <a:xfrm>
            <a:off x="3212414" y="1649117"/>
            <a:ext cx="3204745" cy="188321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2F2637">
              <a:alpha val="30000"/>
            </a:srgbClr>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grpSp>
        <p:nvGrpSpPr>
          <p:cNvPr id="9" name="组合 8"/>
          <p:cNvGrpSpPr/>
          <p:nvPr/>
        </p:nvGrpSpPr>
        <p:grpSpPr>
          <a:xfrm>
            <a:off x="6055256" y="1977804"/>
            <a:ext cx="171428" cy="4268188"/>
            <a:chOff x="6010275" y="1583258"/>
            <a:chExt cx="171450" cy="4267200"/>
          </a:xfrm>
          <a:solidFill>
            <a:srgbClr val="2F2637"/>
          </a:solidFill>
        </p:grpSpPr>
        <p:cxnSp>
          <p:nvCxnSpPr>
            <p:cNvPr id="10" name="直接连接符 9"/>
            <p:cNvCxnSpPr>
              <a:stCxn id="11" idx="3"/>
              <a:endCxn id="15" idx="0"/>
            </p:cNvCxnSpPr>
            <p:nvPr/>
          </p:nvCxnSpPr>
          <p:spPr>
            <a:xfrm>
              <a:off x="6096000" y="1713433"/>
              <a:ext cx="0" cy="4076700"/>
            </a:xfrm>
            <a:prstGeom prst="line">
              <a:avLst/>
            </a:prstGeom>
            <a:grpFill/>
            <a:ln w="12700">
              <a:noFill/>
              <a:prstDash val="dash"/>
            </a:ln>
          </p:spPr>
          <p:style>
            <a:lnRef idx="1">
              <a:schemeClr val="accent1"/>
            </a:lnRef>
            <a:fillRef idx="0">
              <a:schemeClr val="accent1"/>
            </a:fillRef>
            <a:effectRef idx="0">
              <a:schemeClr val="accent1"/>
            </a:effectRef>
            <a:fontRef idx="minor">
              <a:schemeClr val="tx1"/>
            </a:fontRef>
          </p:style>
        </p:cxnSp>
        <p:sp>
          <p:nvSpPr>
            <p:cNvPr id="11"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latin typeface="+mn-ea"/>
              </a:endParaRPr>
            </a:p>
          </p:txBody>
        </p:sp>
        <p:sp>
          <p:nvSpPr>
            <p:cNvPr id="12"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latin typeface="+mn-ea"/>
              </a:endParaRPr>
            </a:p>
          </p:txBody>
        </p:sp>
        <p:sp>
          <p:nvSpPr>
            <p:cNvPr id="13"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latin typeface="+mn-ea"/>
              </a:endParaRPr>
            </a:p>
          </p:txBody>
        </p:sp>
        <p:sp>
          <p:nvSpPr>
            <p:cNvPr id="14"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latin typeface="+mn-ea"/>
              </a:endParaRPr>
            </a:p>
          </p:txBody>
        </p:sp>
        <p:sp>
          <p:nvSpPr>
            <p:cNvPr id="15"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a:latin typeface="+mn-ea"/>
              </a:endParaRPr>
            </a:p>
          </p:txBody>
        </p:sp>
      </p:grpSp>
      <p:sp>
        <p:nvSpPr>
          <p:cNvPr id="16" name="Oval 47"/>
          <p:cNvSpPr>
            <a:spLocks noChangeArrowheads="1"/>
          </p:cNvSpPr>
          <p:nvPr/>
        </p:nvSpPr>
        <p:spPr bwMode="auto">
          <a:xfrm>
            <a:off x="3328288" y="1765030"/>
            <a:ext cx="1653959" cy="1651382"/>
          </a:xfrm>
          <a:prstGeom prst="ellipse">
            <a:avLst/>
          </a:prstGeom>
          <a:solidFill>
            <a:srgbClr val="2F2637"/>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17" name="Oval 48"/>
          <p:cNvSpPr>
            <a:spLocks noChangeArrowheads="1"/>
          </p:cNvSpPr>
          <p:nvPr/>
        </p:nvSpPr>
        <p:spPr bwMode="auto">
          <a:xfrm>
            <a:off x="5920336" y="2370008"/>
            <a:ext cx="441268" cy="441428"/>
          </a:xfrm>
          <a:prstGeom prst="ellipse">
            <a:avLst/>
          </a:prstGeom>
          <a:solidFill>
            <a:srgbClr val="2F2637"/>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mn-ea"/>
              </a:rPr>
              <a:t>A</a:t>
            </a:r>
            <a:endParaRPr lang="zh-CN" altLang="en-US" sz="2800" dirty="0">
              <a:solidFill>
                <a:schemeClr val="bg1"/>
              </a:solidFill>
              <a:latin typeface="+mn-ea"/>
            </a:endParaRPr>
          </a:p>
        </p:txBody>
      </p:sp>
      <p:sp>
        <p:nvSpPr>
          <p:cNvPr id="18" name="Freeform 49"/>
          <p:cNvSpPr>
            <a:spLocks/>
          </p:cNvSpPr>
          <p:nvPr/>
        </p:nvSpPr>
        <p:spPr bwMode="auto">
          <a:xfrm>
            <a:off x="3212414" y="3708580"/>
            <a:ext cx="3204745" cy="1886387"/>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2F2637">
              <a:alpha val="30000"/>
            </a:srgbClr>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19" name="Oval 50"/>
          <p:cNvSpPr>
            <a:spLocks noChangeArrowheads="1"/>
          </p:cNvSpPr>
          <p:nvPr/>
        </p:nvSpPr>
        <p:spPr bwMode="auto">
          <a:xfrm>
            <a:off x="3328288" y="3824495"/>
            <a:ext cx="1653959" cy="1654558"/>
          </a:xfrm>
          <a:prstGeom prst="ellipse">
            <a:avLst/>
          </a:prstGeom>
          <a:solidFill>
            <a:srgbClr val="2F2637"/>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20" name="Oval 51"/>
          <p:cNvSpPr>
            <a:spLocks noChangeArrowheads="1"/>
          </p:cNvSpPr>
          <p:nvPr/>
        </p:nvSpPr>
        <p:spPr bwMode="auto">
          <a:xfrm>
            <a:off x="5920336" y="4429472"/>
            <a:ext cx="441268" cy="444603"/>
          </a:xfrm>
          <a:prstGeom prst="ellipse">
            <a:avLst/>
          </a:prstGeom>
          <a:solidFill>
            <a:srgbClr val="2F2637"/>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mn-ea"/>
              </a:rPr>
              <a:t>C</a:t>
            </a:r>
            <a:endParaRPr lang="zh-CN" altLang="en-US" sz="2800" dirty="0">
              <a:solidFill>
                <a:schemeClr val="bg1"/>
              </a:solidFill>
              <a:latin typeface="+mn-ea"/>
            </a:endParaRPr>
          </a:p>
        </p:txBody>
      </p:sp>
      <p:sp>
        <p:nvSpPr>
          <p:cNvPr id="21" name="Freeform 54"/>
          <p:cNvSpPr>
            <a:spLocks/>
          </p:cNvSpPr>
          <p:nvPr/>
        </p:nvSpPr>
        <p:spPr bwMode="auto">
          <a:xfrm>
            <a:off x="5864782" y="2679642"/>
            <a:ext cx="3204745" cy="1881622"/>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2F2637">
              <a:alpha val="30000"/>
            </a:srgbClr>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22" name="Oval 55"/>
          <p:cNvSpPr>
            <a:spLocks noChangeArrowheads="1"/>
          </p:cNvSpPr>
          <p:nvPr/>
        </p:nvSpPr>
        <p:spPr bwMode="auto">
          <a:xfrm>
            <a:off x="7299696" y="2795556"/>
            <a:ext cx="1653959" cy="1652969"/>
          </a:xfrm>
          <a:prstGeom prst="ellipse">
            <a:avLst/>
          </a:prstGeom>
          <a:solidFill>
            <a:srgbClr val="2F2637"/>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23" name="Oval 56"/>
          <p:cNvSpPr>
            <a:spLocks noChangeArrowheads="1"/>
          </p:cNvSpPr>
          <p:nvPr/>
        </p:nvSpPr>
        <p:spPr bwMode="auto">
          <a:xfrm>
            <a:off x="5920336" y="3398946"/>
            <a:ext cx="441268" cy="444603"/>
          </a:xfrm>
          <a:prstGeom prst="ellipse">
            <a:avLst/>
          </a:prstGeom>
          <a:solidFill>
            <a:srgbClr val="2F2637"/>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mn-ea"/>
              </a:rPr>
              <a:t>B</a:t>
            </a:r>
            <a:endParaRPr lang="zh-CN" altLang="en-US" sz="2800" dirty="0">
              <a:solidFill>
                <a:schemeClr val="bg1"/>
              </a:solidFill>
              <a:latin typeface="+mn-ea"/>
            </a:endParaRPr>
          </a:p>
        </p:txBody>
      </p:sp>
      <p:sp>
        <p:nvSpPr>
          <p:cNvPr id="24" name="Oval 57"/>
          <p:cNvSpPr>
            <a:spLocks noChangeArrowheads="1"/>
          </p:cNvSpPr>
          <p:nvPr/>
        </p:nvSpPr>
        <p:spPr bwMode="auto">
          <a:xfrm>
            <a:off x="7299696" y="4858196"/>
            <a:ext cx="1653959" cy="1649794"/>
          </a:xfrm>
          <a:prstGeom prst="ellipse">
            <a:avLst/>
          </a:prstGeom>
          <a:solidFill>
            <a:srgbClr val="2F2637"/>
          </a:solidFill>
          <a:ln>
            <a:noFill/>
          </a:ln>
        </p:spPr>
        <p:txBody>
          <a:bodyPr vert="horz" wrap="square" lIns="91438" tIns="45719" rIns="91438" bIns="45719" numCol="1" anchor="t" anchorCtr="0" compatLnSpc="1">
            <a:prstTxWarp prst="textNoShape">
              <a:avLst/>
            </a:prstTxWarp>
          </a:bodyPr>
          <a:lstStyle/>
          <a:p>
            <a:endParaRPr lang="zh-CN" altLang="en-US">
              <a:latin typeface="+mn-ea"/>
            </a:endParaRPr>
          </a:p>
        </p:txBody>
      </p:sp>
      <p:sp>
        <p:nvSpPr>
          <p:cNvPr id="25" name="Oval 59"/>
          <p:cNvSpPr>
            <a:spLocks noChangeArrowheads="1"/>
          </p:cNvSpPr>
          <p:nvPr/>
        </p:nvSpPr>
        <p:spPr bwMode="auto">
          <a:xfrm>
            <a:off x="5920336" y="5461585"/>
            <a:ext cx="441268" cy="443015"/>
          </a:xfrm>
          <a:prstGeom prst="ellipse">
            <a:avLst/>
          </a:prstGeom>
          <a:solidFill>
            <a:srgbClr val="2F2637"/>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mn-ea"/>
              </a:rPr>
              <a:t>D</a:t>
            </a:r>
            <a:endParaRPr lang="zh-CN" altLang="en-US" sz="2800" dirty="0">
              <a:solidFill>
                <a:schemeClr val="bg1"/>
              </a:solidFill>
              <a:latin typeface="+mn-ea"/>
            </a:endParaRPr>
          </a:p>
        </p:txBody>
      </p:sp>
      <p:sp>
        <p:nvSpPr>
          <p:cNvPr id="26" name="TextBox 30"/>
          <p:cNvSpPr txBox="1"/>
          <p:nvPr/>
        </p:nvSpPr>
        <p:spPr>
          <a:xfrm>
            <a:off x="3699555" y="2159735"/>
            <a:ext cx="911421" cy="861974"/>
          </a:xfrm>
          <a:prstGeom prst="rect">
            <a:avLst/>
          </a:prstGeom>
          <a:noFill/>
        </p:spPr>
        <p:txBody>
          <a:bodyPr wrap="square" lIns="0" tIns="0" rIns="0" bIns="0" rtlCol="0">
            <a:spAutoFit/>
          </a:bodyPr>
          <a:lstStyle/>
          <a:p>
            <a:pPr algn="ctr"/>
            <a:r>
              <a:rPr lang="zh-CN" altLang="en-US" sz="2800" b="1" dirty="0">
                <a:solidFill>
                  <a:schemeClr val="bg1"/>
                </a:solidFill>
                <a:latin typeface="+mn-ea"/>
              </a:rPr>
              <a:t>添加标题</a:t>
            </a:r>
          </a:p>
        </p:txBody>
      </p:sp>
      <p:sp>
        <p:nvSpPr>
          <p:cNvPr id="27" name="TextBox 30"/>
          <p:cNvSpPr txBox="1"/>
          <p:nvPr/>
        </p:nvSpPr>
        <p:spPr>
          <a:xfrm>
            <a:off x="7648502" y="3191055"/>
            <a:ext cx="956346" cy="861974"/>
          </a:xfrm>
          <a:prstGeom prst="rect">
            <a:avLst/>
          </a:prstGeom>
          <a:noFill/>
        </p:spPr>
        <p:txBody>
          <a:bodyPr wrap="square" lIns="0" tIns="0" rIns="0" bIns="0" rtlCol="0">
            <a:spAutoFit/>
          </a:bodyPr>
          <a:lstStyle/>
          <a:p>
            <a:pPr algn="ctr"/>
            <a:r>
              <a:rPr lang="zh-CN" altLang="en-US" sz="2800" b="1" dirty="0">
                <a:solidFill>
                  <a:schemeClr val="bg1"/>
                </a:solidFill>
                <a:latin typeface="+mn-ea"/>
              </a:rPr>
              <a:t>添加标题</a:t>
            </a:r>
          </a:p>
        </p:txBody>
      </p:sp>
      <p:sp>
        <p:nvSpPr>
          <p:cNvPr id="28" name="TextBox 30"/>
          <p:cNvSpPr txBox="1"/>
          <p:nvPr/>
        </p:nvSpPr>
        <p:spPr>
          <a:xfrm>
            <a:off x="3671647" y="4220787"/>
            <a:ext cx="967241" cy="861974"/>
          </a:xfrm>
          <a:prstGeom prst="rect">
            <a:avLst/>
          </a:prstGeom>
          <a:noFill/>
        </p:spPr>
        <p:txBody>
          <a:bodyPr wrap="square" lIns="0" tIns="0" rIns="0" bIns="0" rtlCol="0">
            <a:spAutoFit/>
          </a:bodyPr>
          <a:lstStyle/>
          <a:p>
            <a:pPr algn="ctr"/>
            <a:r>
              <a:rPr lang="zh-CN" altLang="en-US" sz="2800" b="1" dirty="0">
                <a:solidFill>
                  <a:schemeClr val="bg1"/>
                </a:solidFill>
                <a:latin typeface="+mn-ea"/>
              </a:rPr>
              <a:t>添加标题</a:t>
            </a:r>
          </a:p>
        </p:txBody>
      </p:sp>
      <p:sp>
        <p:nvSpPr>
          <p:cNvPr id="29" name="TextBox 30"/>
          <p:cNvSpPr txBox="1"/>
          <p:nvPr/>
        </p:nvSpPr>
        <p:spPr>
          <a:xfrm>
            <a:off x="7684501" y="5252107"/>
            <a:ext cx="884348" cy="861974"/>
          </a:xfrm>
          <a:prstGeom prst="rect">
            <a:avLst/>
          </a:prstGeom>
          <a:noFill/>
        </p:spPr>
        <p:txBody>
          <a:bodyPr wrap="square" lIns="0" tIns="0" rIns="0" bIns="0" rtlCol="0">
            <a:spAutoFit/>
          </a:bodyPr>
          <a:lstStyle/>
          <a:p>
            <a:pPr algn="ctr"/>
            <a:r>
              <a:rPr lang="zh-CN" altLang="en-US" sz="2800" b="1" dirty="0">
                <a:solidFill>
                  <a:schemeClr val="bg1"/>
                </a:solidFill>
                <a:latin typeface="+mn-ea"/>
              </a:rPr>
              <a:t>添加标题</a:t>
            </a: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strVal val="4*#ppt_w"/>
                                          </p:val>
                                        </p:tav>
                                        <p:tav tm="100000">
                                          <p:val>
                                            <p:strVal val="#ppt_w"/>
                                          </p:val>
                                        </p:tav>
                                      </p:tavLst>
                                    </p:anim>
                                    <p:anim calcmode="lin" valueType="num">
                                      <p:cBhvr>
                                        <p:cTn id="12" dur="500" fill="hold"/>
                                        <p:tgtEl>
                                          <p:spTgt spid="17"/>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strVal val="4*#ppt_w"/>
                                          </p:val>
                                        </p:tav>
                                        <p:tav tm="100000">
                                          <p:val>
                                            <p:strVal val="#ppt_w"/>
                                          </p:val>
                                        </p:tav>
                                      </p:tavLst>
                                    </p:anim>
                                    <p:anim calcmode="lin" valueType="num">
                                      <p:cBhvr>
                                        <p:cTn id="16" dur="500" fill="hold"/>
                                        <p:tgtEl>
                                          <p:spTgt spid="23"/>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strVal val="4*#ppt_w"/>
                                          </p:val>
                                        </p:tav>
                                        <p:tav tm="100000">
                                          <p:val>
                                            <p:strVal val="#ppt_w"/>
                                          </p:val>
                                        </p:tav>
                                      </p:tavLst>
                                    </p:anim>
                                    <p:anim calcmode="lin" valueType="num">
                                      <p:cBhvr>
                                        <p:cTn id="20" dur="500" fill="hold"/>
                                        <p:tgtEl>
                                          <p:spTgt spid="20"/>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strVal val="4*#ppt_w"/>
                                          </p:val>
                                        </p:tav>
                                        <p:tav tm="100000">
                                          <p:val>
                                            <p:strVal val="#ppt_w"/>
                                          </p:val>
                                        </p:tav>
                                      </p:tavLst>
                                    </p:anim>
                                    <p:anim calcmode="lin" valueType="num">
                                      <p:cBhvr>
                                        <p:cTn id="24" dur="500" fill="hold"/>
                                        <p:tgtEl>
                                          <p:spTgt spid="25"/>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right)">
                                      <p:cBhvr>
                                        <p:cTn id="43" dur="500"/>
                                        <p:tgtEl>
                                          <p:spTgt spid="3"/>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left)">
                                      <p:cBhvr>
                                        <p:cTn id="62" dur="500"/>
                                        <p:tgtEl>
                                          <p:spTgt spid="4"/>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right)">
                                      <p:cBhvr>
                                        <p:cTn id="66" dur="500"/>
                                        <p:tgtEl>
                                          <p:spTgt spid="18"/>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wipe(left)">
                                      <p:cBhvr>
                                        <p:cTn id="85" dur="500"/>
                                        <p:tgtEl>
                                          <p:spTgt spid="7"/>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p:cTn id="89" dur="500" fill="hold"/>
                                        <p:tgtEl>
                                          <p:spTgt spid="29"/>
                                        </p:tgtEl>
                                        <p:attrNameLst>
                                          <p:attrName>ppt_w</p:attrName>
                                        </p:attrNameLst>
                                      </p:cBhvr>
                                      <p:tavLst>
                                        <p:tav tm="0">
                                          <p:val>
                                            <p:fltVal val="0"/>
                                          </p:val>
                                        </p:tav>
                                        <p:tav tm="100000">
                                          <p:val>
                                            <p:strVal val="#ppt_w"/>
                                          </p:val>
                                        </p:tav>
                                      </p:tavLst>
                                    </p:anim>
                                    <p:anim calcmode="lin" valueType="num">
                                      <p:cBhvr>
                                        <p:cTn id="90" dur="500" fill="hold"/>
                                        <p:tgtEl>
                                          <p:spTgt spid="29"/>
                                        </p:tgtEl>
                                        <p:attrNameLst>
                                          <p:attrName>ppt_h</p:attrName>
                                        </p:attrNameLst>
                                      </p:cBhvr>
                                      <p:tavLst>
                                        <p:tav tm="0">
                                          <p:val>
                                            <p:fltVal val="0"/>
                                          </p:val>
                                        </p:tav>
                                        <p:tav tm="100000">
                                          <p:val>
                                            <p:strVal val="#ppt_h"/>
                                          </p:val>
                                        </p:tav>
                                      </p:tavLst>
                                    </p:anim>
                                    <p:animEffect transition="in" filter="fade">
                                      <p:cBhvr>
                                        <p:cTn id="91" dur="500"/>
                                        <p:tgtEl>
                                          <p:spTgt spid="2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Effect transition="in" filter="fade">
                                      <p:cBhvr>
                                        <p:cTn id="96" dur="500"/>
                                        <p:tgtEl>
                                          <p:spTgt spid="24"/>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6"/>
                                        </p:tgtEl>
                                        <p:attrNameLst>
                                          <p:attrName>style.visibility</p:attrName>
                                        </p:attrNameLst>
                                      </p:cBhvr>
                                      <p:to>
                                        <p:strVal val="visible"/>
                                      </p:to>
                                    </p:set>
                                    <p:animEffect transition="in" filter="wipe(left)">
                                      <p:cBhvr>
                                        <p:cTn id="10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8"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grpSp>
        <p:nvGrpSpPr>
          <p:cNvPr id="3" name="Group 96"/>
          <p:cNvGrpSpPr/>
          <p:nvPr/>
        </p:nvGrpSpPr>
        <p:grpSpPr>
          <a:xfrm>
            <a:off x="3772820" y="4320873"/>
            <a:ext cx="2190471" cy="1043236"/>
            <a:chOff x="5022025" y="4220590"/>
            <a:chExt cx="2190756" cy="1042994"/>
          </a:xfrm>
          <a:solidFill>
            <a:schemeClr val="bg1">
              <a:lumMod val="65000"/>
            </a:schemeClr>
          </a:solidFill>
        </p:grpSpPr>
        <p:grpSp>
          <p:nvGrpSpPr>
            <p:cNvPr id="4" name="Group 97"/>
            <p:cNvGrpSpPr/>
            <p:nvPr/>
          </p:nvGrpSpPr>
          <p:grpSpPr>
            <a:xfrm>
              <a:off x="5022025" y="4236643"/>
              <a:ext cx="1166500" cy="1026941"/>
              <a:chOff x="2873965" y="2332283"/>
              <a:chExt cx="1166500" cy="1026941"/>
            </a:xfrm>
            <a:grpFill/>
          </p:grpSpPr>
          <p:sp>
            <p:nvSpPr>
              <p:cNvPr id="8" name="Block Arc 101"/>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9" name="Rectangle 102"/>
              <p:cNvSpPr/>
              <p:nvPr/>
            </p:nvSpPr>
            <p:spPr>
              <a:xfrm>
                <a:off x="2873965"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nvGrpSpPr>
            <p:cNvPr id="5" name="Group 98"/>
            <p:cNvGrpSpPr/>
            <p:nvPr/>
          </p:nvGrpSpPr>
          <p:grpSpPr>
            <a:xfrm>
              <a:off x="6046281" y="4220590"/>
              <a:ext cx="1166500" cy="1026941"/>
              <a:chOff x="6557826" y="3997627"/>
              <a:chExt cx="1166500" cy="1026941"/>
            </a:xfrm>
            <a:grpFill/>
          </p:grpSpPr>
          <p:sp>
            <p:nvSpPr>
              <p:cNvPr id="6" name="Block Arc 99"/>
              <p:cNvSpPr/>
              <p:nvPr/>
            </p:nvSpPr>
            <p:spPr>
              <a:xfrm rot="10800000">
                <a:off x="6557826" y="3997627"/>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7" name="Rectangle 100"/>
              <p:cNvSpPr/>
              <p:nvPr/>
            </p:nvSpPr>
            <p:spPr>
              <a:xfrm rot="10800000">
                <a:off x="7069579" y="4881844"/>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grpSp>
        <p:nvGrpSpPr>
          <p:cNvPr id="10" name="Group 103"/>
          <p:cNvGrpSpPr/>
          <p:nvPr/>
        </p:nvGrpSpPr>
        <p:grpSpPr>
          <a:xfrm>
            <a:off x="9018069" y="3452510"/>
            <a:ext cx="1288443" cy="1168428"/>
            <a:chOff x="9019242" y="3239883"/>
            <a:chExt cx="1288611" cy="1168157"/>
          </a:xfrm>
          <a:solidFill>
            <a:schemeClr val="bg1">
              <a:lumMod val="65000"/>
            </a:schemeClr>
          </a:solidFill>
        </p:grpSpPr>
        <p:sp>
          <p:nvSpPr>
            <p:cNvPr id="11" name="Chevron 104"/>
            <p:cNvSpPr/>
            <p:nvPr/>
          </p:nvSpPr>
          <p:spPr>
            <a:xfrm>
              <a:off x="10008643" y="3982882"/>
              <a:ext cx="299210" cy="425158"/>
            </a:xfrm>
            <a:prstGeom prst="chevron">
              <a:avLst>
                <a:gd name="adj" fmla="val 4134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nvGrpSpPr>
            <p:cNvPr id="12" name="Group 105"/>
            <p:cNvGrpSpPr/>
            <p:nvPr/>
          </p:nvGrpSpPr>
          <p:grpSpPr>
            <a:xfrm rot="10800000">
              <a:off x="9019242" y="3239883"/>
              <a:ext cx="1163337" cy="1026941"/>
              <a:chOff x="2877129" y="2332283"/>
              <a:chExt cx="1163337" cy="1026941"/>
            </a:xfrm>
            <a:grpFill/>
          </p:grpSpPr>
          <p:sp>
            <p:nvSpPr>
              <p:cNvPr id="13" name="Block Arc 106"/>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14" name="Rectangle 107"/>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15" name="Rectangle 108"/>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grpSp>
        <p:nvGrpSpPr>
          <p:cNvPr id="16" name="Group 111"/>
          <p:cNvGrpSpPr/>
          <p:nvPr/>
        </p:nvGrpSpPr>
        <p:grpSpPr>
          <a:xfrm>
            <a:off x="5426729" y="3872481"/>
            <a:ext cx="1027974" cy="1475571"/>
            <a:chOff x="5427435" y="3659757"/>
            <a:chExt cx="1028108" cy="1475229"/>
          </a:xfrm>
          <a:solidFill>
            <a:schemeClr val="bg1">
              <a:lumMod val="65000"/>
            </a:schemeClr>
          </a:solidFill>
        </p:grpSpPr>
        <p:sp>
          <p:nvSpPr>
            <p:cNvPr id="17" name="Block Arc 112"/>
            <p:cNvSpPr/>
            <p:nvPr/>
          </p:nvSpPr>
          <p:spPr>
            <a:xfrm rot="10800000" flipH="1">
              <a:off x="5427435" y="4108045"/>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18" name="Rectangle 113"/>
            <p:cNvSpPr/>
            <p:nvPr/>
          </p:nvSpPr>
          <p:spPr>
            <a:xfrm rot="5400000">
              <a:off x="5893641" y="4078935"/>
              <a:ext cx="981079"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nvGrpSpPr>
          <p:cNvPr id="19" name="Group 114"/>
          <p:cNvGrpSpPr/>
          <p:nvPr/>
        </p:nvGrpSpPr>
        <p:grpSpPr>
          <a:xfrm>
            <a:off x="1764580" y="2558770"/>
            <a:ext cx="1026809" cy="1027179"/>
            <a:chOff x="3013524" y="2332283"/>
            <a:chExt cx="1026942" cy="1026941"/>
          </a:xfrm>
          <a:solidFill>
            <a:schemeClr val="bg1">
              <a:lumMod val="65000"/>
            </a:schemeClr>
          </a:solidFill>
        </p:grpSpPr>
        <p:sp>
          <p:nvSpPr>
            <p:cNvPr id="20" name="Block Arc 115"/>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21" name="Rectangle 116"/>
            <p:cNvSpPr/>
            <p:nvPr/>
          </p:nvSpPr>
          <p:spPr>
            <a:xfrm>
              <a:off x="3276531" y="2332283"/>
              <a:ext cx="255346"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22" name="Rectangle 117"/>
            <p:cNvSpPr/>
            <p:nvPr/>
          </p:nvSpPr>
          <p:spPr>
            <a:xfrm rot="5400000">
              <a:off x="3738175" y="2998523"/>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nvGrpSpPr>
          <p:cNvPr id="23" name="Group 118"/>
          <p:cNvGrpSpPr/>
          <p:nvPr/>
        </p:nvGrpSpPr>
        <p:grpSpPr>
          <a:xfrm rot="10800000">
            <a:off x="2648684" y="3452508"/>
            <a:ext cx="1163186" cy="1027179"/>
            <a:chOff x="2877129" y="2332283"/>
            <a:chExt cx="1163337" cy="1026941"/>
          </a:xfrm>
          <a:solidFill>
            <a:schemeClr val="bg1">
              <a:lumMod val="65000"/>
            </a:schemeClr>
          </a:solidFill>
        </p:grpSpPr>
        <p:sp>
          <p:nvSpPr>
            <p:cNvPr id="24" name="Block Arc 119"/>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25" name="Rectangle 120"/>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26" name="Rectangle 121"/>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nvGrpSpPr>
          <p:cNvPr id="27" name="Group 122"/>
          <p:cNvGrpSpPr/>
          <p:nvPr/>
        </p:nvGrpSpPr>
        <p:grpSpPr>
          <a:xfrm>
            <a:off x="6317184" y="2555973"/>
            <a:ext cx="1026809" cy="1286609"/>
            <a:chOff x="6318005" y="2343554"/>
            <a:chExt cx="1026943" cy="1286310"/>
          </a:xfrm>
          <a:solidFill>
            <a:schemeClr val="bg1">
              <a:lumMod val="65000"/>
            </a:schemeClr>
          </a:solidFill>
        </p:grpSpPr>
        <p:sp>
          <p:nvSpPr>
            <p:cNvPr id="28" name="Rectangle 123"/>
            <p:cNvSpPr/>
            <p:nvPr/>
          </p:nvSpPr>
          <p:spPr>
            <a:xfrm>
              <a:off x="6816174" y="2343554"/>
              <a:ext cx="528774"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nvGrpSpPr>
            <p:cNvPr id="29" name="Group 124"/>
            <p:cNvGrpSpPr/>
            <p:nvPr/>
          </p:nvGrpSpPr>
          <p:grpSpPr>
            <a:xfrm>
              <a:off x="6318005" y="2346350"/>
              <a:ext cx="1026942" cy="1283514"/>
              <a:chOff x="2366533" y="2332283"/>
              <a:chExt cx="1026942" cy="1283514"/>
            </a:xfrm>
            <a:grpFill/>
          </p:grpSpPr>
          <p:sp>
            <p:nvSpPr>
              <p:cNvPr id="30" name="Block Arc 125"/>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31" name="Rectangle 126"/>
              <p:cNvSpPr/>
              <p:nvPr/>
            </p:nvSpPr>
            <p:spPr>
              <a:xfrm rot="5400000">
                <a:off x="2049474" y="3156015"/>
                <a:ext cx="776841"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grpSp>
      <p:grpSp>
        <p:nvGrpSpPr>
          <p:cNvPr id="32" name="Group 127"/>
          <p:cNvGrpSpPr/>
          <p:nvPr/>
        </p:nvGrpSpPr>
        <p:grpSpPr>
          <a:xfrm>
            <a:off x="7570950" y="2558770"/>
            <a:ext cx="1588135" cy="1027179"/>
            <a:chOff x="7571935" y="2346350"/>
            <a:chExt cx="1588341" cy="1026941"/>
          </a:xfrm>
          <a:solidFill>
            <a:schemeClr val="bg1">
              <a:lumMod val="65000"/>
            </a:schemeClr>
          </a:solidFill>
        </p:grpSpPr>
        <p:grpSp>
          <p:nvGrpSpPr>
            <p:cNvPr id="33" name="Group 128"/>
            <p:cNvGrpSpPr/>
            <p:nvPr/>
          </p:nvGrpSpPr>
          <p:grpSpPr>
            <a:xfrm>
              <a:off x="7571935" y="2346350"/>
              <a:ext cx="1588340" cy="1026941"/>
              <a:chOff x="7571935" y="2346350"/>
              <a:chExt cx="1588340" cy="1026941"/>
            </a:xfrm>
            <a:grpFill/>
          </p:grpSpPr>
          <p:sp>
            <p:nvSpPr>
              <p:cNvPr id="35" name="Rectangle 130"/>
              <p:cNvSpPr/>
              <p:nvPr/>
            </p:nvSpPr>
            <p:spPr>
              <a:xfrm>
                <a:off x="7571935" y="2346350"/>
                <a:ext cx="1116400"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36" name="Block Arc 131"/>
              <p:cNvSpPr/>
              <p:nvPr/>
            </p:nvSpPr>
            <p:spPr>
              <a:xfrm>
                <a:off x="8133334" y="2346350"/>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sp>
          <p:nvSpPr>
            <p:cNvPr id="34" name="Rectangle 129"/>
            <p:cNvSpPr/>
            <p:nvPr/>
          </p:nvSpPr>
          <p:spPr>
            <a:xfrm rot="5400000">
              <a:off x="8857985" y="3012590"/>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sp>
        <p:nvSpPr>
          <p:cNvPr id="37" name="Text Placeholder 32"/>
          <p:cNvSpPr txBox="1">
            <a:spLocks/>
          </p:cNvSpPr>
          <p:nvPr/>
        </p:nvSpPr>
        <p:spPr>
          <a:xfrm>
            <a:off x="1205954" y="1857093"/>
            <a:ext cx="2894196"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38" name="Text Placeholder 33"/>
          <p:cNvSpPr txBox="1">
            <a:spLocks/>
          </p:cNvSpPr>
          <p:nvPr/>
        </p:nvSpPr>
        <p:spPr>
          <a:xfrm>
            <a:off x="1205957" y="1673328"/>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a:solidFill>
                  <a:schemeClr val="tx1">
                    <a:lumMod val="75000"/>
                    <a:lumOff val="25000"/>
                  </a:schemeClr>
                </a:solidFill>
                <a:latin typeface="+mn-ea"/>
              </a:rPr>
              <a:t>2010</a:t>
            </a:r>
            <a:endParaRPr lang="zh-CN" altLang="en-US" sz="1400" b="1" dirty="0">
              <a:solidFill>
                <a:schemeClr val="tx1">
                  <a:lumMod val="75000"/>
                  <a:lumOff val="25000"/>
                </a:schemeClr>
              </a:solidFill>
              <a:latin typeface="+mn-ea"/>
            </a:endParaRPr>
          </a:p>
        </p:txBody>
      </p:sp>
      <p:sp>
        <p:nvSpPr>
          <p:cNvPr id="39" name="Text Placeholder 32"/>
          <p:cNvSpPr txBox="1">
            <a:spLocks/>
          </p:cNvSpPr>
          <p:nvPr/>
        </p:nvSpPr>
        <p:spPr>
          <a:xfrm>
            <a:off x="3203166" y="3429846"/>
            <a:ext cx="2470635"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40" name="Text Placeholder 33"/>
          <p:cNvSpPr txBox="1">
            <a:spLocks/>
          </p:cNvSpPr>
          <p:nvPr/>
        </p:nvSpPr>
        <p:spPr>
          <a:xfrm>
            <a:off x="3203168" y="3246081"/>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a:solidFill>
                  <a:schemeClr val="tx1">
                    <a:lumMod val="75000"/>
                    <a:lumOff val="25000"/>
                  </a:schemeClr>
                </a:solidFill>
                <a:latin typeface="+mn-ea"/>
              </a:rPr>
              <a:t>2011</a:t>
            </a:r>
            <a:endParaRPr lang="zh-CN" altLang="en-US" sz="1400" b="1" dirty="0">
              <a:solidFill>
                <a:schemeClr val="tx1">
                  <a:lumMod val="75000"/>
                  <a:lumOff val="25000"/>
                </a:schemeClr>
              </a:solidFill>
              <a:latin typeface="+mn-ea"/>
            </a:endParaRPr>
          </a:p>
        </p:txBody>
      </p:sp>
      <p:sp>
        <p:nvSpPr>
          <p:cNvPr id="41" name="Text Placeholder 32"/>
          <p:cNvSpPr txBox="1">
            <a:spLocks/>
          </p:cNvSpPr>
          <p:nvPr/>
        </p:nvSpPr>
        <p:spPr>
          <a:xfrm>
            <a:off x="2743466" y="5077110"/>
            <a:ext cx="1879467"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42" name="Text Placeholder 33"/>
          <p:cNvSpPr txBox="1">
            <a:spLocks/>
          </p:cNvSpPr>
          <p:nvPr/>
        </p:nvSpPr>
        <p:spPr>
          <a:xfrm>
            <a:off x="2743468" y="4893344"/>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a:solidFill>
                  <a:schemeClr val="tx1">
                    <a:lumMod val="75000"/>
                    <a:lumOff val="25000"/>
                  </a:schemeClr>
                </a:solidFill>
                <a:latin typeface="+mn-ea"/>
              </a:rPr>
              <a:t>2012</a:t>
            </a:r>
            <a:endParaRPr lang="zh-CN" altLang="en-US" sz="1400" b="1" dirty="0">
              <a:solidFill>
                <a:schemeClr val="tx1">
                  <a:lumMod val="75000"/>
                  <a:lumOff val="25000"/>
                </a:schemeClr>
              </a:solidFill>
              <a:latin typeface="+mn-ea"/>
            </a:endParaRPr>
          </a:p>
        </p:txBody>
      </p:sp>
      <p:sp>
        <p:nvSpPr>
          <p:cNvPr id="43" name="Text Placeholder 32"/>
          <p:cNvSpPr txBox="1">
            <a:spLocks/>
          </p:cNvSpPr>
          <p:nvPr/>
        </p:nvSpPr>
        <p:spPr>
          <a:xfrm>
            <a:off x="4884016" y="5866369"/>
            <a:ext cx="1879467"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44" name="Text Placeholder 33"/>
          <p:cNvSpPr txBox="1">
            <a:spLocks/>
          </p:cNvSpPr>
          <p:nvPr/>
        </p:nvSpPr>
        <p:spPr>
          <a:xfrm>
            <a:off x="4884018" y="5695224"/>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a:solidFill>
                  <a:schemeClr val="tx1">
                    <a:lumMod val="75000"/>
                    <a:lumOff val="25000"/>
                  </a:schemeClr>
                </a:solidFill>
                <a:latin typeface="+mn-ea"/>
              </a:rPr>
              <a:t>2013</a:t>
            </a:r>
            <a:endParaRPr lang="zh-CN" altLang="en-US" sz="1400" b="1" dirty="0">
              <a:solidFill>
                <a:schemeClr val="tx1">
                  <a:lumMod val="75000"/>
                  <a:lumOff val="25000"/>
                </a:schemeClr>
              </a:solidFill>
              <a:latin typeface="+mn-ea"/>
            </a:endParaRPr>
          </a:p>
        </p:txBody>
      </p:sp>
      <p:sp>
        <p:nvSpPr>
          <p:cNvPr id="45" name="Text Placeholder 32"/>
          <p:cNvSpPr txBox="1">
            <a:spLocks/>
          </p:cNvSpPr>
          <p:nvPr/>
        </p:nvSpPr>
        <p:spPr>
          <a:xfrm>
            <a:off x="6807737" y="3780150"/>
            <a:ext cx="1879467"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46" name="Text Placeholder 33"/>
          <p:cNvSpPr txBox="1">
            <a:spLocks/>
          </p:cNvSpPr>
          <p:nvPr/>
        </p:nvSpPr>
        <p:spPr>
          <a:xfrm>
            <a:off x="6807740" y="3596384"/>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a:solidFill>
                  <a:schemeClr val="tx1">
                    <a:lumMod val="75000"/>
                    <a:lumOff val="25000"/>
                  </a:schemeClr>
                </a:solidFill>
                <a:latin typeface="+mn-ea"/>
              </a:rPr>
              <a:t>2014</a:t>
            </a:r>
            <a:endParaRPr lang="zh-CN" altLang="en-US" sz="1400" b="1" dirty="0">
              <a:solidFill>
                <a:schemeClr val="tx1">
                  <a:lumMod val="75000"/>
                  <a:lumOff val="25000"/>
                </a:schemeClr>
              </a:solidFill>
              <a:latin typeface="+mn-ea"/>
            </a:endParaRPr>
          </a:p>
        </p:txBody>
      </p:sp>
      <p:sp>
        <p:nvSpPr>
          <p:cNvPr id="47" name="Text Placeholder 32"/>
          <p:cNvSpPr txBox="1">
            <a:spLocks/>
          </p:cNvSpPr>
          <p:nvPr/>
        </p:nvSpPr>
        <p:spPr>
          <a:xfrm>
            <a:off x="6713573" y="1857093"/>
            <a:ext cx="1879467"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48" name="Text Placeholder 33"/>
          <p:cNvSpPr txBox="1">
            <a:spLocks/>
          </p:cNvSpPr>
          <p:nvPr/>
        </p:nvSpPr>
        <p:spPr>
          <a:xfrm>
            <a:off x="6713575" y="1673328"/>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smtClean="0">
                <a:solidFill>
                  <a:schemeClr val="tx1">
                    <a:lumMod val="75000"/>
                    <a:lumOff val="25000"/>
                  </a:schemeClr>
                </a:solidFill>
                <a:latin typeface="+mn-ea"/>
              </a:rPr>
              <a:t>2020</a:t>
            </a:r>
            <a:endParaRPr lang="zh-CN" altLang="en-US" sz="1400" b="1" dirty="0">
              <a:solidFill>
                <a:schemeClr val="tx1">
                  <a:lumMod val="75000"/>
                  <a:lumOff val="25000"/>
                </a:schemeClr>
              </a:solidFill>
              <a:latin typeface="+mn-ea"/>
            </a:endParaRPr>
          </a:p>
        </p:txBody>
      </p:sp>
      <p:sp>
        <p:nvSpPr>
          <p:cNvPr id="49" name="Text Placeholder 32"/>
          <p:cNvSpPr txBox="1">
            <a:spLocks/>
          </p:cNvSpPr>
          <p:nvPr/>
        </p:nvSpPr>
        <p:spPr>
          <a:xfrm>
            <a:off x="9588224" y="3449166"/>
            <a:ext cx="1879467" cy="52885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50" dirty="0">
                <a:solidFill>
                  <a:schemeClr val="tx1">
                    <a:lumMod val="75000"/>
                    <a:lumOff val="25000"/>
                  </a:schemeClr>
                </a:solidFill>
                <a:latin typeface="+mn-ea"/>
              </a:rPr>
              <a:t>此处添加详细文本描述，建议与标题相关并符合整体语言风格，语言描述尽量。</a:t>
            </a:r>
          </a:p>
        </p:txBody>
      </p:sp>
      <p:sp>
        <p:nvSpPr>
          <p:cNvPr id="50" name="Text Placeholder 33"/>
          <p:cNvSpPr txBox="1">
            <a:spLocks/>
          </p:cNvSpPr>
          <p:nvPr/>
        </p:nvSpPr>
        <p:spPr>
          <a:xfrm>
            <a:off x="9588226" y="3265401"/>
            <a:ext cx="1879466" cy="21296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zh-CN" sz="1400" b="1" dirty="0" smtClean="0">
                <a:solidFill>
                  <a:schemeClr val="tx1">
                    <a:lumMod val="75000"/>
                    <a:lumOff val="25000"/>
                  </a:schemeClr>
                </a:solidFill>
                <a:latin typeface="+mn-ea"/>
              </a:rPr>
              <a:t>2030</a:t>
            </a:r>
            <a:endParaRPr lang="zh-CN" altLang="en-US" sz="1400" b="1" dirty="0">
              <a:solidFill>
                <a:schemeClr val="tx1">
                  <a:lumMod val="75000"/>
                  <a:lumOff val="25000"/>
                </a:schemeClr>
              </a:solidFill>
              <a:latin typeface="+mn-ea"/>
            </a:endParaRPr>
          </a:p>
        </p:txBody>
      </p:sp>
      <p:grpSp>
        <p:nvGrpSpPr>
          <p:cNvPr id="51" name="Group 146"/>
          <p:cNvGrpSpPr/>
          <p:nvPr/>
        </p:nvGrpSpPr>
        <p:grpSpPr>
          <a:xfrm>
            <a:off x="1060300" y="2558771"/>
            <a:ext cx="1084183" cy="1149942"/>
            <a:chOff x="1060437" y="2346350"/>
            <a:chExt cx="1084324" cy="1149676"/>
          </a:xfrm>
          <a:solidFill>
            <a:schemeClr val="bg1">
              <a:lumMod val="65000"/>
            </a:schemeClr>
          </a:solidFill>
        </p:grpSpPr>
        <p:grpSp>
          <p:nvGrpSpPr>
            <p:cNvPr id="52" name="Group 147"/>
            <p:cNvGrpSpPr/>
            <p:nvPr/>
          </p:nvGrpSpPr>
          <p:grpSpPr>
            <a:xfrm>
              <a:off x="1117819" y="2346350"/>
              <a:ext cx="1026942" cy="1026941"/>
              <a:chOff x="2366533" y="2332283"/>
              <a:chExt cx="1026942" cy="1026941"/>
            </a:xfrm>
            <a:grpFill/>
          </p:grpSpPr>
          <p:sp>
            <p:nvSpPr>
              <p:cNvPr id="54" name="Block Arc 149"/>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sp>
            <p:nvSpPr>
              <p:cNvPr id="55" name="Rectangle 150"/>
              <p:cNvSpPr/>
              <p:nvPr/>
            </p:nvSpPr>
            <p:spPr>
              <a:xfrm rot="5400000">
                <a:off x="2206966" y="2998522"/>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sp>
          <p:nvSpPr>
            <p:cNvPr id="53" name="Oval 148"/>
            <p:cNvSpPr/>
            <p:nvPr/>
          </p:nvSpPr>
          <p:spPr>
            <a:xfrm>
              <a:off x="1060437" y="3239882"/>
              <a:ext cx="256144" cy="256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mn-ea"/>
              </a:endParaRPr>
            </a:p>
          </p:txBody>
        </p:sp>
      </p:grpSp>
      <p:sp>
        <p:nvSpPr>
          <p:cNvPr id="56" name="Rectangle 151"/>
          <p:cNvSpPr/>
          <p:nvPr/>
        </p:nvSpPr>
        <p:spPr>
          <a:xfrm>
            <a:off x="574489" y="3823616"/>
            <a:ext cx="656584" cy="369328"/>
          </a:xfrm>
          <a:prstGeom prst="rect">
            <a:avLst/>
          </a:prstGeom>
        </p:spPr>
        <p:txBody>
          <a:bodyPr wrap="none" lIns="121917" tIns="60958" rIns="121917" bIns="60958">
            <a:spAutoFit/>
          </a:bodyPr>
          <a:lstStyle/>
          <a:p>
            <a:r>
              <a:rPr lang="zh-CN" altLang="en-US" sz="1600" dirty="0">
                <a:solidFill>
                  <a:schemeClr val="tx1">
                    <a:lumMod val="75000"/>
                    <a:lumOff val="25000"/>
                  </a:schemeClr>
                </a:solidFill>
                <a:latin typeface="+mn-ea"/>
              </a:rPr>
              <a:t>开始</a:t>
            </a:r>
            <a:endParaRPr lang="en-US" sz="1600" dirty="0">
              <a:solidFill>
                <a:schemeClr val="tx1">
                  <a:lumMod val="75000"/>
                  <a:lumOff val="25000"/>
                </a:schemeClr>
              </a:solidFill>
              <a:latin typeface="+mn-ea"/>
            </a:endParaRPr>
          </a:p>
        </p:txBody>
      </p:sp>
      <p:sp>
        <p:nvSpPr>
          <p:cNvPr id="57" name="Oval 152"/>
          <p:cNvSpPr>
            <a:spLocks noChangeAspect="1"/>
          </p:cNvSpPr>
          <p:nvPr/>
        </p:nvSpPr>
        <p:spPr>
          <a:xfrm flipH="1">
            <a:off x="1615388" y="2303276"/>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lvl="0" algn="ctr"/>
            <a:endParaRPr lang="en-US" dirty="0">
              <a:solidFill>
                <a:schemeClr val="tx1">
                  <a:lumMod val="75000"/>
                  <a:lumOff val="25000"/>
                </a:schemeClr>
              </a:solidFill>
              <a:latin typeface="+mn-ea"/>
            </a:endParaRPr>
          </a:p>
        </p:txBody>
      </p:sp>
      <p:sp>
        <p:nvSpPr>
          <p:cNvPr id="58" name="Oval 153"/>
          <p:cNvSpPr>
            <a:spLocks noChangeAspect="1"/>
          </p:cNvSpPr>
          <p:nvPr/>
        </p:nvSpPr>
        <p:spPr>
          <a:xfrm flipH="1">
            <a:off x="2400958" y="3162066"/>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lvl="0" algn="ctr"/>
            <a:endParaRPr lang="en-US" dirty="0">
              <a:solidFill>
                <a:schemeClr val="tx1">
                  <a:lumMod val="75000"/>
                  <a:lumOff val="25000"/>
                </a:schemeClr>
              </a:solidFill>
              <a:latin typeface="+mn-ea"/>
            </a:endParaRPr>
          </a:p>
        </p:txBody>
      </p:sp>
      <p:sp>
        <p:nvSpPr>
          <p:cNvPr id="59" name="Oval 154"/>
          <p:cNvSpPr>
            <a:spLocks noChangeAspect="1"/>
          </p:cNvSpPr>
          <p:nvPr/>
        </p:nvSpPr>
        <p:spPr>
          <a:xfrm flipH="1">
            <a:off x="3452234" y="4065867"/>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lvl="0" algn="ctr"/>
            <a:endParaRPr lang="en-US" dirty="0">
              <a:solidFill>
                <a:schemeClr val="tx1">
                  <a:lumMod val="75000"/>
                  <a:lumOff val="25000"/>
                </a:schemeClr>
              </a:solidFill>
              <a:latin typeface="+mn-ea"/>
            </a:endParaRPr>
          </a:p>
        </p:txBody>
      </p:sp>
      <p:sp>
        <p:nvSpPr>
          <p:cNvPr id="60" name="Oval 155"/>
          <p:cNvSpPr>
            <a:spLocks noChangeAspect="1"/>
          </p:cNvSpPr>
          <p:nvPr/>
        </p:nvSpPr>
        <p:spPr>
          <a:xfrm flipH="1">
            <a:off x="5349843" y="4947403"/>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solidFill>
                <a:schemeClr val="tx1">
                  <a:lumMod val="75000"/>
                  <a:lumOff val="25000"/>
                </a:schemeClr>
              </a:solidFill>
              <a:latin typeface="+mn-ea"/>
            </a:endParaRPr>
          </a:p>
        </p:txBody>
      </p:sp>
      <p:sp>
        <p:nvSpPr>
          <p:cNvPr id="61" name="Oval 156"/>
          <p:cNvSpPr>
            <a:spLocks noChangeAspect="1"/>
          </p:cNvSpPr>
          <p:nvPr/>
        </p:nvSpPr>
        <p:spPr>
          <a:xfrm flipH="1">
            <a:off x="6048959" y="3522009"/>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AU" dirty="0">
              <a:solidFill>
                <a:schemeClr val="tx1">
                  <a:lumMod val="75000"/>
                  <a:lumOff val="25000"/>
                </a:schemeClr>
              </a:solidFill>
              <a:latin typeface="+mn-ea"/>
            </a:endParaRPr>
          </a:p>
        </p:txBody>
      </p:sp>
      <p:sp>
        <p:nvSpPr>
          <p:cNvPr id="62" name="Oval 157"/>
          <p:cNvSpPr>
            <a:spLocks noChangeAspect="1"/>
          </p:cNvSpPr>
          <p:nvPr/>
        </p:nvSpPr>
        <p:spPr>
          <a:xfrm flipH="1">
            <a:off x="7125472" y="2308814"/>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id-ID" dirty="0">
              <a:solidFill>
                <a:schemeClr val="tx1">
                  <a:lumMod val="75000"/>
                  <a:lumOff val="25000"/>
                </a:schemeClr>
              </a:solidFill>
              <a:latin typeface="+mn-ea"/>
            </a:endParaRPr>
          </a:p>
        </p:txBody>
      </p:sp>
      <p:sp>
        <p:nvSpPr>
          <p:cNvPr id="63" name="Oval 158"/>
          <p:cNvSpPr>
            <a:spLocks noChangeAspect="1"/>
          </p:cNvSpPr>
          <p:nvPr/>
        </p:nvSpPr>
        <p:spPr>
          <a:xfrm flipH="1">
            <a:off x="8774876" y="3175465"/>
            <a:ext cx="647916" cy="648150"/>
          </a:xfrm>
          <a:prstGeom prst="ellipse">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solidFill>
                <a:schemeClr val="tx1">
                  <a:lumMod val="75000"/>
                  <a:lumOff val="25000"/>
                </a:schemeClr>
              </a:solidFill>
              <a:latin typeface="+mn-ea"/>
            </a:endParaRP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wipe(down)">
                                      <p:cBhvr>
                                        <p:cTn id="12" dur="500"/>
                                        <p:tgtEl>
                                          <p:spTgt spid="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wipe(left)">
                                      <p:cBhvr>
                                        <p:cTn id="58" dur="500"/>
                                        <p:tgtEl>
                                          <p:spTgt spid="42"/>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500"/>
                                        <p:tgtEl>
                                          <p:spTgt spid="4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fade">
                                      <p:cBhvr>
                                        <p:cTn id="71" dur="500"/>
                                        <p:tgtEl>
                                          <p:spTgt spid="60"/>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down)">
                                      <p:cBhvr>
                                        <p:cTn id="84" dur="500"/>
                                        <p:tgtEl>
                                          <p:spTgt spid="16"/>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fade">
                                      <p:cBhvr>
                                        <p:cTn id="89" dur="500"/>
                                        <p:tgtEl>
                                          <p:spTgt spid="61"/>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wipe(left)">
                                      <p:cBhvr>
                                        <p:cTn id="94" dur="500"/>
                                        <p:tgtEl>
                                          <p:spTgt spid="4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500"/>
                                        <p:tgtEl>
                                          <p:spTgt spid="46"/>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wipe(down)">
                                      <p:cBhvr>
                                        <p:cTn id="102" dur="500"/>
                                        <p:tgtEl>
                                          <p:spTgt spid="27"/>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500"/>
                                        <p:tgtEl>
                                          <p:spTgt spid="62"/>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grpId="0" nodeType="click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wipe(left)">
                                      <p:cBhvr>
                                        <p:cTn id="112" dur="500"/>
                                        <p:tgtEl>
                                          <p:spTgt spid="47"/>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32"/>
                                        </p:tgtEl>
                                        <p:attrNameLst>
                                          <p:attrName>style.visibility</p:attrName>
                                        </p:attrNameLst>
                                      </p:cBhvr>
                                      <p:to>
                                        <p:strVal val="visible"/>
                                      </p:to>
                                    </p:set>
                                    <p:animEffect transition="in" filter="wipe(left)">
                                      <p:cBhvr>
                                        <p:cTn id="120" dur="500"/>
                                        <p:tgtEl>
                                          <p:spTgt spid="32"/>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500"/>
                                        <p:tgtEl>
                                          <p:spTgt spid="63"/>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grpId="0" nodeType="clickEffect">
                                  <p:stCondLst>
                                    <p:cond delay="0"/>
                                  </p:stCondLst>
                                  <p:childTnLst>
                                    <p:set>
                                      <p:cBhvr>
                                        <p:cTn id="129" dur="1" fill="hold">
                                          <p:stCondLst>
                                            <p:cond delay="0"/>
                                          </p:stCondLst>
                                        </p:cTn>
                                        <p:tgtEl>
                                          <p:spTgt spid="49"/>
                                        </p:tgtEl>
                                        <p:attrNameLst>
                                          <p:attrName>style.visibility</p:attrName>
                                        </p:attrNameLst>
                                      </p:cBhvr>
                                      <p:to>
                                        <p:strVal val="visible"/>
                                      </p:to>
                                    </p:set>
                                    <p:animEffect transition="in" filter="wipe(left)">
                                      <p:cBhvr>
                                        <p:cTn id="130" dur="500"/>
                                        <p:tgtEl>
                                          <p:spTgt spid="49"/>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wipe(left)">
                                      <p:cBhvr>
                                        <p:cTn id="133" dur="500"/>
                                        <p:tgtEl>
                                          <p:spTgt spid="50"/>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8" fill="hold" nodeType="clickEffect">
                                  <p:stCondLst>
                                    <p:cond delay="0"/>
                                  </p:stCondLst>
                                  <p:childTnLst>
                                    <p:set>
                                      <p:cBhvr>
                                        <p:cTn id="137" dur="1" fill="hold">
                                          <p:stCondLst>
                                            <p:cond delay="0"/>
                                          </p:stCondLst>
                                        </p:cTn>
                                        <p:tgtEl>
                                          <p:spTgt spid="10"/>
                                        </p:tgtEl>
                                        <p:attrNameLst>
                                          <p:attrName>style.visibility</p:attrName>
                                        </p:attrNameLst>
                                      </p:cBhvr>
                                      <p:to>
                                        <p:strVal val="visible"/>
                                      </p:to>
                                    </p:set>
                                    <p:animEffect transition="in" filter="wipe(left)">
                                      <p:cBhvr>
                                        <p:cTn id="1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6" grpId="0"/>
      <p:bldP spid="57" grpId="0" animBg="1"/>
      <p:bldP spid="58" grpId="0" animBg="1"/>
      <p:bldP spid="59" grpId="0" animBg="1"/>
      <p:bldP spid="60" grpId="0" animBg="1"/>
      <p:bldP spid="61" grpId="0" animBg="1"/>
      <p:bldP spid="62"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Shape 1624"/>
          <p:cNvSpPr/>
          <p:nvPr/>
        </p:nvSpPr>
        <p:spPr>
          <a:xfrm>
            <a:off x="2665970" y="2292859"/>
            <a:ext cx="6927373" cy="38807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2F2637"/>
          </a:solidFill>
          <a:ln w="12700">
            <a:miter lim="400000"/>
          </a:ln>
        </p:spPr>
        <p:txBody>
          <a:bodyPr lIns="0" tIns="0" rIns="0" bIns="0"/>
          <a:lstStyle/>
          <a:p>
            <a:pPr lvl="0"/>
            <a:endParaRPr sz="1700">
              <a:latin typeface="+mn-ea"/>
            </a:endParaRPr>
          </a:p>
        </p:txBody>
      </p:sp>
      <p:sp>
        <p:nvSpPr>
          <p:cNvPr id="4" name="Text Placeholder 3"/>
          <p:cNvSpPr txBox="1">
            <a:spLocks/>
          </p:cNvSpPr>
          <p:nvPr/>
        </p:nvSpPr>
        <p:spPr>
          <a:xfrm>
            <a:off x="676510" y="4031881"/>
            <a:ext cx="2085576" cy="408840"/>
          </a:xfrm>
          <a:prstGeom prst="rect">
            <a:avLst/>
          </a:prstGeom>
        </p:spPr>
        <p:txBody>
          <a:bodyPr lIns="121917" tIns="60958" rIns="121917" bIns="60958"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tx1">
                    <a:lumMod val="75000"/>
                    <a:lumOff val="25000"/>
                  </a:schemeClr>
                </a:solidFill>
                <a:latin typeface="+mn-ea"/>
              </a:rPr>
              <a:t>点击输入标题文本</a:t>
            </a:r>
          </a:p>
        </p:txBody>
      </p:sp>
      <p:sp>
        <p:nvSpPr>
          <p:cNvPr id="5" name="Text Placeholder 4"/>
          <p:cNvSpPr txBox="1">
            <a:spLocks/>
          </p:cNvSpPr>
          <p:nvPr/>
        </p:nvSpPr>
        <p:spPr>
          <a:xfrm>
            <a:off x="772508" y="4439919"/>
            <a:ext cx="2000496" cy="621238"/>
          </a:xfrm>
          <a:prstGeom prst="rect">
            <a:avLst/>
          </a:prstGeom>
        </p:spPr>
        <p:txBody>
          <a:bodyPr lIns="121917" tIns="60958" rIns="121917" bIns="60958"/>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300" dirty="0">
                <a:solidFill>
                  <a:schemeClr val="tx1">
                    <a:lumMod val="75000"/>
                    <a:lumOff val="25000"/>
                  </a:schemeClr>
                </a:solidFill>
                <a:latin typeface="+mn-ea"/>
              </a:rPr>
              <a:t>点击输入本栏的具体文字，简明扼要的说明分项内容，请根据您的具体内容酌情修改。</a:t>
            </a:r>
            <a:endParaRPr lang="en-US" altLang="zh-CN" sz="1300" dirty="0">
              <a:solidFill>
                <a:schemeClr val="tx1">
                  <a:lumMod val="75000"/>
                  <a:lumOff val="25000"/>
                </a:schemeClr>
              </a:solidFill>
              <a:latin typeface="+mn-ea"/>
            </a:endParaRPr>
          </a:p>
        </p:txBody>
      </p:sp>
      <p:sp>
        <p:nvSpPr>
          <p:cNvPr id="6" name="Shape 1626"/>
          <p:cNvSpPr/>
          <p:nvPr/>
        </p:nvSpPr>
        <p:spPr>
          <a:xfrm flipV="1">
            <a:off x="3181953" y="4245436"/>
            <a:ext cx="1" cy="1387276"/>
          </a:xfrm>
          <a:prstGeom prst="line">
            <a:avLst/>
          </a:prstGeom>
          <a:ln w="12700">
            <a:solidFill>
              <a:srgbClr val="A6AAA9"/>
            </a:solidFill>
            <a:miter lim="400000"/>
          </a:ln>
        </p:spPr>
        <p:txBody>
          <a:bodyPr lIns="25399" tIns="25399" rIns="25399" bIns="25399" anchor="ctr"/>
          <a:lstStyle/>
          <a:p>
            <a:pPr lvl="0"/>
            <a:endParaRPr sz="1700">
              <a:latin typeface="+mn-ea"/>
            </a:endParaRPr>
          </a:p>
        </p:txBody>
      </p:sp>
      <p:sp>
        <p:nvSpPr>
          <p:cNvPr id="7" name="Shape 1627"/>
          <p:cNvSpPr/>
          <p:nvPr/>
        </p:nvSpPr>
        <p:spPr>
          <a:xfrm flipV="1">
            <a:off x="4510036" y="2730438"/>
            <a:ext cx="1" cy="1970156"/>
          </a:xfrm>
          <a:prstGeom prst="line">
            <a:avLst/>
          </a:prstGeom>
          <a:ln w="12700">
            <a:solidFill>
              <a:srgbClr val="A6AAA9"/>
            </a:solidFill>
            <a:miter lim="400000"/>
          </a:ln>
        </p:spPr>
        <p:txBody>
          <a:bodyPr lIns="25399" tIns="25399" rIns="25399" bIns="25399" anchor="ctr"/>
          <a:lstStyle/>
          <a:p>
            <a:pPr lvl="0"/>
            <a:endParaRPr sz="1700">
              <a:latin typeface="+mn-ea"/>
            </a:endParaRPr>
          </a:p>
        </p:txBody>
      </p:sp>
      <p:sp>
        <p:nvSpPr>
          <p:cNvPr id="8" name="Shape 1628"/>
          <p:cNvSpPr/>
          <p:nvPr/>
        </p:nvSpPr>
        <p:spPr>
          <a:xfrm flipV="1">
            <a:off x="5790471" y="2059141"/>
            <a:ext cx="1" cy="2050024"/>
          </a:xfrm>
          <a:prstGeom prst="line">
            <a:avLst/>
          </a:prstGeom>
          <a:ln w="12700">
            <a:solidFill>
              <a:srgbClr val="A6AAA9"/>
            </a:solidFill>
            <a:miter lim="400000"/>
          </a:ln>
        </p:spPr>
        <p:txBody>
          <a:bodyPr lIns="25399" tIns="25399" rIns="25399" bIns="25399" anchor="ctr"/>
          <a:lstStyle/>
          <a:p>
            <a:pPr lvl="0"/>
            <a:endParaRPr sz="1700">
              <a:latin typeface="+mn-ea"/>
            </a:endParaRPr>
          </a:p>
        </p:txBody>
      </p:sp>
      <p:sp>
        <p:nvSpPr>
          <p:cNvPr id="9" name="Shape 1629"/>
          <p:cNvSpPr/>
          <p:nvPr/>
        </p:nvSpPr>
        <p:spPr>
          <a:xfrm flipV="1">
            <a:off x="7584493" y="3552602"/>
            <a:ext cx="1" cy="1361266"/>
          </a:xfrm>
          <a:prstGeom prst="line">
            <a:avLst/>
          </a:prstGeom>
          <a:ln w="12700">
            <a:solidFill>
              <a:srgbClr val="A6AAA9"/>
            </a:solidFill>
            <a:miter lim="400000"/>
          </a:ln>
        </p:spPr>
        <p:txBody>
          <a:bodyPr lIns="25399" tIns="25399" rIns="25399" bIns="25399" anchor="ctr"/>
          <a:lstStyle/>
          <a:p>
            <a:pPr lvl="0"/>
            <a:endParaRPr sz="1700">
              <a:latin typeface="+mn-ea"/>
            </a:endParaRPr>
          </a:p>
        </p:txBody>
      </p:sp>
      <p:sp>
        <p:nvSpPr>
          <p:cNvPr id="10" name="Shape 1630"/>
          <p:cNvSpPr/>
          <p:nvPr/>
        </p:nvSpPr>
        <p:spPr>
          <a:xfrm>
            <a:off x="2970610" y="4035780"/>
            <a:ext cx="422688" cy="4228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F2637"/>
          </a:solidFill>
          <a:ln w="12700" cap="flat">
            <a:noFill/>
            <a:miter lim="400000"/>
          </a:ln>
          <a:effectLst/>
        </p:spPr>
        <p:txBody>
          <a:bodyPr wrap="square" lIns="19050" tIns="19050" rIns="19050" bIns="19050" numCol="1" anchor="ctr">
            <a:noAutofit/>
          </a:bodyPr>
          <a:lstStyle/>
          <a:p>
            <a:pPr lvl="0"/>
            <a:endParaRPr sz="1700">
              <a:latin typeface="+mn-ea"/>
            </a:endParaRPr>
          </a:p>
        </p:txBody>
      </p:sp>
      <p:sp>
        <p:nvSpPr>
          <p:cNvPr id="11" name="Shape 1636"/>
          <p:cNvSpPr/>
          <p:nvPr/>
        </p:nvSpPr>
        <p:spPr>
          <a:xfrm>
            <a:off x="4295349" y="2499588"/>
            <a:ext cx="422689" cy="4228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F2637"/>
          </a:solidFill>
          <a:ln w="12700" cap="flat">
            <a:noFill/>
            <a:miter lim="400000"/>
          </a:ln>
          <a:effectLst/>
        </p:spPr>
        <p:txBody>
          <a:bodyPr wrap="square" lIns="19050" tIns="19050" rIns="19050" bIns="19050" numCol="1" anchor="ctr">
            <a:noAutofit/>
          </a:bodyPr>
          <a:lstStyle/>
          <a:p>
            <a:pPr lvl="0"/>
            <a:endParaRPr sz="1700">
              <a:latin typeface="+mn-ea"/>
            </a:endParaRPr>
          </a:p>
        </p:txBody>
      </p:sp>
      <p:sp>
        <p:nvSpPr>
          <p:cNvPr id="12" name="Shape 1642"/>
          <p:cNvSpPr/>
          <p:nvPr/>
        </p:nvSpPr>
        <p:spPr>
          <a:xfrm>
            <a:off x="5581952" y="1661709"/>
            <a:ext cx="422689" cy="4228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F2637"/>
          </a:solidFill>
          <a:ln w="12700" cap="flat">
            <a:noFill/>
            <a:miter lim="400000"/>
          </a:ln>
          <a:effectLst/>
        </p:spPr>
        <p:txBody>
          <a:bodyPr wrap="square" lIns="19050" tIns="19050" rIns="19050" bIns="19050" numCol="1" anchor="ctr">
            <a:noAutofit/>
          </a:bodyPr>
          <a:lstStyle/>
          <a:p>
            <a:pPr lvl="0"/>
            <a:endParaRPr sz="1700">
              <a:latin typeface="+mn-ea"/>
            </a:endParaRPr>
          </a:p>
        </p:txBody>
      </p:sp>
      <p:sp>
        <p:nvSpPr>
          <p:cNvPr id="13" name="Shape 1648"/>
          <p:cNvSpPr/>
          <p:nvPr/>
        </p:nvSpPr>
        <p:spPr>
          <a:xfrm>
            <a:off x="7371371" y="4742786"/>
            <a:ext cx="422689" cy="4228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F2637"/>
          </a:solidFill>
          <a:ln w="12700" cap="flat">
            <a:noFill/>
            <a:miter lim="400000"/>
          </a:ln>
          <a:effectLst/>
        </p:spPr>
        <p:txBody>
          <a:bodyPr wrap="square" lIns="19050" tIns="19050" rIns="19050" bIns="19050" numCol="1" anchor="ctr">
            <a:noAutofit/>
          </a:bodyPr>
          <a:lstStyle/>
          <a:p>
            <a:pPr lvl="0"/>
            <a:endParaRPr sz="1700">
              <a:latin typeface="+mn-ea"/>
            </a:endParaRPr>
          </a:p>
        </p:txBody>
      </p:sp>
      <p:sp>
        <p:nvSpPr>
          <p:cNvPr id="14" name="Shape 1653"/>
          <p:cNvSpPr/>
          <p:nvPr/>
        </p:nvSpPr>
        <p:spPr>
          <a:xfrm>
            <a:off x="3124186" y="5583149"/>
            <a:ext cx="115532" cy="1155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00">
              <a:latin typeface="+mn-ea"/>
            </a:endParaRPr>
          </a:p>
        </p:txBody>
      </p:sp>
      <p:sp>
        <p:nvSpPr>
          <p:cNvPr id="15" name="Shape 1654"/>
          <p:cNvSpPr/>
          <p:nvPr/>
        </p:nvSpPr>
        <p:spPr>
          <a:xfrm>
            <a:off x="4420165" y="4613147"/>
            <a:ext cx="179741" cy="1798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00">
              <a:latin typeface="+mn-ea"/>
            </a:endParaRPr>
          </a:p>
        </p:txBody>
      </p:sp>
      <p:sp>
        <p:nvSpPr>
          <p:cNvPr id="16" name="Shape 1655"/>
          <p:cNvSpPr/>
          <p:nvPr/>
        </p:nvSpPr>
        <p:spPr>
          <a:xfrm>
            <a:off x="5674950" y="3997224"/>
            <a:ext cx="231043" cy="2311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00">
              <a:latin typeface="+mn-ea"/>
            </a:endParaRPr>
          </a:p>
        </p:txBody>
      </p:sp>
      <p:sp>
        <p:nvSpPr>
          <p:cNvPr id="17" name="Shape 1656"/>
          <p:cNvSpPr/>
          <p:nvPr/>
        </p:nvSpPr>
        <p:spPr>
          <a:xfrm>
            <a:off x="7438522" y="3412524"/>
            <a:ext cx="285713" cy="2858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00">
              <a:latin typeface="+mn-ea"/>
            </a:endParaRPr>
          </a:p>
        </p:txBody>
      </p:sp>
      <p:sp>
        <p:nvSpPr>
          <p:cNvPr id="18" name="Text Placeholder 3"/>
          <p:cNvSpPr txBox="1">
            <a:spLocks/>
          </p:cNvSpPr>
          <p:nvPr/>
        </p:nvSpPr>
        <p:spPr>
          <a:xfrm>
            <a:off x="1828489" y="2511841"/>
            <a:ext cx="2250202"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00" b="1" dirty="0">
                <a:solidFill>
                  <a:schemeClr val="tx1">
                    <a:lumMod val="75000"/>
                    <a:lumOff val="25000"/>
                  </a:schemeClr>
                </a:solidFill>
                <a:latin typeface="+mn-ea"/>
                <a:ea typeface="+mn-ea"/>
              </a:rPr>
              <a:t>点击输入标题文本</a:t>
            </a:r>
          </a:p>
        </p:txBody>
      </p:sp>
      <p:sp>
        <p:nvSpPr>
          <p:cNvPr id="19" name="Text Placeholder 4"/>
          <p:cNvSpPr txBox="1">
            <a:spLocks/>
          </p:cNvSpPr>
          <p:nvPr/>
        </p:nvSpPr>
        <p:spPr>
          <a:xfrm>
            <a:off x="1783754" y="2915116"/>
            <a:ext cx="2252691" cy="621238"/>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ea"/>
                <a:ea typeface="+mn-ea"/>
              </a:rPr>
              <a:t>点击输入本栏的具体文字，简明扼要的说明分项内容，请根据您的具体内容酌情修改。</a:t>
            </a:r>
            <a:endParaRPr lang="en-US" altLang="zh-CN" dirty="0">
              <a:solidFill>
                <a:schemeClr val="tx1">
                  <a:lumMod val="75000"/>
                  <a:lumOff val="25000"/>
                </a:schemeClr>
              </a:solidFill>
              <a:latin typeface="+mn-ea"/>
              <a:ea typeface="+mn-ea"/>
            </a:endParaRPr>
          </a:p>
        </p:txBody>
      </p:sp>
      <p:sp>
        <p:nvSpPr>
          <p:cNvPr id="20" name="Text Placeholder 3"/>
          <p:cNvSpPr txBox="1">
            <a:spLocks/>
          </p:cNvSpPr>
          <p:nvPr/>
        </p:nvSpPr>
        <p:spPr>
          <a:xfrm>
            <a:off x="6213157" y="1691107"/>
            <a:ext cx="1855210"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mn-ea"/>
                <a:ea typeface="+mn-ea"/>
              </a:rPr>
              <a:t>点击输入标题文本</a:t>
            </a:r>
          </a:p>
        </p:txBody>
      </p:sp>
      <p:sp>
        <p:nvSpPr>
          <p:cNvPr id="21" name="Text Placeholder 4"/>
          <p:cNvSpPr txBox="1">
            <a:spLocks/>
          </p:cNvSpPr>
          <p:nvPr/>
        </p:nvSpPr>
        <p:spPr>
          <a:xfrm>
            <a:off x="6199671" y="2093128"/>
            <a:ext cx="1868697" cy="621238"/>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ea"/>
                <a:ea typeface="+mn-ea"/>
              </a:rPr>
              <a:t>点击输入本栏的具体文字，简明扼要的说明分项内容，请根据您的具体内容酌情修改。</a:t>
            </a:r>
            <a:endParaRPr lang="en-US" altLang="zh-CN" dirty="0">
              <a:solidFill>
                <a:schemeClr val="tx1">
                  <a:lumMod val="75000"/>
                  <a:lumOff val="25000"/>
                </a:schemeClr>
              </a:solidFill>
              <a:latin typeface="+mn-ea"/>
              <a:ea typeface="+mn-ea"/>
            </a:endParaRPr>
          </a:p>
        </p:txBody>
      </p:sp>
      <p:sp>
        <p:nvSpPr>
          <p:cNvPr id="22" name="Text Placeholder 3"/>
          <p:cNvSpPr txBox="1">
            <a:spLocks/>
          </p:cNvSpPr>
          <p:nvPr/>
        </p:nvSpPr>
        <p:spPr>
          <a:xfrm>
            <a:off x="8004793" y="4770433"/>
            <a:ext cx="1854048" cy="408840"/>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mn-ea"/>
                <a:ea typeface="+mn-ea"/>
              </a:rPr>
              <a:t>点击输入标题文本</a:t>
            </a:r>
          </a:p>
        </p:txBody>
      </p:sp>
      <p:sp>
        <p:nvSpPr>
          <p:cNvPr id="23" name="Text Placeholder 4"/>
          <p:cNvSpPr txBox="1">
            <a:spLocks/>
          </p:cNvSpPr>
          <p:nvPr/>
        </p:nvSpPr>
        <p:spPr>
          <a:xfrm>
            <a:off x="7972370" y="5165310"/>
            <a:ext cx="2252691" cy="621238"/>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ea"/>
                <a:ea typeface="+mn-ea"/>
              </a:rPr>
              <a:t>点击输入本栏的具体文字，简明扼要的说明分项内容，请根据您的具体内容酌情修改。</a:t>
            </a:r>
            <a:endParaRPr lang="en-US" altLang="zh-CN" dirty="0">
              <a:solidFill>
                <a:schemeClr val="tx1">
                  <a:lumMod val="75000"/>
                  <a:lumOff val="25000"/>
                </a:schemeClr>
              </a:solidFill>
              <a:latin typeface="+mn-ea"/>
              <a:ea typeface="+mn-ea"/>
            </a:endParaRPr>
          </a:p>
        </p:txBody>
      </p:sp>
      <p:sp>
        <p:nvSpPr>
          <p:cNvPr id="24" name="Text Placeholder 4"/>
          <p:cNvSpPr txBox="1">
            <a:spLocks/>
          </p:cNvSpPr>
          <p:nvPr/>
        </p:nvSpPr>
        <p:spPr>
          <a:xfrm>
            <a:off x="3053399" y="4106715"/>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500" dirty="0">
                <a:solidFill>
                  <a:srgbClr val="FCFCFC"/>
                </a:solidFill>
                <a:latin typeface="+mn-ea"/>
                <a:ea typeface="+mn-ea"/>
              </a:rPr>
              <a:t>01</a:t>
            </a:r>
          </a:p>
        </p:txBody>
      </p:sp>
      <p:sp>
        <p:nvSpPr>
          <p:cNvPr id="25" name="Text Placeholder 4"/>
          <p:cNvSpPr txBox="1">
            <a:spLocks/>
          </p:cNvSpPr>
          <p:nvPr/>
        </p:nvSpPr>
        <p:spPr>
          <a:xfrm>
            <a:off x="4378141" y="2556446"/>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500" dirty="0">
                <a:solidFill>
                  <a:srgbClr val="FCFCFC"/>
                </a:solidFill>
                <a:latin typeface="+mn-ea"/>
                <a:ea typeface="+mn-ea"/>
              </a:rPr>
              <a:t>02</a:t>
            </a:r>
          </a:p>
        </p:txBody>
      </p:sp>
      <p:sp>
        <p:nvSpPr>
          <p:cNvPr id="26" name="Text Placeholder 4"/>
          <p:cNvSpPr txBox="1">
            <a:spLocks/>
          </p:cNvSpPr>
          <p:nvPr/>
        </p:nvSpPr>
        <p:spPr>
          <a:xfrm>
            <a:off x="5668526" y="1718569"/>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500" dirty="0">
                <a:solidFill>
                  <a:srgbClr val="FCFCFC"/>
                </a:solidFill>
                <a:latin typeface="+mn-ea"/>
                <a:ea typeface="+mn-ea"/>
              </a:rPr>
              <a:t>03</a:t>
            </a:r>
          </a:p>
        </p:txBody>
      </p:sp>
      <p:sp>
        <p:nvSpPr>
          <p:cNvPr id="27" name="Text Placeholder 4"/>
          <p:cNvSpPr txBox="1">
            <a:spLocks/>
          </p:cNvSpPr>
          <p:nvPr/>
        </p:nvSpPr>
        <p:spPr>
          <a:xfrm>
            <a:off x="7454163" y="4820291"/>
            <a:ext cx="257107" cy="309124"/>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500" dirty="0">
                <a:solidFill>
                  <a:srgbClr val="FCFCFC"/>
                </a:solidFill>
                <a:latin typeface="+mn-ea"/>
                <a:ea typeface="+mn-ea"/>
              </a:rPr>
              <a:t>04</a:t>
            </a:r>
          </a:p>
        </p:txBody>
      </p:sp>
      <p:sp>
        <p:nvSpPr>
          <p:cNvPr id="28" name="Shape 1625"/>
          <p:cNvSpPr/>
          <p:nvPr/>
        </p:nvSpPr>
        <p:spPr>
          <a:xfrm>
            <a:off x="9700337" y="2233801"/>
            <a:ext cx="1386774" cy="13872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F2637"/>
          </a:solidFill>
          <a:ln w="12700">
            <a:miter lim="400000"/>
          </a:ln>
        </p:spPr>
        <p:txBody>
          <a:bodyPr lIns="0" tIns="0" rIns="0" bIns="0"/>
          <a:lstStyle/>
          <a:p>
            <a:pPr lvl="0"/>
            <a:endParaRPr sz="1700">
              <a:latin typeface="+mn-ea"/>
            </a:endParaRPr>
          </a:p>
        </p:txBody>
      </p:sp>
      <p:sp>
        <p:nvSpPr>
          <p:cNvPr id="29" name="Shape 1657"/>
          <p:cNvSpPr/>
          <p:nvPr/>
        </p:nvSpPr>
        <p:spPr>
          <a:xfrm>
            <a:off x="10187112" y="2420543"/>
            <a:ext cx="413477" cy="42284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700">
              <a:latin typeface="+mn-ea"/>
            </a:endParaRPr>
          </a:p>
        </p:txBody>
      </p:sp>
      <p:sp>
        <p:nvSpPr>
          <p:cNvPr id="30" name="Text Placeholder 3"/>
          <p:cNvSpPr txBox="1">
            <a:spLocks/>
          </p:cNvSpPr>
          <p:nvPr/>
        </p:nvSpPr>
        <p:spPr>
          <a:xfrm>
            <a:off x="9875232" y="2900708"/>
            <a:ext cx="1019883" cy="408840"/>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900" b="1" dirty="0">
                <a:solidFill>
                  <a:schemeClr val="bg1"/>
                </a:solidFill>
                <a:latin typeface="+mn-ea"/>
                <a:ea typeface="+mn-ea"/>
              </a:rPr>
              <a:t>输入文本</a:t>
            </a:r>
            <a:endParaRPr lang="id-ID" sz="1900" b="1" dirty="0">
              <a:solidFill>
                <a:schemeClr val="bg1"/>
              </a:solidFill>
              <a:latin typeface="+mn-ea"/>
              <a:ea typeface="+mn-ea"/>
            </a:endParaRP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strips(downLeft)">
                                      <p:cBhvr>
                                        <p:cTn id="30" dur="500"/>
                                        <p:tgtEl>
                                          <p:spTgt spid="4">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strips(downLeft)">
                                      <p:cBhvr>
                                        <p:cTn id="33" dur="500"/>
                                        <p:tgtEl>
                                          <p:spTgt spid="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500"/>
                                        <p:tgtEl>
                                          <p:spTgt spid="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00"/>
                                        <p:tgtEl>
                                          <p:spTgt spid="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up)">
                                      <p:cBhvr>
                                        <p:cTn id="93" dur="500"/>
                                        <p:tgtEl>
                                          <p:spTgt spid="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Effect transition="in" filter="fade">
                                      <p:cBhvr>
                                        <p:cTn id="99" dur="500"/>
                                        <p:tgtEl>
                                          <p:spTgt spid="1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bldP spid="5" grpId="0" build="p"/>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pic>
        <p:nvPicPr>
          <p:cNvPr id="3" name="Picture 4" descr="E:\JGQ\PPT 制作素材\shutterstock\shutterstock_103970726.jpg">
            <a:hlinkClick r:id="rId2"/>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868937" y="2013184"/>
            <a:ext cx="2783947" cy="2304405"/>
          </a:xfrm>
          <a:prstGeom prst="hexagon">
            <a:avLst/>
          </a:prstGeom>
          <a:solidFill>
            <a:schemeClr val="bg2">
              <a:lumMod val="25000"/>
            </a:schemeClr>
          </a:solidFill>
          <a:ln w="3175">
            <a:noFill/>
          </a:ln>
          <a:effectLst/>
          <a:extLst/>
        </p:spPr>
      </p:pic>
      <p:pic>
        <p:nvPicPr>
          <p:cNvPr id="4" name="Picture 2" descr="E:\JGQ\PPT 制作素材\shutterstock\shutterstock_78307930.jpg">
            <a:hlinkClick r:id="rId2"/>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29056" y="2013184"/>
            <a:ext cx="2783947" cy="2304405"/>
          </a:xfrm>
          <a:prstGeom prst="hexagon">
            <a:avLst/>
          </a:prstGeom>
          <a:solidFill>
            <a:srgbClr val="00B1B4"/>
          </a:solidFill>
          <a:ln w="3175">
            <a:noFill/>
          </a:ln>
          <a:effectLst/>
          <a:extLst/>
        </p:spPr>
      </p:pic>
      <p:pic>
        <p:nvPicPr>
          <p:cNvPr id="5" name="Picture 3" descr="E:\JGQ\PPT 制作素材\shutterstock\shutterstock_125860454.jpg">
            <a:hlinkClick r:id="rId2"/>
          </p:cNvPr>
          <p:cNvPicPr>
            <a:picLocks noChangeAspect="1" noChangeArrowheads="1"/>
          </p:cNvPicPr>
          <p:nvPr/>
        </p:nvPicPr>
        <p:blipFill rotWithShape="1">
          <a:blip r:embed="rId5"/>
          <a:srcRect/>
          <a:stretch/>
        </p:blipFill>
        <p:spPr bwMode="auto">
          <a:xfrm>
            <a:off x="4703038" y="2013180"/>
            <a:ext cx="2875863" cy="2304405"/>
          </a:xfrm>
          <a:prstGeom prst="hexagon">
            <a:avLst/>
          </a:prstGeom>
          <a:blipFill>
            <a:blip r:embed="rId6" cstate="screen">
              <a:extLst>
                <a:ext uri="{28A0092B-C50C-407E-A947-70E740481C1C}">
                  <a14:useLocalDpi xmlns:a14="http://schemas.microsoft.com/office/drawing/2010/main"/>
                </a:ext>
              </a:extLst>
            </a:blip>
            <a:stretch>
              <a:fillRect/>
            </a:stretch>
          </a:blipFill>
          <a:ln w="3175">
            <a:noFill/>
          </a:ln>
          <a:effectLst/>
          <a:extLst/>
        </p:spPr>
      </p:pic>
      <p:grpSp>
        <p:nvGrpSpPr>
          <p:cNvPr id="6" name="组合 5"/>
          <p:cNvGrpSpPr>
            <a:grpSpLocks/>
          </p:cNvGrpSpPr>
          <p:nvPr/>
        </p:nvGrpSpPr>
        <p:grpSpPr bwMode="auto">
          <a:xfrm>
            <a:off x="4198884" y="2013223"/>
            <a:ext cx="3868763" cy="798169"/>
            <a:chOff x="3043240" y="1339815"/>
            <a:chExt cx="2902064" cy="598310"/>
          </a:xfrm>
          <a:solidFill>
            <a:srgbClr val="2F2637"/>
          </a:solidFill>
          <a:effectLst/>
        </p:grpSpPr>
        <p:sp>
          <p:nvSpPr>
            <p:cNvPr id="7" name="等腰三角形 41">
              <a:hlinkClick r:id="rId2"/>
            </p:cNvPr>
            <p:cNvSpPr/>
            <p:nvPr/>
          </p:nvSpPr>
          <p:spPr>
            <a:xfrm rot="10800000">
              <a:off x="5403945" y="1339815"/>
              <a:ext cx="541359" cy="598310"/>
            </a:xfrm>
            <a:custGeom>
              <a:avLst/>
              <a:gdLst/>
              <a:ahLst/>
              <a:cxnLst/>
              <a:rect l="l" t="t" r="r" b="b"/>
              <a:pathLst>
                <a:path w="435509" h="481627">
                  <a:moveTo>
                    <a:pt x="435509" y="481627"/>
                  </a:moveTo>
                  <a:lnTo>
                    <a:pt x="0" y="481627"/>
                  </a:lnTo>
                  <a:lnTo>
                    <a:pt x="217754" y="0"/>
                  </a:ln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75000"/>
                    <a:lumOff val="25000"/>
                  </a:schemeClr>
                </a:solidFill>
                <a:latin typeface="+mn-ea"/>
              </a:endParaRPr>
            </a:p>
          </p:txBody>
        </p:sp>
        <p:sp>
          <p:nvSpPr>
            <p:cNvPr id="8" name="等腰三角形 41">
              <a:hlinkClick r:id="rId2"/>
            </p:cNvPr>
            <p:cNvSpPr/>
            <p:nvPr/>
          </p:nvSpPr>
          <p:spPr>
            <a:xfrm rot="10800000">
              <a:off x="3043240" y="1339815"/>
              <a:ext cx="541358" cy="598310"/>
            </a:xfrm>
            <a:custGeom>
              <a:avLst/>
              <a:gdLst/>
              <a:ahLst/>
              <a:cxnLst/>
              <a:rect l="l" t="t" r="r" b="b"/>
              <a:pathLst>
                <a:path w="435509" h="481627">
                  <a:moveTo>
                    <a:pt x="435509" y="481627"/>
                  </a:moveTo>
                  <a:lnTo>
                    <a:pt x="0" y="481627"/>
                  </a:lnTo>
                  <a:lnTo>
                    <a:pt x="217754" y="0"/>
                  </a:lnTo>
                  <a:close/>
                </a:path>
              </a:pathLst>
            </a:custGeom>
            <a:grpFill/>
            <a:ln w="12700" cap="sq">
              <a:no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274216" rIns="0" bIns="47546"/>
            <a:lstStyle/>
            <a:p>
              <a:pPr algn="ctr" defTabSz="1267530">
                <a:defRPr/>
              </a:pPr>
              <a:endParaRPr lang="zh-CN" altLang="en-US" sz="4300">
                <a:solidFill>
                  <a:schemeClr val="tx1">
                    <a:lumMod val="75000"/>
                    <a:lumOff val="25000"/>
                  </a:schemeClr>
                </a:solidFill>
                <a:latin typeface="+mn-ea"/>
              </a:endParaRPr>
            </a:p>
          </p:txBody>
        </p:sp>
      </p:grpSp>
      <p:grpSp>
        <p:nvGrpSpPr>
          <p:cNvPr id="9" name="组合 8"/>
          <p:cNvGrpSpPr>
            <a:grpSpLocks/>
          </p:cNvGrpSpPr>
          <p:nvPr/>
        </p:nvGrpSpPr>
        <p:grpSpPr bwMode="auto">
          <a:xfrm>
            <a:off x="4198884" y="3520639"/>
            <a:ext cx="3868763" cy="796051"/>
            <a:chOff x="3043240" y="2469414"/>
            <a:chExt cx="2902064" cy="598310"/>
          </a:xfrm>
          <a:solidFill>
            <a:srgbClr val="2F2637"/>
          </a:solidFill>
          <a:effectLst/>
        </p:grpSpPr>
        <p:sp>
          <p:nvSpPr>
            <p:cNvPr id="10" name="等腰三角形 41">
              <a:hlinkClick r:id="rId2"/>
            </p:cNvPr>
            <p:cNvSpPr/>
            <p:nvPr/>
          </p:nvSpPr>
          <p:spPr>
            <a:xfrm>
              <a:off x="5403945" y="2469414"/>
              <a:ext cx="541359" cy="598310"/>
            </a:xfrm>
            <a:custGeom>
              <a:avLst/>
              <a:gdLst/>
              <a:ahLst/>
              <a:cxnLst/>
              <a:rect l="l" t="t" r="r" b="b"/>
              <a:pathLst>
                <a:path w="435509" h="481627">
                  <a:moveTo>
                    <a:pt x="435509" y="481627"/>
                  </a:moveTo>
                  <a:lnTo>
                    <a:pt x="0" y="481627"/>
                  </a:lnTo>
                  <a:lnTo>
                    <a:pt x="217754" y="0"/>
                  </a:lnTo>
                  <a:close/>
                </a:path>
              </a:pathLst>
            </a:custGeom>
            <a:grpFill/>
            <a:ln w="12700" cap="sq">
              <a:noFill/>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274216" rIns="0" bIns="47546"/>
            <a:lstStyle/>
            <a:p>
              <a:pPr algn="ctr" defTabSz="1267530">
                <a:defRPr/>
              </a:pPr>
              <a:endParaRPr lang="zh-CN" altLang="en-US" sz="4300">
                <a:solidFill>
                  <a:schemeClr val="tx1">
                    <a:lumMod val="75000"/>
                    <a:lumOff val="25000"/>
                  </a:schemeClr>
                </a:solidFill>
                <a:latin typeface="+mn-ea"/>
              </a:endParaRPr>
            </a:p>
          </p:txBody>
        </p:sp>
        <p:sp>
          <p:nvSpPr>
            <p:cNvPr id="11" name="等腰三角形 41">
              <a:hlinkClick r:id="rId2"/>
            </p:cNvPr>
            <p:cNvSpPr/>
            <p:nvPr/>
          </p:nvSpPr>
          <p:spPr>
            <a:xfrm>
              <a:off x="3043240" y="2469414"/>
              <a:ext cx="541358" cy="598310"/>
            </a:xfrm>
            <a:custGeom>
              <a:avLst/>
              <a:gdLst/>
              <a:ahLst/>
              <a:cxnLst/>
              <a:rect l="l" t="t" r="r" b="b"/>
              <a:pathLst>
                <a:path w="435509" h="481627">
                  <a:moveTo>
                    <a:pt x="435509" y="481627"/>
                  </a:moveTo>
                  <a:lnTo>
                    <a:pt x="0" y="481627"/>
                  </a:lnTo>
                  <a:lnTo>
                    <a:pt x="217754" y="0"/>
                  </a:ln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75000"/>
                    <a:lumOff val="25000"/>
                  </a:schemeClr>
                </a:solidFill>
                <a:latin typeface="+mn-ea"/>
              </a:endParaRPr>
            </a:p>
          </p:txBody>
        </p:sp>
      </p:grpSp>
      <p:sp>
        <p:nvSpPr>
          <p:cNvPr id="12" name="Text Box 11">
            <a:hlinkClick r:id="rId2"/>
          </p:cNvPr>
          <p:cNvSpPr txBox="1">
            <a:spLocks noChangeArrowheads="1"/>
          </p:cNvSpPr>
          <p:nvPr/>
        </p:nvSpPr>
        <p:spPr bwMode="auto">
          <a:xfrm>
            <a:off x="1592849" y="4661513"/>
            <a:ext cx="9284310" cy="63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ts val="2000"/>
              </a:lnSpc>
              <a:buClr>
                <a:srgbClr val="0070C0"/>
              </a:buClr>
            </a:pPr>
            <a:r>
              <a:rPr lang="zh-CN" altLang="en-US" sz="1200" dirty="0">
                <a:solidFill>
                  <a:schemeClr val="tx1">
                    <a:lumMod val="75000"/>
                    <a:lumOff val="25000"/>
                  </a:schemeClr>
                </a:solidFill>
                <a:latin typeface="+mn-ea"/>
                <a:ea typeface="+mn-ea"/>
              </a:rPr>
              <a:t>此处添加详细文本描述，建议与标题相关并符合整体语言风格，语言描述尽量此处添加详细文本描述，建议与标题相关并符合整体语言风格，语言描述尽量此处添加详细文本描述，建议与标题相关并符合整体语言风格，语言描述尽量</a:t>
            </a:r>
            <a:endParaRPr lang="en-US" altLang="zh-CN" sz="1200" spc="67" dirty="0">
              <a:solidFill>
                <a:schemeClr val="tx1">
                  <a:lumMod val="75000"/>
                  <a:lumOff val="25000"/>
                </a:schemeClr>
              </a:solidFill>
              <a:latin typeface="+mn-ea"/>
              <a:ea typeface="+mn-ea"/>
            </a:endParaRPr>
          </a:p>
        </p:txBody>
      </p:sp>
      <p:sp>
        <p:nvSpPr>
          <p:cNvPr id="13" name="矩形 12">
            <a:hlinkClick r:id="rId2"/>
          </p:cNvPr>
          <p:cNvSpPr>
            <a:spLocks noChangeArrowheads="1"/>
          </p:cNvSpPr>
          <p:nvPr/>
        </p:nvSpPr>
        <p:spPr bwMode="auto">
          <a:xfrm>
            <a:off x="1592849" y="5275200"/>
            <a:ext cx="9172439" cy="89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ts val="2000"/>
              </a:lnSpc>
              <a:buClr>
                <a:srgbClr val="0070C0"/>
              </a:buClr>
              <a:defRPr/>
            </a:pPr>
            <a:r>
              <a:rPr lang="en-US" altLang="zh-CN" sz="1200" dirty="0">
                <a:solidFill>
                  <a:schemeClr val="tx1">
                    <a:lumMod val="75000"/>
                    <a:lumOff val="25000"/>
                  </a:schemeClr>
                </a:solidFill>
                <a:latin typeface="+mn-ea"/>
                <a:ea typeface="+mn-ea"/>
              </a:rPr>
              <a:t>RAPIDPPT, the leader of professional PPT designer in China. </a:t>
            </a:r>
          </a:p>
          <a:p>
            <a:pPr algn="just">
              <a:lnSpc>
                <a:spcPts val="2000"/>
              </a:lnSpc>
              <a:buClr>
                <a:srgbClr val="0070C0"/>
              </a:buClr>
              <a:defRPr/>
            </a:pPr>
            <a:r>
              <a:rPr lang="en-US" altLang="zh-CN" sz="1200" dirty="0">
                <a:solidFill>
                  <a:schemeClr val="tx1">
                    <a:lumMod val="75000"/>
                    <a:lumOff val="25000"/>
                  </a:schemeClr>
                </a:solidFill>
                <a:latin typeface="+mn-ea"/>
                <a:ea typeface="+mn-ea"/>
              </a:rPr>
              <a:t>5years of making professional PPT, 500 case studies for the classical PPT, make sure you will be satisfied. </a:t>
            </a:r>
          </a:p>
          <a:p>
            <a:pPr algn="just">
              <a:lnSpc>
                <a:spcPts val="2000"/>
              </a:lnSpc>
              <a:buClr>
                <a:srgbClr val="0070C0"/>
              </a:buClr>
              <a:defRPr/>
            </a:pPr>
            <a:r>
              <a:rPr lang="en-US" altLang="zh-CN" sz="1200" dirty="0">
                <a:solidFill>
                  <a:schemeClr val="tx1">
                    <a:lumMod val="75000"/>
                    <a:lumOff val="25000"/>
                  </a:schemeClr>
                </a:solidFill>
                <a:latin typeface="+mn-ea"/>
                <a:ea typeface="+mn-ea"/>
              </a:rPr>
              <a:t>RAPIDPPT differs from the traditional production model, and create a new PPT experience.</a:t>
            </a:r>
          </a:p>
        </p:txBody>
      </p:sp>
    </p:spTree>
    <p:extLst>
      <p:ext uri="{BB962C8B-B14F-4D97-AF65-F5344CB8AC3E}">
        <p14:creationId xmlns:p14="http://schemas.microsoft.com/office/powerpoint/2010/main" val="34843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4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1" fill="hold" nodeType="withEffect">
                                  <p:stCondLst>
                                    <p:cond delay="4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down)">
                                      <p:cBhvr>
                                        <p:cTn id="12" dur="500"/>
                                        <p:tgtEl>
                                          <p:spTgt spid="6"/>
                                        </p:tgtEl>
                                      </p:cBhvr>
                                    </p:animEffect>
                                  </p:childTnLst>
                                </p:cTn>
                              </p:par>
                              <p:par>
                                <p:cTn id="13" presetID="53" presetClass="entr" presetSubtype="16" fill="hold" nodeType="withEffect">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4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40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23" presetClass="entr" presetSubtype="16"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70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椭圆 52"/>
          <p:cNvSpPr/>
          <p:nvPr/>
        </p:nvSpPr>
        <p:spPr>
          <a:xfrm>
            <a:off x="4692650" y="5093653"/>
            <a:ext cx="923925" cy="923925"/>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5126" name="椭圆 53"/>
          <p:cNvSpPr/>
          <p:nvPr/>
        </p:nvSpPr>
        <p:spPr>
          <a:xfrm>
            <a:off x="3432175" y="1146175"/>
            <a:ext cx="631825" cy="631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27" name="文本框 54"/>
          <p:cNvSpPr/>
          <p:nvPr/>
        </p:nvSpPr>
        <p:spPr>
          <a:xfrm>
            <a:off x="6895824" y="2891155"/>
            <a:ext cx="3570208" cy="1107996"/>
          </a:xfrm>
          <a:prstGeom prst="rect">
            <a:avLst/>
          </a:prstGeom>
          <a:noFill/>
          <a:ln w="9525">
            <a:noFill/>
          </a:ln>
        </p:spPr>
        <p:txBody>
          <a:bodyPr wrap="none">
            <a:spAutoFit/>
          </a:bodyPr>
          <a:lstStyle/>
          <a:p>
            <a:pPr algn="ctr"/>
            <a:r>
              <a:rPr lang="zh-CN" altLang="en-US" sz="6600" b="1" dirty="0">
                <a:solidFill>
                  <a:schemeClr val="bg1"/>
                </a:solidFill>
                <a:cs typeface="+mn-ea"/>
                <a:sym typeface="+mn-lt"/>
              </a:rPr>
              <a:t>经验分享</a:t>
            </a:r>
          </a:p>
        </p:txBody>
      </p:sp>
      <p:sp>
        <p:nvSpPr>
          <p:cNvPr id="5128" name="文本框 55"/>
          <p:cNvSpPr/>
          <p:nvPr/>
        </p:nvSpPr>
        <p:spPr>
          <a:xfrm>
            <a:off x="6408261" y="4145280"/>
            <a:ext cx="4777013" cy="738664"/>
          </a:xfrm>
          <a:prstGeom prst="rect">
            <a:avLst/>
          </a:prstGeom>
          <a:noFill/>
          <a:ln w="9525">
            <a:noFill/>
          </a:ln>
        </p:spPr>
        <p:txBody>
          <a:bodyPr wrap="none">
            <a:spAutoFit/>
          </a:bodyPr>
          <a:lstStyle/>
          <a:p>
            <a:r>
              <a:rPr lang="en-US" altLang="zh-CN" sz="1400" dirty="0">
                <a:solidFill>
                  <a:schemeClr val="bg1"/>
                </a:solidFill>
                <a:cs typeface="+mn-ea"/>
                <a:sym typeface="+mn-lt"/>
              </a:rPr>
              <a:t>Click here to add  you to the  center of the  narrative </a:t>
            </a:r>
            <a:endParaRPr lang="zh-CN" altLang="en-US" sz="1400" dirty="0">
              <a:solidFill>
                <a:schemeClr val="bg1"/>
              </a:solidFill>
              <a:cs typeface="+mn-ea"/>
              <a:sym typeface="+mn-lt"/>
            </a:endParaRPr>
          </a:p>
          <a:p>
            <a:r>
              <a:rPr lang="en-US" altLang="zh-CN" sz="1400" dirty="0">
                <a:solidFill>
                  <a:schemeClr val="bg1"/>
                </a:solidFill>
                <a:cs typeface="+mn-ea"/>
                <a:sym typeface="+mn-lt"/>
              </a:rPr>
              <a:t>Thought  Click here to add   you to the  center of the </a:t>
            </a:r>
            <a:endParaRPr lang="zh-CN" altLang="en-US" sz="1400" dirty="0">
              <a:solidFill>
                <a:schemeClr val="bg1"/>
              </a:solidFill>
              <a:cs typeface="+mn-ea"/>
              <a:sym typeface="+mn-lt"/>
            </a:endParaRPr>
          </a:p>
          <a:p>
            <a:r>
              <a:rPr lang="en-US" altLang="zh-CN" sz="1400" dirty="0">
                <a:solidFill>
                  <a:schemeClr val="bg1"/>
                </a:solidFill>
                <a:cs typeface="+mn-ea"/>
                <a:sym typeface="+mn-lt"/>
              </a:rPr>
              <a:t>                             narrative thought</a:t>
            </a:r>
          </a:p>
        </p:txBody>
      </p:sp>
      <p:sp>
        <p:nvSpPr>
          <p:cNvPr id="5129" name="直接连接符 56"/>
          <p:cNvSpPr/>
          <p:nvPr/>
        </p:nvSpPr>
        <p:spPr>
          <a:xfrm rot="5400000">
            <a:off x="8680133" y="2198053"/>
            <a:ext cx="1587" cy="3600450"/>
          </a:xfrm>
          <a:prstGeom prst="line">
            <a:avLst/>
          </a:prstGeom>
          <a:ln w="12700" cap="flat" cmpd="sng">
            <a:solidFill>
              <a:srgbClr val="FFFFFF"/>
            </a:solidFill>
            <a:prstDash val="solid"/>
            <a:miter/>
            <a:headEnd type="none" w="med" len="med"/>
            <a:tailEnd type="none" w="med" len="med"/>
          </a:ln>
        </p:spPr>
        <p:txBody>
          <a:bodyPr/>
          <a:lstStyle/>
          <a:p>
            <a:endParaRPr lang="zh-CN" altLang="en-US">
              <a:cs typeface="+mn-ea"/>
              <a:sym typeface="+mn-lt"/>
            </a:endParaRPr>
          </a:p>
        </p:txBody>
      </p:sp>
      <p:sp>
        <p:nvSpPr>
          <p:cNvPr id="5130" name="椭圆 58"/>
          <p:cNvSpPr/>
          <p:nvPr/>
        </p:nvSpPr>
        <p:spPr>
          <a:xfrm>
            <a:off x="5023485" y="1848168"/>
            <a:ext cx="1012825" cy="1012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5131" name="组合 59"/>
          <p:cNvGrpSpPr/>
          <p:nvPr/>
        </p:nvGrpSpPr>
        <p:grpSpPr>
          <a:xfrm>
            <a:off x="5299710" y="2178368"/>
            <a:ext cx="498475" cy="477837"/>
            <a:chOff x="0" y="0"/>
            <a:chExt cx="2438400" cy="2332038"/>
          </a:xfrm>
        </p:grpSpPr>
        <p:sp>
          <p:nvSpPr>
            <p:cNvPr id="5132"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5133" name="任意多边形 61"/>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sp>
        <p:nvSpPr>
          <p:cNvPr id="5134" name="椭圆 14"/>
          <p:cNvSpPr/>
          <p:nvPr/>
        </p:nvSpPr>
        <p:spPr>
          <a:xfrm>
            <a:off x="1184275" y="2081213"/>
            <a:ext cx="3635375" cy="3635375"/>
          </a:xfrm>
          <a:prstGeom prst="ellipse">
            <a:avLst/>
          </a:prstGeom>
          <a:blipFill rotWithShape="1">
            <a:blip r:embed="rId4" cstate="screen">
              <a:alphaModFix amt="43000"/>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5135" name="椭圆 15"/>
          <p:cNvSpPr/>
          <p:nvPr/>
        </p:nvSpPr>
        <p:spPr>
          <a:xfrm>
            <a:off x="1359853" y="2258060"/>
            <a:ext cx="3282950" cy="3282950"/>
          </a:xfrm>
          <a:prstGeom prst="ellipse">
            <a:avLst/>
          </a:prstGeom>
          <a:noFill/>
          <a:ln w="63500" cap="flat" cmpd="sng">
            <a:solidFill>
              <a:srgbClr val="C8C8C8"/>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36" name="文本框 57"/>
          <p:cNvSpPr/>
          <p:nvPr/>
        </p:nvSpPr>
        <p:spPr>
          <a:xfrm>
            <a:off x="2206625" y="2429828"/>
            <a:ext cx="2005677" cy="2646878"/>
          </a:xfrm>
          <a:prstGeom prst="rect">
            <a:avLst/>
          </a:prstGeom>
          <a:noFill/>
          <a:ln w="9525">
            <a:noFill/>
          </a:ln>
        </p:spPr>
        <p:txBody>
          <a:bodyPr wrap="none">
            <a:spAutoFit/>
          </a:bodyPr>
          <a:lstStyle/>
          <a:p>
            <a:r>
              <a:rPr lang="en-US" altLang="zh-CN" sz="16600" dirty="0" smtClean="0">
                <a:solidFill>
                  <a:srgbClr val="FDFDFD"/>
                </a:solidFill>
                <a:latin typeface="Agency FB" panose="020B0503020202020204" pitchFamily="34" charset="0"/>
                <a:cs typeface="+mn-ea"/>
                <a:sym typeface="+mn-lt"/>
              </a:rPr>
              <a:t>03</a:t>
            </a:r>
            <a:endParaRPr lang="en-US" altLang="zh-CN" sz="16600" dirty="0">
              <a:solidFill>
                <a:srgbClr val="FDFDFD"/>
              </a:solidFill>
              <a:latin typeface="Agency FB" panose="020B0503020202020204" pitchFamily="34" charset="0"/>
              <a:cs typeface="+mn-ea"/>
              <a:sym typeface="+mn-lt"/>
            </a:endParaRPr>
          </a:p>
        </p:txBody>
      </p:sp>
    </p:spTree>
    <p:custDataLst>
      <p:tags r:id="rId1"/>
    </p:custDataLst>
    <p:extLst>
      <p:ext uri="{BB962C8B-B14F-4D97-AF65-F5344CB8AC3E}">
        <p14:creationId xmlns:p14="http://schemas.microsoft.com/office/powerpoint/2010/main" val="886599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37" name="任意多边形 14"/>
          <p:cNvSpPr/>
          <p:nvPr/>
        </p:nvSpPr>
        <p:spPr>
          <a:xfrm flipH="1">
            <a:off x="8733289" y="2"/>
            <a:ext cx="3458712" cy="6888169"/>
          </a:xfrm>
          <a:custGeom>
            <a:avLst/>
            <a:gdLst>
              <a:gd name="txL" fmla="*/ 0 w 2891118"/>
              <a:gd name="txT" fmla="*/ 0 h 5755342"/>
              <a:gd name="txR" fmla="*/ 2891118 w 2891118"/>
              <a:gd name="txB" fmla="*/ 5755342 h 5755342"/>
            </a:gdLst>
            <a:ahLst/>
            <a:cxnLst>
              <a:cxn ang="0">
                <a:pos x="13447" y="0"/>
              </a:cxn>
              <a:cxn ang="0">
                <a:pos x="2891118" y="2877671"/>
              </a:cxn>
              <a:cxn ang="0">
                <a:pos x="13447" y="5755342"/>
              </a:cxn>
              <a:cxn ang="0">
                <a:pos x="0" y="5755002"/>
              </a:cxn>
              <a:cxn ang="0">
                <a:pos x="0" y="340"/>
              </a:cxn>
            </a:cxnLst>
            <a:rect l="txL" t="txT" r="txR" b="txB"/>
            <a:pathLst>
              <a:path w="2891118" h="5755342">
                <a:moveTo>
                  <a:pt x="13447" y="0"/>
                </a:moveTo>
                <a:cubicBezTo>
                  <a:pt x="1602741" y="0"/>
                  <a:pt x="2891118" y="1288377"/>
                  <a:pt x="2891118" y="2877671"/>
                </a:cubicBezTo>
                <a:cubicBezTo>
                  <a:pt x="2891118" y="4466965"/>
                  <a:pt x="1602741" y="5755342"/>
                  <a:pt x="13447" y="5755342"/>
                </a:cubicBezTo>
                <a:lnTo>
                  <a:pt x="0" y="5755002"/>
                </a:lnTo>
                <a:lnTo>
                  <a:pt x="0" y="340"/>
                </a:lnTo>
                <a:close/>
              </a:path>
            </a:pathLst>
          </a:custGeom>
          <a:solidFill>
            <a:schemeClr val="bg1">
              <a:lumMod val="85000"/>
            </a:schemeClr>
          </a:solidFill>
          <a:ln w="9525">
            <a:noFill/>
          </a:ln>
        </p:spPr>
        <p:txBody>
          <a:bodyPr lIns="121917" tIns="60958" rIns="121917" bIns="60958" anchor="ctr"/>
          <a:lstStyle/>
          <a:p>
            <a:pPr algn="ctr" defTabSz="914377"/>
            <a:endParaRPr sz="1400">
              <a:solidFill>
                <a:srgbClr val="FFFFFF"/>
              </a:solidFill>
              <a:latin typeface="+mn-ea"/>
              <a:sym typeface="宋体" panose="02010600030101010101" pitchFamily="2" charset="-122"/>
            </a:endParaRPr>
          </a:p>
        </p:txBody>
      </p:sp>
      <p:grpSp>
        <p:nvGrpSpPr>
          <p:cNvPr id="138" name="组合 15"/>
          <p:cNvGrpSpPr/>
          <p:nvPr/>
        </p:nvGrpSpPr>
        <p:grpSpPr>
          <a:xfrm flipH="1">
            <a:off x="9679316" y="3893452"/>
            <a:ext cx="536505" cy="608154"/>
            <a:chOff x="0" y="0"/>
            <a:chExt cx="406393" cy="459645"/>
          </a:xfrm>
        </p:grpSpPr>
        <p:sp>
          <p:nvSpPr>
            <p:cNvPr id="139" name="Freeform 148"/>
            <p:cNvSpPr>
              <a:spLocks noEditPoints="1"/>
            </p:cNvSpPr>
            <p:nvPr/>
          </p:nvSpPr>
          <p:spPr>
            <a:xfrm>
              <a:off x="55120" y="0"/>
              <a:ext cx="351273" cy="456842"/>
            </a:xfrm>
            <a:custGeom>
              <a:avLst/>
              <a:gdLst>
                <a:gd name="txL" fmla="*/ 0 w 159"/>
                <a:gd name="txT" fmla="*/ 0 h 207"/>
                <a:gd name="txR" fmla="*/ 159 w 159"/>
                <a:gd name="txB" fmla="*/ 207 h 207"/>
              </a:gdLst>
              <a:ahLst/>
              <a:cxnLst>
                <a:cxn ang="0">
                  <a:pos x="157" y="185"/>
                </a:cxn>
                <a:cxn ang="0">
                  <a:pos x="89" y="79"/>
                </a:cxn>
                <a:cxn ang="0">
                  <a:pos x="92" y="24"/>
                </a:cxn>
                <a:cxn ang="0">
                  <a:pos x="42" y="4"/>
                </a:cxn>
                <a:cxn ang="0">
                  <a:pos x="70" y="48"/>
                </a:cxn>
                <a:cxn ang="0">
                  <a:pos x="37" y="69"/>
                </a:cxn>
                <a:cxn ang="0">
                  <a:pos x="10" y="27"/>
                </a:cxn>
                <a:cxn ang="0">
                  <a:pos x="10" y="77"/>
                </a:cxn>
                <a:cxn ang="0">
                  <a:pos x="62" y="96"/>
                </a:cxn>
                <a:cxn ang="0">
                  <a:pos x="130" y="202"/>
                </a:cxn>
                <a:cxn ang="0">
                  <a:pos x="143" y="205"/>
                </a:cxn>
                <a:cxn ang="0">
                  <a:pos x="154" y="197"/>
                </a:cxn>
                <a:cxn ang="0">
                  <a:pos x="157" y="185"/>
                </a:cxn>
                <a:cxn ang="0">
                  <a:pos x="144" y="193"/>
                </a:cxn>
                <a:cxn ang="0">
                  <a:pos x="134" y="191"/>
                </a:cxn>
                <a:cxn ang="0">
                  <a:pos x="137" y="182"/>
                </a:cxn>
                <a:cxn ang="0">
                  <a:pos x="146" y="184"/>
                </a:cxn>
                <a:cxn ang="0">
                  <a:pos x="144" y="193"/>
                </a:cxn>
              </a:cxnLst>
              <a:rect l="txL" t="txT" r="txR" b="tx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40" name="Freeform 149"/>
            <p:cNvSpPr>
              <a:spLocks noEditPoints="1"/>
            </p:cNvSpPr>
            <p:nvPr/>
          </p:nvSpPr>
          <p:spPr>
            <a:xfrm>
              <a:off x="0" y="231691"/>
              <a:ext cx="231691" cy="227954"/>
            </a:xfrm>
            <a:custGeom>
              <a:avLst/>
              <a:gdLst>
                <a:gd name="txL" fmla="*/ 0 w 105"/>
                <a:gd name="txT" fmla="*/ 0 h 103"/>
                <a:gd name="txR" fmla="*/ 105 w 105"/>
                <a:gd name="txB" fmla="*/ 103 h 103"/>
              </a:gdLst>
              <a:ahLst/>
              <a:cxnLst>
                <a:cxn ang="0">
                  <a:pos x="91" y="26"/>
                </a:cxn>
                <a:cxn ang="0">
                  <a:pos x="97" y="20"/>
                </a:cxn>
                <a:cxn ang="0">
                  <a:pos x="84" y="7"/>
                </a:cxn>
                <a:cxn ang="0">
                  <a:pos x="78" y="13"/>
                </a:cxn>
                <a:cxn ang="0">
                  <a:pos x="62" y="7"/>
                </a:cxn>
                <a:cxn ang="0">
                  <a:pos x="62" y="0"/>
                </a:cxn>
                <a:cxn ang="0">
                  <a:pos x="43" y="0"/>
                </a:cxn>
                <a:cxn ang="0">
                  <a:pos x="43" y="7"/>
                </a:cxn>
                <a:cxn ang="0">
                  <a:pos x="28" y="13"/>
                </a:cxn>
                <a:cxn ang="0">
                  <a:pos x="22" y="7"/>
                </a:cxn>
                <a:cxn ang="0">
                  <a:pos x="8" y="20"/>
                </a:cxn>
                <a:cxn ang="0">
                  <a:pos x="15" y="27"/>
                </a:cxn>
                <a:cxn ang="0">
                  <a:pos x="8" y="42"/>
                </a:cxn>
                <a:cxn ang="0">
                  <a:pos x="0" y="42"/>
                </a:cxn>
                <a:cxn ang="0">
                  <a:pos x="0" y="61"/>
                </a:cxn>
                <a:cxn ang="0">
                  <a:pos x="9" y="61"/>
                </a:cxn>
                <a:cxn ang="0">
                  <a:pos x="15" y="76"/>
                </a:cxn>
                <a:cxn ang="0">
                  <a:pos x="9" y="82"/>
                </a:cxn>
                <a:cxn ang="0">
                  <a:pos x="22" y="95"/>
                </a:cxn>
                <a:cxn ang="0">
                  <a:pos x="28" y="89"/>
                </a:cxn>
                <a:cxn ang="0">
                  <a:pos x="43" y="95"/>
                </a:cxn>
                <a:cxn ang="0">
                  <a:pos x="43" y="103"/>
                </a:cxn>
                <a:cxn ang="0">
                  <a:pos x="62" y="103"/>
                </a:cxn>
                <a:cxn ang="0">
                  <a:pos x="62" y="95"/>
                </a:cxn>
                <a:cxn ang="0">
                  <a:pos x="77" y="89"/>
                </a:cxn>
                <a:cxn ang="0">
                  <a:pos x="83" y="95"/>
                </a:cxn>
                <a:cxn ang="0">
                  <a:pos x="96" y="82"/>
                </a:cxn>
                <a:cxn ang="0">
                  <a:pos x="91" y="76"/>
                </a:cxn>
                <a:cxn ang="0">
                  <a:pos x="97" y="61"/>
                </a:cxn>
                <a:cxn ang="0">
                  <a:pos x="105" y="61"/>
                </a:cxn>
                <a:cxn ang="0">
                  <a:pos x="105" y="42"/>
                </a:cxn>
                <a:cxn ang="0">
                  <a:pos x="97" y="42"/>
                </a:cxn>
                <a:cxn ang="0">
                  <a:pos x="91" y="26"/>
                </a:cxn>
                <a:cxn ang="0">
                  <a:pos x="53" y="83"/>
                </a:cxn>
                <a:cxn ang="0">
                  <a:pos x="21" y="51"/>
                </a:cxn>
                <a:cxn ang="0">
                  <a:pos x="53" y="19"/>
                </a:cxn>
                <a:cxn ang="0">
                  <a:pos x="85" y="51"/>
                </a:cxn>
                <a:cxn ang="0">
                  <a:pos x="53" y="83"/>
                </a:cxn>
              </a:cxnLst>
              <a:rect l="txL" t="txT" r="txR" b="tx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41" name="Oval 150"/>
            <p:cNvSpPr/>
            <p:nvPr/>
          </p:nvSpPr>
          <p:spPr>
            <a:xfrm>
              <a:off x="97160" y="326983"/>
              <a:ext cx="37370" cy="37370"/>
            </a:xfrm>
            <a:prstGeom prst="ellipse">
              <a:avLst/>
            </a:pr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grpSp>
      <p:grpSp>
        <p:nvGrpSpPr>
          <p:cNvPr id="142" name="组合 19"/>
          <p:cNvGrpSpPr/>
          <p:nvPr/>
        </p:nvGrpSpPr>
        <p:grpSpPr>
          <a:xfrm flipH="1">
            <a:off x="9641218" y="2450081"/>
            <a:ext cx="504760" cy="563693"/>
            <a:chOff x="0" y="0"/>
            <a:chExt cx="402656" cy="450303"/>
          </a:xfrm>
        </p:grpSpPr>
        <p:sp>
          <p:nvSpPr>
            <p:cNvPr id="143" name="Freeform 108"/>
            <p:cNvSpPr>
              <a:spLocks noEditPoints="1"/>
            </p:cNvSpPr>
            <p:nvPr/>
          </p:nvSpPr>
          <p:spPr>
            <a:xfrm>
              <a:off x="69134" y="167228"/>
              <a:ext cx="56988" cy="57923"/>
            </a:xfrm>
            <a:custGeom>
              <a:avLst/>
              <a:gdLst>
                <a:gd name="txL" fmla="*/ 0 w 26"/>
                <a:gd name="txT" fmla="*/ 0 h 26"/>
                <a:gd name="txR" fmla="*/ 26 w 26"/>
                <a:gd name="txB" fmla="*/ 26 h 26"/>
              </a:gdLst>
              <a:ahLst/>
              <a:cxnLst>
                <a:cxn ang="0">
                  <a:pos x="13" y="0"/>
                </a:cxn>
                <a:cxn ang="0">
                  <a:pos x="0" y="13"/>
                </a:cxn>
                <a:cxn ang="0">
                  <a:pos x="13" y="26"/>
                </a:cxn>
                <a:cxn ang="0">
                  <a:pos x="26" y="13"/>
                </a:cxn>
                <a:cxn ang="0">
                  <a:pos x="13" y="0"/>
                </a:cxn>
                <a:cxn ang="0">
                  <a:pos x="13" y="23"/>
                </a:cxn>
                <a:cxn ang="0">
                  <a:pos x="3" y="13"/>
                </a:cxn>
                <a:cxn ang="0">
                  <a:pos x="13" y="3"/>
                </a:cxn>
                <a:cxn ang="0">
                  <a:pos x="23" y="13"/>
                </a:cxn>
                <a:cxn ang="0">
                  <a:pos x="13" y="23"/>
                </a:cxn>
              </a:cxnLst>
              <a:rect l="txL" t="txT" r="txR" b="tx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2F2637"/>
            </a:solidFill>
            <a:ln w="9525">
              <a:noFill/>
            </a:ln>
          </p:spPr>
          <p:txBody>
            <a:bodyPr vert="horz" wrap="square" anchor="t"/>
            <a:lstStyle/>
            <a:p>
              <a:pPr defTabSz="914377"/>
              <a:endParaRPr>
                <a:solidFill>
                  <a:srgbClr val="000000"/>
                </a:solidFill>
                <a:latin typeface="+mn-ea"/>
                <a:sym typeface="宋体" panose="02010600030101010101" pitchFamily="2" charset="-122"/>
              </a:endParaRPr>
            </a:p>
          </p:txBody>
        </p:sp>
        <p:sp>
          <p:nvSpPr>
            <p:cNvPr id="144" name="Freeform 109"/>
            <p:cNvSpPr>
              <a:spLocks noEditPoints="1"/>
            </p:cNvSpPr>
            <p:nvPr/>
          </p:nvSpPr>
          <p:spPr>
            <a:xfrm>
              <a:off x="197125" y="129859"/>
              <a:ext cx="48580" cy="48580"/>
            </a:xfrm>
            <a:custGeom>
              <a:avLst/>
              <a:gdLst>
                <a:gd name="txL" fmla="*/ 0 w 22"/>
                <a:gd name="txT" fmla="*/ 0 h 22"/>
                <a:gd name="txR" fmla="*/ 22 w 22"/>
                <a:gd name="txB" fmla="*/ 22 h 22"/>
              </a:gdLst>
              <a:ahLst/>
              <a:cxnLst>
                <a:cxn ang="0">
                  <a:pos x="11" y="0"/>
                </a:cxn>
                <a:cxn ang="0">
                  <a:pos x="0" y="11"/>
                </a:cxn>
                <a:cxn ang="0">
                  <a:pos x="11" y="22"/>
                </a:cxn>
                <a:cxn ang="0">
                  <a:pos x="22" y="11"/>
                </a:cxn>
                <a:cxn ang="0">
                  <a:pos x="11" y="0"/>
                </a:cxn>
                <a:cxn ang="0">
                  <a:pos x="11" y="17"/>
                </a:cxn>
                <a:cxn ang="0">
                  <a:pos x="5" y="11"/>
                </a:cxn>
                <a:cxn ang="0">
                  <a:pos x="11" y="5"/>
                </a:cxn>
                <a:cxn ang="0">
                  <a:pos x="17" y="11"/>
                </a:cxn>
                <a:cxn ang="0">
                  <a:pos x="11" y="17"/>
                </a:cxn>
              </a:cxnLst>
              <a:rect l="txL" t="txT" r="txR" b="tx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2F2637"/>
            </a:solidFill>
            <a:ln w="9525">
              <a:noFill/>
            </a:ln>
          </p:spPr>
          <p:txBody>
            <a:bodyPr vert="horz" wrap="square" anchor="t"/>
            <a:lstStyle/>
            <a:p>
              <a:pPr defTabSz="914377"/>
              <a:endParaRPr>
                <a:solidFill>
                  <a:srgbClr val="000000"/>
                </a:solidFill>
                <a:latin typeface="+mn-ea"/>
                <a:sym typeface="宋体" panose="02010600030101010101" pitchFamily="2" charset="-122"/>
              </a:endParaRPr>
            </a:p>
          </p:txBody>
        </p:sp>
        <p:sp>
          <p:nvSpPr>
            <p:cNvPr id="145" name="Freeform 110"/>
            <p:cNvSpPr>
              <a:spLocks noEditPoints="1"/>
            </p:cNvSpPr>
            <p:nvPr/>
          </p:nvSpPr>
          <p:spPr>
            <a:xfrm>
              <a:off x="82213" y="181242"/>
              <a:ext cx="30830" cy="30830"/>
            </a:xfrm>
            <a:custGeom>
              <a:avLst/>
              <a:gdLst>
                <a:gd name="txL" fmla="*/ 0 w 14"/>
                <a:gd name="txT" fmla="*/ 0 h 14"/>
                <a:gd name="txR" fmla="*/ 14 w 14"/>
                <a:gd name="txB" fmla="*/ 14 h 14"/>
              </a:gdLst>
              <a:ahLst/>
              <a:cxnLst>
                <a:cxn ang="0">
                  <a:pos x="7" y="0"/>
                </a:cxn>
                <a:cxn ang="0">
                  <a:pos x="0" y="7"/>
                </a:cxn>
                <a:cxn ang="0">
                  <a:pos x="7" y="14"/>
                </a:cxn>
                <a:cxn ang="0">
                  <a:pos x="14" y="7"/>
                </a:cxn>
                <a:cxn ang="0">
                  <a:pos x="7" y="0"/>
                </a:cxn>
                <a:cxn ang="0">
                  <a:pos x="7" y="10"/>
                </a:cxn>
                <a:cxn ang="0">
                  <a:pos x="4" y="7"/>
                </a:cxn>
                <a:cxn ang="0">
                  <a:pos x="7" y="3"/>
                </a:cxn>
                <a:cxn ang="0">
                  <a:pos x="11" y="7"/>
                </a:cxn>
                <a:cxn ang="0">
                  <a:pos x="7" y="10"/>
                </a:cxn>
              </a:cxnLst>
              <a:rect l="txL" t="txT" r="txR" b="tx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2F2637"/>
            </a:solidFill>
            <a:ln w="9525">
              <a:noFill/>
            </a:ln>
          </p:spPr>
          <p:txBody>
            <a:bodyPr vert="horz" wrap="square" anchor="t"/>
            <a:lstStyle/>
            <a:p>
              <a:pPr defTabSz="914377"/>
              <a:endParaRPr>
                <a:solidFill>
                  <a:srgbClr val="000000"/>
                </a:solidFill>
                <a:latin typeface="+mn-ea"/>
                <a:sym typeface="宋体" panose="02010600030101010101" pitchFamily="2" charset="-122"/>
              </a:endParaRPr>
            </a:p>
          </p:txBody>
        </p:sp>
        <p:sp>
          <p:nvSpPr>
            <p:cNvPr id="146" name="Freeform 111"/>
            <p:cNvSpPr>
              <a:spLocks noEditPoints="1"/>
            </p:cNvSpPr>
            <p:nvPr/>
          </p:nvSpPr>
          <p:spPr>
            <a:xfrm>
              <a:off x="172834" y="105568"/>
              <a:ext cx="97161" cy="97161"/>
            </a:xfrm>
            <a:custGeom>
              <a:avLst/>
              <a:gdLst>
                <a:gd name="txL" fmla="*/ 0 w 44"/>
                <a:gd name="txT" fmla="*/ 0 h 44"/>
                <a:gd name="txR" fmla="*/ 44 w 44"/>
                <a:gd name="txB" fmla="*/ 44 h 44"/>
              </a:gdLst>
              <a:ahLst/>
              <a:cxnLst>
                <a:cxn ang="0">
                  <a:pos x="22" y="0"/>
                </a:cxn>
                <a:cxn ang="0">
                  <a:pos x="0" y="22"/>
                </a:cxn>
                <a:cxn ang="0">
                  <a:pos x="22" y="44"/>
                </a:cxn>
                <a:cxn ang="0">
                  <a:pos x="44" y="22"/>
                </a:cxn>
                <a:cxn ang="0">
                  <a:pos x="22" y="0"/>
                </a:cxn>
                <a:cxn ang="0">
                  <a:pos x="22" y="39"/>
                </a:cxn>
                <a:cxn ang="0">
                  <a:pos x="5" y="22"/>
                </a:cxn>
                <a:cxn ang="0">
                  <a:pos x="22" y="6"/>
                </a:cxn>
                <a:cxn ang="0">
                  <a:pos x="39" y="22"/>
                </a:cxn>
                <a:cxn ang="0">
                  <a:pos x="22" y="39"/>
                </a:cxn>
              </a:cxnLst>
              <a:rect l="txL" t="txT" r="txR" b="tx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2F2637"/>
            </a:solidFill>
            <a:ln w="9525">
              <a:noFill/>
            </a:ln>
          </p:spPr>
          <p:txBody>
            <a:bodyPr vert="horz" wrap="square" anchor="t"/>
            <a:lstStyle/>
            <a:p>
              <a:pPr defTabSz="914377"/>
              <a:endParaRPr>
                <a:solidFill>
                  <a:srgbClr val="000000"/>
                </a:solidFill>
                <a:latin typeface="+mn-ea"/>
                <a:sym typeface="宋体" panose="02010600030101010101" pitchFamily="2" charset="-122"/>
              </a:endParaRPr>
            </a:p>
          </p:txBody>
        </p:sp>
        <p:sp>
          <p:nvSpPr>
            <p:cNvPr id="147" name="Freeform 112"/>
            <p:cNvSpPr>
              <a:spLocks noEditPoints="1"/>
            </p:cNvSpPr>
            <p:nvPr/>
          </p:nvSpPr>
          <p:spPr>
            <a:xfrm>
              <a:off x="0" y="0"/>
              <a:ext cx="402656" cy="450303"/>
            </a:xfrm>
            <a:custGeom>
              <a:avLst/>
              <a:gdLst>
                <a:gd name="txL" fmla="*/ 0 w 182"/>
                <a:gd name="txT" fmla="*/ 0 h 204"/>
                <a:gd name="txR" fmla="*/ 182 w 182"/>
                <a:gd name="txB" fmla="*/ 204 h 204"/>
              </a:gdLst>
              <a:ahLst/>
              <a:cxnLst>
                <a:cxn ang="0">
                  <a:pos x="157" y="96"/>
                </a:cxn>
                <a:cxn ang="0">
                  <a:pos x="153" y="48"/>
                </a:cxn>
                <a:cxn ang="0">
                  <a:pos x="78" y="0"/>
                </a:cxn>
                <a:cxn ang="0">
                  <a:pos x="1" y="79"/>
                </a:cxn>
                <a:cxn ang="0">
                  <a:pos x="0" y="204"/>
                </a:cxn>
                <a:cxn ang="0">
                  <a:pos x="113" y="176"/>
                </a:cxn>
                <a:cxn ang="0">
                  <a:pos x="147" y="176"/>
                </a:cxn>
                <a:cxn ang="0">
                  <a:pos x="147" y="176"/>
                </a:cxn>
                <a:cxn ang="0">
                  <a:pos x="156" y="151"/>
                </a:cxn>
                <a:cxn ang="0">
                  <a:pos x="146" y="145"/>
                </a:cxn>
                <a:cxn ang="0">
                  <a:pos x="156" y="140"/>
                </a:cxn>
                <a:cxn ang="0">
                  <a:pos x="155" y="138"/>
                </a:cxn>
                <a:cxn ang="0">
                  <a:pos x="170" y="111"/>
                </a:cxn>
                <a:cxn ang="0">
                  <a:pos x="62" y="93"/>
                </a:cxn>
                <a:cxn ang="0">
                  <a:pos x="62" y="102"/>
                </a:cxn>
                <a:cxn ang="0">
                  <a:pos x="54" y="105"/>
                </a:cxn>
                <a:cxn ang="0">
                  <a:pos x="48" y="110"/>
                </a:cxn>
                <a:cxn ang="0">
                  <a:pos x="40" y="107"/>
                </a:cxn>
                <a:cxn ang="0">
                  <a:pos x="32" y="107"/>
                </a:cxn>
                <a:cxn ang="0">
                  <a:pos x="28" y="99"/>
                </a:cxn>
                <a:cxn ang="0">
                  <a:pos x="22" y="93"/>
                </a:cxn>
                <a:cxn ang="0">
                  <a:pos x="26" y="85"/>
                </a:cxn>
                <a:cxn ang="0">
                  <a:pos x="26" y="76"/>
                </a:cxn>
                <a:cxn ang="0">
                  <a:pos x="34" y="73"/>
                </a:cxn>
                <a:cxn ang="0">
                  <a:pos x="40" y="68"/>
                </a:cxn>
                <a:cxn ang="0">
                  <a:pos x="48" y="71"/>
                </a:cxn>
                <a:cxn ang="0">
                  <a:pos x="57" y="71"/>
                </a:cxn>
                <a:cxn ang="0">
                  <a:pos x="60" y="79"/>
                </a:cxn>
                <a:cxn ang="0">
                  <a:pos x="66" y="85"/>
                </a:cxn>
                <a:cxn ang="0">
                  <a:pos x="136" y="77"/>
                </a:cxn>
                <a:cxn ang="0">
                  <a:pos x="126" y="87"/>
                </a:cxn>
                <a:cxn ang="0">
                  <a:pos x="121" y="100"/>
                </a:cxn>
                <a:cxn ang="0">
                  <a:pos x="107" y="100"/>
                </a:cxn>
                <a:cxn ang="0">
                  <a:pos x="94" y="105"/>
                </a:cxn>
                <a:cxn ang="0">
                  <a:pos x="83" y="96"/>
                </a:cxn>
                <a:cxn ang="0">
                  <a:pos x="70" y="91"/>
                </a:cxn>
                <a:cxn ang="0">
                  <a:pos x="70" y="77"/>
                </a:cxn>
                <a:cxn ang="0">
                  <a:pos x="64" y="64"/>
                </a:cxn>
                <a:cxn ang="0">
                  <a:pos x="74" y="53"/>
                </a:cxn>
                <a:cxn ang="0">
                  <a:pos x="79" y="40"/>
                </a:cxn>
                <a:cxn ang="0">
                  <a:pos x="94" y="40"/>
                </a:cxn>
                <a:cxn ang="0">
                  <a:pos x="107" y="35"/>
                </a:cxn>
                <a:cxn ang="0">
                  <a:pos x="117" y="44"/>
                </a:cxn>
                <a:cxn ang="0">
                  <a:pos x="130" y="49"/>
                </a:cxn>
                <a:cxn ang="0">
                  <a:pos x="130" y="64"/>
                </a:cxn>
                <a:cxn ang="0">
                  <a:pos x="136" y="77"/>
                </a:cxn>
              </a:cxnLst>
              <a:rect l="txL" t="txT" r="txR" b="tx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2F2637"/>
            </a:solidFill>
            <a:ln w="9525">
              <a:noFill/>
            </a:ln>
          </p:spPr>
          <p:txBody>
            <a:bodyPr vert="horz" wrap="square" anchor="t"/>
            <a:lstStyle/>
            <a:p>
              <a:pPr defTabSz="914377"/>
              <a:endParaRPr>
                <a:solidFill>
                  <a:srgbClr val="000000"/>
                </a:solidFill>
                <a:latin typeface="+mn-ea"/>
                <a:sym typeface="宋体" panose="02010600030101010101" pitchFamily="2" charset="-122"/>
              </a:endParaRPr>
            </a:p>
          </p:txBody>
        </p:sp>
      </p:grpSp>
      <p:grpSp>
        <p:nvGrpSpPr>
          <p:cNvPr id="148" name="组合 33"/>
          <p:cNvGrpSpPr/>
          <p:nvPr/>
        </p:nvGrpSpPr>
        <p:grpSpPr>
          <a:xfrm flipH="1">
            <a:off x="10417406" y="5598821"/>
            <a:ext cx="436506" cy="431900"/>
            <a:chOff x="0" y="0"/>
            <a:chExt cx="453105" cy="448433"/>
          </a:xfrm>
        </p:grpSpPr>
        <p:sp>
          <p:nvSpPr>
            <p:cNvPr id="149" name="Freeform 136"/>
            <p:cNvSpPr/>
            <p:nvPr/>
          </p:nvSpPr>
          <p:spPr>
            <a:xfrm>
              <a:off x="0" y="251309"/>
              <a:ext cx="453105" cy="197124"/>
            </a:xfrm>
            <a:custGeom>
              <a:avLst/>
              <a:gdLst>
                <a:gd name="txL" fmla="*/ 0 w 205"/>
                <a:gd name="txT" fmla="*/ 0 h 89"/>
                <a:gd name="txR" fmla="*/ 205 w 205"/>
                <a:gd name="txB" fmla="*/ 89 h 89"/>
              </a:gdLst>
              <a:ahLst/>
              <a:cxnLst>
                <a:cxn ang="0">
                  <a:pos x="103" y="19"/>
                </a:cxn>
                <a:cxn ang="0">
                  <a:pos x="47" y="0"/>
                </a:cxn>
                <a:cxn ang="0">
                  <a:pos x="0" y="0"/>
                </a:cxn>
                <a:cxn ang="0">
                  <a:pos x="0" y="67"/>
                </a:cxn>
                <a:cxn ang="0">
                  <a:pos x="22" y="89"/>
                </a:cxn>
                <a:cxn ang="0">
                  <a:pos x="183" y="89"/>
                </a:cxn>
                <a:cxn ang="0">
                  <a:pos x="205" y="67"/>
                </a:cxn>
                <a:cxn ang="0">
                  <a:pos x="205" y="0"/>
                </a:cxn>
                <a:cxn ang="0">
                  <a:pos x="158" y="0"/>
                </a:cxn>
                <a:cxn ang="0">
                  <a:pos x="103" y="19"/>
                </a:cxn>
              </a:cxnLst>
              <a:rect l="txL" t="txT" r="txR" b="tx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50" name="Freeform 137"/>
            <p:cNvSpPr>
              <a:spLocks noEditPoints="1"/>
            </p:cNvSpPr>
            <p:nvPr/>
          </p:nvSpPr>
          <p:spPr>
            <a:xfrm>
              <a:off x="0" y="0"/>
              <a:ext cx="453105" cy="260652"/>
            </a:xfrm>
            <a:custGeom>
              <a:avLst/>
              <a:gdLst>
                <a:gd name="txL" fmla="*/ 0 w 205"/>
                <a:gd name="txT" fmla="*/ 0 h 118"/>
                <a:gd name="txR" fmla="*/ 205 w 205"/>
                <a:gd name="txB" fmla="*/ 118 h 118"/>
              </a:gdLst>
              <a:ahLst/>
              <a:cxnLst>
                <a:cxn ang="0">
                  <a:pos x="183" y="42"/>
                </a:cxn>
                <a:cxn ang="0">
                  <a:pos x="180" y="42"/>
                </a:cxn>
                <a:cxn ang="0">
                  <a:pos x="154" y="42"/>
                </a:cxn>
                <a:cxn ang="0">
                  <a:pos x="154" y="22"/>
                </a:cxn>
                <a:cxn ang="0">
                  <a:pos x="132" y="0"/>
                </a:cxn>
                <a:cxn ang="0">
                  <a:pos x="73" y="0"/>
                </a:cxn>
                <a:cxn ang="0">
                  <a:pos x="51" y="22"/>
                </a:cxn>
                <a:cxn ang="0">
                  <a:pos x="51" y="42"/>
                </a:cxn>
                <a:cxn ang="0">
                  <a:pos x="25" y="42"/>
                </a:cxn>
                <a:cxn ang="0">
                  <a:pos x="22" y="42"/>
                </a:cxn>
                <a:cxn ang="0">
                  <a:pos x="0" y="64"/>
                </a:cxn>
                <a:cxn ang="0">
                  <a:pos x="0" y="101"/>
                </a:cxn>
                <a:cxn ang="0">
                  <a:pos x="54" y="101"/>
                </a:cxn>
                <a:cxn ang="0">
                  <a:pos x="103" y="118"/>
                </a:cxn>
                <a:cxn ang="0">
                  <a:pos x="151" y="101"/>
                </a:cxn>
                <a:cxn ang="0">
                  <a:pos x="205" y="101"/>
                </a:cxn>
                <a:cxn ang="0">
                  <a:pos x="205" y="64"/>
                </a:cxn>
                <a:cxn ang="0">
                  <a:pos x="183" y="42"/>
                </a:cxn>
                <a:cxn ang="0">
                  <a:pos x="67" y="26"/>
                </a:cxn>
                <a:cxn ang="0">
                  <a:pos x="67" y="22"/>
                </a:cxn>
                <a:cxn ang="0">
                  <a:pos x="73" y="17"/>
                </a:cxn>
                <a:cxn ang="0">
                  <a:pos x="132" y="17"/>
                </a:cxn>
                <a:cxn ang="0">
                  <a:pos x="138" y="22"/>
                </a:cxn>
                <a:cxn ang="0">
                  <a:pos x="138" y="26"/>
                </a:cxn>
                <a:cxn ang="0">
                  <a:pos x="138" y="42"/>
                </a:cxn>
                <a:cxn ang="0">
                  <a:pos x="67" y="42"/>
                </a:cxn>
                <a:cxn ang="0">
                  <a:pos x="67" y="26"/>
                </a:cxn>
                <a:cxn ang="0">
                  <a:pos x="101" y="101"/>
                </a:cxn>
                <a:cxn ang="0">
                  <a:pos x="85" y="86"/>
                </a:cxn>
                <a:cxn ang="0">
                  <a:pos x="101" y="70"/>
                </a:cxn>
                <a:cxn ang="0">
                  <a:pos x="117" y="86"/>
                </a:cxn>
                <a:cxn ang="0">
                  <a:pos x="101" y="101"/>
                </a:cxn>
              </a:cxnLst>
              <a:rect l="txL" t="txT" r="txR" b="tx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grpSp>
      <p:grpSp>
        <p:nvGrpSpPr>
          <p:cNvPr id="151" name="组合 36"/>
          <p:cNvGrpSpPr/>
          <p:nvPr/>
        </p:nvGrpSpPr>
        <p:grpSpPr>
          <a:xfrm flipH="1">
            <a:off x="10379313" y="876504"/>
            <a:ext cx="517458" cy="555754"/>
            <a:chOff x="0" y="0"/>
            <a:chExt cx="466184" cy="501686"/>
          </a:xfrm>
        </p:grpSpPr>
        <p:sp>
          <p:nvSpPr>
            <p:cNvPr id="152" name="Freeform 154"/>
            <p:cNvSpPr/>
            <p:nvPr/>
          </p:nvSpPr>
          <p:spPr>
            <a:xfrm>
              <a:off x="141070" y="426012"/>
              <a:ext cx="50449" cy="46712"/>
            </a:xfrm>
            <a:custGeom>
              <a:avLst/>
              <a:gdLst>
                <a:gd name="txL" fmla="*/ 0 w 23"/>
                <a:gd name="txT" fmla="*/ 0 h 21"/>
                <a:gd name="txR" fmla="*/ 23 w 23"/>
                <a:gd name="txB" fmla="*/ 21 h 21"/>
              </a:gdLst>
              <a:ahLst/>
              <a:cxnLst>
                <a:cxn ang="0">
                  <a:pos x="16" y="0"/>
                </a:cxn>
                <a:cxn ang="0">
                  <a:pos x="16" y="4"/>
                </a:cxn>
                <a:cxn ang="0">
                  <a:pos x="19" y="11"/>
                </a:cxn>
                <a:cxn ang="0">
                  <a:pos x="10" y="17"/>
                </a:cxn>
                <a:cxn ang="0">
                  <a:pos x="4" y="9"/>
                </a:cxn>
                <a:cxn ang="0">
                  <a:pos x="6" y="5"/>
                </a:cxn>
                <a:cxn ang="0">
                  <a:pos x="6" y="0"/>
                </a:cxn>
                <a:cxn ang="0">
                  <a:pos x="0" y="10"/>
                </a:cxn>
                <a:cxn ang="0">
                  <a:pos x="11" y="21"/>
                </a:cxn>
                <a:cxn ang="0">
                  <a:pos x="23" y="10"/>
                </a:cxn>
                <a:cxn ang="0">
                  <a:pos x="16" y="0"/>
                </a:cxn>
              </a:cxnLst>
              <a:rect l="txL" t="txT" r="txR" b="tx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53" name="Rectangle 155"/>
            <p:cNvSpPr/>
            <p:nvPr/>
          </p:nvSpPr>
          <p:spPr>
            <a:xfrm>
              <a:off x="160689" y="419472"/>
              <a:ext cx="9342" cy="32698"/>
            </a:xfrm>
            <a:prstGeom prst="rect">
              <a:avLst/>
            </a:pr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54" name="Freeform 156"/>
            <p:cNvSpPr>
              <a:spLocks noEditPoints="1"/>
            </p:cNvSpPr>
            <p:nvPr/>
          </p:nvSpPr>
          <p:spPr>
            <a:xfrm>
              <a:off x="39238" y="81278"/>
              <a:ext cx="260652" cy="260652"/>
            </a:xfrm>
            <a:custGeom>
              <a:avLst/>
              <a:gdLst>
                <a:gd name="txL" fmla="*/ 0 w 118"/>
                <a:gd name="txT" fmla="*/ 0 h 118"/>
                <a:gd name="txR" fmla="*/ 118 w 118"/>
                <a:gd name="txB" fmla="*/ 118 h 118"/>
              </a:gdLst>
              <a:ahLst/>
              <a:cxnLst>
                <a:cxn ang="0">
                  <a:pos x="24" y="19"/>
                </a:cxn>
                <a:cxn ang="0">
                  <a:pos x="19" y="94"/>
                </a:cxn>
                <a:cxn ang="0">
                  <a:pos x="94" y="99"/>
                </a:cxn>
                <a:cxn ang="0">
                  <a:pos x="99" y="24"/>
                </a:cxn>
                <a:cxn ang="0">
                  <a:pos x="24" y="19"/>
                </a:cxn>
                <a:cxn ang="0">
                  <a:pos x="64" y="84"/>
                </a:cxn>
                <a:cxn ang="0">
                  <a:pos x="64" y="93"/>
                </a:cxn>
                <a:cxn ang="0">
                  <a:pos x="56" y="93"/>
                </a:cxn>
                <a:cxn ang="0">
                  <a:pos x="56" y="85"/>
                </a:cxn>
                <a:cxn ang="0">
                  <a:pos x="41" y="81"/>
                </a:cxn>
                <a:cxn ang="0">
                  <a:pos x="43" y="71"/>
                </a:cxn>
                <a:cxn ang="0">
                  <a:pos x="58" y="75"/>
                </a:cxn>
                <a:cxn ang="0">
                  <a:pos x="66" y="70"/>
                </a:cxn>
                <a:cxn ang="0">
                  <a:pos x="57" y="62"/>
                </a:cxn>
                <a:cxn ang="0">
                  <a:pos x="41" y="46"/>
                </a:cxn>
                <a:cxn ang="0">
                  <a:pos x="56" y="31"/>
                </a:cxn>
                <a:cxn ang="0">
                  <a:pos x="56" y="23"/>
                </a:cxn>
                <a:cxn ang="0">
                  <a:pos x="64" y="23"/>
                </a:cxn>
                <a:cxn ang="0">
                  <a:pos x="64" y="30"/>
                </a:cxn>
                <a:cxn ang="0">
                  <a:pos x="77" y="33"/>
                </a:cxn>
                <a:cxn ang="0">
                  <a:pos x="74" y="43"/>
                </a:cxn>
                <a:cxn ang="0">
                  <a:pos x="62" y="40"/>
                </a:cxn>
                <a:cxn ang="0">
                  <a:pos x="55" y="45"/>
                </a:cxn>
                <a:cxn ang="0">
                  <a:pos x="65" y="52"/>
                </a:cxn>
                <a:cxn ang="0">
                  <a:pos x="79" y="69"/>
                </a:cxn>
                <a:cxn ang="0">
                  <a:pos x="64" y="84"/>
                </a:cxn>
              </a:cxnLst>
              <a:rect l="txL" t="txT" r="txR" b="tx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55" name="Freeform 157"/>
            <p:cNvSpPr>
              <a:spLocks noEditPoints="1"/>
            </p:cNvSpPr>
            <p:nvPr/>
          </p:nvSpPr>
          <p:spPr>
            <a:xfrm>
              <a:off x="0" y="0"/>
              <a:ext cx="338194" cy="501686"/>
            </a:xfrm>
            <a:custGeom>
              <a:avLst/>
              <a:gdLst>
                <a:gd name="txL" fmla="*/ 0 w 153"/>
                <a:gd name="txT" fmla="*/ 0 h 227"/>
                <a:gd name="txR" fmla="*/ 153 w 153"/>
                <a:gd name="txB" fmla="*/ 227 h 227"/>
              </a:gdLst>
              <a:ahLst/>
              <a:cxnLst>
                <a:cxn ang="0">
                  <a:pos x="138" y="177"/>
                </a:cxn>
                <a:cxn ang="0">
                  <a:pos x="16" y="177"/>
                </a:cxn>
                <a:cxn ang="0">
                  <a:pos x="16" y="16"/>
                </a:cxn>
                <a:cxn ang="0">
                  <a:pos x="138" y="16"/>
                </a:cxn>
                <a:cxn ang="0">
                  <a:pos x="138" y="103"/>
                </a:cxn>
                <a:cxn ang="0">
                  <a:pos x="139" y="102"/>
                </a:cxn>
                <a:cxn ang="0">
                  <a:pos x="153" y="94"/>
                </a:cxn>
                <a:cxn ang="0">
                  <a:pos x="153" y="13"/>
                </a:cxn>
                <a:cxn ang="0">
                  <a:pos x="141" y="0"/>
                </a:cxn>
                <a:cxn ang="0">
                  <a:pos x="12" y="0"/>
                </a:cxn>
                <a:cxn ang="0">
                  <a:pos x="0" y="13"/>
                </a:cxn>
                <a:cxn ang="0">
                  <a:pos x="0" y="215"/>
                </a:cxn>
                <a:cxn ang="0">
                  <a:pos x="12" y="227"/>
                </a:cxn>
                <a:cxn ang="0">
                  <a:pos x="141" y="227"/>
                </a:cxn>
                <a:cxn ang="0">
                  <a:pos x="153" y="215"/>
                </a:cxn>
                <a:cxn ang="0">
                  <a:pos x="153" y="176"/>
                </a:cxn>
                <a:cxn ang="0">
                  <a:pos x="138" y="166"/>
                </a:cxn>
                <a:cxn ang="0">
                  <a:pos x="138" y="177"/>
                </a:cxn>
                <a:cxn ang="0">
                  <a:pos x="75" y="221"/>
                </a:cxn>
                <a:cxn ang="0">
                  <a:pos x="56" y="201"/>
                </a:cxn>
                <a:cxn ang="0">
                  <a:pos x="75" y="182"/>
                </a:cxn>
                <a:cxn ang="0">
                  <a:pos x="95" y="201"/>
                </a:cxn>
                <a:cxn ang="0">
                  <a:pos x="75" y="221"/>
                </a:cxn>
              </a:cxnLst>
              <a:rect l="txL" t="txT" r="txR" b="tx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sp>
          <p:nvSpPr>
            <p:cNvPr id="156" name="Freeform 158"/>
            <p:cNvSpPr>
              <a:spLocks noEditPoints="1"/>
            </p:cNvSpPr>
            <p:nvPr/>
          </p:nvSpPr>
          <p:spPr>
            <a:xfrm>
              <a:off x="275600" y="202729"/>
              <a:ext cx="190584" cy="190584"/>
            </a:xfrm>
            <a:custGeom>
              <a:avLst/>
              <a:gdLst>
                <a:gd name="txL" fmla="*/ 0 w 86"/>
                <a:gd name="txT" fmla="*/ 0 h 86"/>
                <a:gd name="txR" fmla="*/ 86 w 86"/>
                <a:gd name="txB" fmla="*/ 86 h 86"/>
              </a:gdLst>
              <a:ahLst/>
              <a:cxnLst>
                <a:cxn ang="0">
                  <a:pos x="72" y="17"/>
                </a:cxn>
                <a:cxn ang="0">
                  <a:pos x="18" y="14"/>
                </a:cxn>
                <a:cxn ang="0">
                  <a:pos x="14" y="68"/>
                </a:cxn>
                <a:cxn ang="0">
                  <a:pos x="69" y="72"/>
                </a:cxn>
                <a:cxn ang="0">
                  <a:pos x="72" y="17"/>
                </a:cxn>
                <a:cxn ang="0">
                  <a:pos x="46" y="63"/>
                </a:cxn>
                <a:cxn ang="0">
                  <a:pos x="46" y="70"/>
                </a:cxn>
                <a:cxn ang="0">
                  <a:pos x="40" y="70"/>
                </a:cxn>
                <a:cxn ang="0">
                  <a:pos x="40" y="64"/>
                </a:cxn>
                <a:cxn ang="0">
                  <a:pos x="28" y="61"/>
                </a:cxn>
                <a:cxn ang="0">
                  <a:pos x="30" y="53"/>
                </a:cxn>
                <a:cxn ang="0">
                  <a:pos x="41" y="56"/>
                </a:cxn>
                <a:cxn ang="0">
                  <a:pos x="48" y="52"/>
                </a:cxn>
                <a:cxn ang="0">
                  <a:pos x="41" y="46"/>
                </a:cxn>
                <a:cxn ang="0">
                  <a:pos x="29" y="34"/>
                </a:cxn>
                <a:cxn ang="0">
                  <a:pos x="40" y="22"/>
                </a:cxn>
                <a:cxn ang="0">
                  <a:pos x="40" y="15"/>
                </a:cxn>
                <a:cxn ang="0">
                  <a:pos x="47" y="15"/>
                </a:cxn>
                <a:cxn ang="0">
                  <a:pos x="47" y="21"/>
                </a:cxn>
                <a:cxn ang="0">
                  <a:pos x="56" y="23"/>
                </a:cxn>
                <a:cxn ang="0">
                  <a:pos x="54" y="31"/>
                </a:cxn>
                <a:cxn ang="0">
                  <a:pos x="45" y="29"/>
                </a:cxn>
                <a:cxn ang="0">
                  <a:pos x="39" y="32"/>
                </a:cxn>
                <a:cxn ang="0">
                  <a:pos x="47" y="38"/>
                </a:cxn>
                <a:cxn ang="0">
                  <a:pos x="58" y="51"/>
                </a:cxn>
                <a:cxn ang="0">
                  <a:pos x="46" y="63"/>
                </a:cxn>
              </a:cxnLst>
              <a:rect l="txL" t="txT" r="txR" b="tx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2F2637"/>
            </a:solidFill>
            <a:ln w="9525">
              <a:noFill/>
            </a:ln>
          </p:spPr>
          <p:txBody>
            <a:bodyPr vert="horz" wrap="square" anchor="t"/>
            <a:lstStyle/>
            <a:p>
              <a:pPr defTabSz="914377"/>
              <a:endParaRPr sz="1400">
                <a:solidFill>
                  <a:srgbClr val="000000"/>
                </a:solidFill>
                <a:latin typeface="+mn-ea"/>
                <a:sym typeface="宋体" panose="02010600030101010101" pitchFamily="2" charset="-122"/>
              </a:endParaRPr>
            </a:p>
          </p:txBody>
        </p:sp>
      </p:grpSp>
      <p:sp>
        <p:nvSpPr>
          <p:cNvPr id="157" name="文本框 42"/>
          <p:cNvSpPr/>
          <p:nvPr/>
        </p:nvSpPr>
        <p:spPr>
          <a:xfrm>
            <a:off x="5039740" y="1154380"/>
            <a:ext cx="3753586" cy="677104"/>
          </a:xfrm>
          <a:prstGeom prst="rect">
            <a:avLst/>
          </a:prstGeom>
          <a:noFill/>
          <a:ln w="9525">
            <a:noFill/>
          </a:ln>
        </p:spPr>
        <p:txBody>
          <a:bodyPr wrap="none" lIns="121917" tIns="60958" rIns="121917" bIns="60958">
            <a:spAutoFit/>
          </a:bodyPr>
          <a:lstStyle/>
          <a:p>
            <a:pPr defTabSz="914377"/>
            <a:r>
              <a:rPr lang="zh-CN" altLang="en-US" sz="3600" b="1" dirty="0">
                <a:solidFill>
                  <a:prstClr val="white"/>
                </a:solidFill>
                <a:latin typeface="+mn-ea"/>
                <a:sym typeface="华文宋体" pitchFamily="2" charset="-122"/>
              </a:rPr>
              <a:t>第一</a:t>
            </a:r>
            <a:r>
              <a:rPr lang="zh-CN" altLang="en-US" sz="3600" b="1" dirty="0" smtClean="0">
                <a:solidFill>
                  <a:prstClr val="white"/>
                </a:solidFill>
                <a:latin typeface="+mn-ea"/>
                <a:sym typeface="华文宋体" pitchFamily="2" charset="-122"/>
              </a:rPr>
              <a:t>章  工</a:t>
            </a:r>
            <a:r>
              <a:rPr lang="zh-CN" altLang="en-US" sz="3600" b="1" dirty="0">
                <a:solidFill>
                  <a:prstClr val="white"/>
                </a:solidFill>
                <a:latin typeface="+mn-ea"/>
                <a:sym typeface="华文宋体" pitchFamily="2" charset="-122"/>
              </a:rPr>
              <a:t>作概述</a:t>
            </a:r>
          </a:p>
        </p:txBody>
      </p:sp>
      <p:sp>
        <p:nvSpPr>
          <p:cNvPr id="158" name="文本框 43"/>
          <p:cNvSpPr/>
          <p:nvPr/>
        </p:nvSpPr>
        <p:spPr>
          <a:xfrm>
            <a:off x="4228603" y="2453256"/>
            <a:ext cx="3753586" cy="677104"/>
          </a:xfrm>
          <a:prstGeom prst="rect">
            <a:avLst/>
          </a:prstGeom>
          <a:noFill/>
          <a:ln w="9525">
            <a:noFill/>
          </a:ln>
        </p:spPr>
        <p:txBody>
          <a:bodyPr wrap="none" lIns="121917" tIns="60958" rIns="121917" bIns="60958">
            <a:spAutoFit/>
          </a:bodyPr>
          <a:lstStyle/>
          <a:p>
            <a:pPr defTabSz="914377"/>
            <a:r>
              <a:rPr lang="zh-CN" altLang="en-US" sz="3600" b="1" dirty="0" smtClean="0">
                <a:solidFill>
                  <a:prstClr val="white"/>
                </a:solidFill>
                <a:latin typeface="+mn-ea"/>
                <a:sym typeface="华文宋体" pitchFamily="2" charset="-122"/>
              </a:rPr>
              <a:t>第二章  市</a:t>
            </a:r>
            <a:r>
              <a:rPr lang="zh-CN" altLang="en-US" sz="3600" b="1" dirty="0">
                <a:solidFill>
                  <a:prstClr val="white"/>
                </a:solidFill>
                <a:latin typeface="+mn-ea"/>
                <a:sym typeface="华文宋体" pitchFamily="2" charset="-122"/>
              </a:rPr>
              <a:t>场分析</a:t>
            </a:r>
          </a:p>
        </p:txBody>
      </p:sp>
      <p:sp>
        <p:nvSpPr>
          <p:cNvPr id="159" name="文本框 44"/>
          <p:cNvSpPr/>
          <p:nvPr/>
        </p:nvSpPr>
        <p:spPr>
          <a:xfrm>
            <a:off x="4349215" y="3737840"/>
            <a:ext cx="3891444" cy="677104"/>
          </a:xfrm>
          <a:prstGeom prst="rect">
            <a:avLst/>
          </a:prstGeom>
          <a:noFill/>
          <a:ln w="9525">
            <a:noFill/>
          </a:ln>
        </p:spPr>
        <p:txBody>
          <a:bodyPr wrap="none" lIns="121917" tIns="60958" rIns="121917" bIns="60958">
            <a:spAutoFit/>
          </a:bodyPr>
          <a:lstStyle/>
          <a:p>
            <a:pPr defTabSz="914377"/>
            <a:r>
              <a:rPr lang="zh-CN" altLang="en-US" sz="3600" b="1" dirty="0" smtClean="0">
                <a:solidFill>
                  <a:prstClr val="white"/>
                </a:solidFill>
                <a:latin typeface="+mn-ea"/>
                <a:sym typeface="华文宋体" pitchFamily="2" charset="-122"/>
              </a:rPr>
              <a:t>第三章   经</a:t>
            </a:r>
            <a:r>
              <a:rPr lang="zh-CN" altLang="en-US" sz="3600" b="1" dirty="0">
                <a:solidFill>
                  <a:prstClr val="white"/>
                </a:solidFill>
                <a:latin typeface="+mn-ea"/>
                <a:sym typeface="华文宋体" pitchFamily="2" charset="-122"/>
              </a:rPr>
              <a:t>验分享</a:t>
            </a:r>
          </a:p>
        </p:txBody>
      </p:sp>
      <p:sp>
        <p:nvSpPr>
          <p:cNvPr id="160" name="文本框 45"/>
          <p:cNvSpPr/>
          <p:nvPr/>
        </p:nvSpPr>
        <p:spPr>
          <a:xfrm>
            <a:off x="4987341" y="5201853"/>
            <a:ext cx="3891444" cy="677104"/>
          </a:xfrm>
          <a:prstGeom prst="rect">
            <a:avLst/>
          </a:prstGeom>
          <a:noFill/>
          <a:ln w="9525">
            <a:noFill/>
          </a:ln>
        </p:spPr>
        <p:txBody>
          <a:bodyPr wrap="none" lIns="121917" tIns="60958" rIns="121917" bIns="60958">
            <a:spAutoFit/>
          </a:bodyPr>
          <a:lstStyle/>
          <a:p>
            <a:pPr defTabSz="914377"/>
            <a:r>
              <a:rPr lang="zh-CN" altLang="en-US" sz="3600" b="1" dirty="0" smtClean="0">
                <a:solidFill>
                  <a:prstClr val="white"/>
                </a:solidFill>
                <a:latin typeface="+mn-ea"/>
                <a:sym typeface="华文宋体" pitchFamily="2" charset="-122"/>
              </a:rPr>
              <a:t>第四章   明</a:t>
            </a:r>
            <a:r>
              <a:rPr lang="zh-CN" altLang="en-US" sz="3600" b="1" dirty="0">
                <a:solidFill>
                  <a:prstClr val="white"/>
                </a:solidFill>
                <a:latin typeface="+mn-ea"/>
                <a:sym typeface="华文宋体" pitchFamily="2" charset="-122"/>
              </a:rPr>
              <a:t>年计划</a:t>
            </a:r>
          </a:p>
        </p:txBody>
      </p:sp>
      <p:sp>
        <p:nvSpPr>
          <p:cNvPr id="161" name="直接连接符 48"/>
          <p:cNvSpPr/>
          <p:nvPr/>
        </p:nvSpPr>
        <p:spPr>
          <a:xfrm>
            <a:off x="9826935" y="1686316"/>
            <a:ext cx="2009513" cy="0"/>
          </a:xfrm>
          <a:prstGeom prst="line">
            <a:avLst/>
          </a:prstGeom>
          <a:ln w="6350" cap="flat" cmpd="sng">
            <a:solidFill>
              <a:srgbClr val="262626">
                <a:alpha val="50000"/>
              </a:srgbClr>
            </a:solidFill>
            <a:prstDash val="solid"/>
            <a:miter/>
            <a:headEnd type="none" w="med" len="med"/>
            <a:tailEnd type="none" w="med" len="med"/>
          </a:ln>
        </p:spPr>
      </p:sp>
      <p:sp>
        <p:nvSpPr>
          <p:cNvPr id="162" name="直接连接符 49"/>
          <p:cNvSpPr/>
          <p:nvPr/>
        </p:nvSpPr>
        <p:spPr>
          <a:xfrm>
            <a:off x="9826935" y="5144691"/>
            <a:ext cx="2009513" cy="0"/>
          </a:xfrm>
          <a:prstGeom prst="line">
            <a:avLst/>
          </a:prstGeom>
          <a:ln w="6350" cap="flat" cmpd="sng">
            <a:solidFill>
              <a:srgbClr val="262626">
                <a:alpha val="50000"/>
              </a:srgbClr>
            </a:solidFill>
            <a:prstDash val="solid"/>
            <a:miter/>
            <a:headEnd type="none" w="med" len="med"/>
            <a:tailEnd type="none" w="med" len="med"/>
          </a:ln>
        </p:spPr>
      </p:sp>
      <p:sp>
        <p:nvSpPr>
          <p:cNvPr id="163" name="直接连接符 50"/>
          <p:cNvSpPr/>
          <p:nvPr/>
        </p:nvSpPr>
        <p:spPr>
          <a:xfrm>
            <a:off x="9212651" y="3432970"/>
            <a:ext cx="2519035" cy="1588"/>
          </a:xfrm>
          <a:prstGeom prst="line">
            <a:avLst/>
          </a:prstGeom>
          <a:ln w="6350" cap="flat" cmpd="sng">
            <a:solidFill>
              <a:srgbClr val="262626">
                <a:alpha val="50000"/>
              </a:srgbClr>
            </a:solidFill>
            <a:prstDash val="solid"/>
            <a:miter/>
            <a:headEnd type="none" w="med" len="med"/>
            <a:tailEnd type="none" w="med" len="med"/>
          </a:ln>
        </p:spPr>
      </p:sp>
      <p:sp>
        <p:nvSpPr>
          <p:cNvPr id="166" name="任意多边形 46"/>
          <p:cNvSpPr/>
          <p:nvPr/>
        </p:nvSpPr>
        <p:spPr>
          <a:xfrm>
            <a:off x="-19050" y="1053704"/>
            <a:ext cx="1669256" cy="4170759"/>
          </a:xfrm>
          <a:custGeom>
            <a:avLst/>
            <a:gdLst>
              <a:gd name="txL" fmla="*/ 0 w 2227188"/>
              <a:gd name="txT" fmla="*/ 0 h 5561218"/>
              <a:gd name="txR" fmla="*/ 2227188 w 2227188"/>
              <a:gd name="txB" fmla="*/ 5561218 h 5561218"/>
            </a:gdLst>
            <a:ahLst/>
            <a:cxnLst>
              <a:cxn ang="0">
                <a:pos x="0" y="0"/>
              </a:cxn>
              <a:cxn ang="0">
                <a:pos x="223814" y="57549"/>
              </a:cxn>
              <a:cxn ang="0">
                <a:pos x="2227188" y="2780609"/>
              </a:cxn>
              <a:cxn ang="0">
                <a:pos x="223814" y="5503670"/>
              </a:cxn>
              <a:cxn ang="0">
                <a:pos x="0" y="5561218"/>
              </a:cxn>
            </a:cxnLst>
            <a:rect l="txL" t="txT" r="txR" b="txB"/>
            <a:pathLst>
              <a:path w="2227188" h="5561218">
                <a:moveTo>
                  <a:pt x="0" y="0"/>
                </a:moveTo>
                <a:lnTo>
                  <a:pt x="223814" y="57549"/>
                </a:lnTo>
                <a:cubicBezTo>
                  <a:pt x="1384468" y="418549"/>
                  <a:pt x="2227188" y="1501165"/>
                  <a:pt x="2227188" y="2780609"/>
                </a:cubicBezTo>
                <a:cubicBezTo>
                  <a:pt x="2227188" y="4060053"/>
                  <a:pt x="1384468" y="5142669"/>
                  <a:pt x="223814" y="5503670"/>
                </a:cubicBezTo>
                <a:lnTo>
                  <a:pt x="0" y="5561218"/>
                </a:lnTo>
                <a:close/>
              </a:path>
            </a:pathLst>
          </a:custGeom>
          <a:solidFill>
            <a:schemeClr val="bg1">
              <a:lumMod val="85000"/>
            </a:schemeClr>
          </a:solidFill>
          <a:ln w="9525">
            <a:noFill/>
          </a:ln>
        </p:spPr>
        <p:txBody>
          <a:bodyPr anchor="ctr"/>
          <a:lstStyle/>
          <a:p>
            <a:pPr algn="ctr" defTabSz="685800"/>
            <a:endParaRPr sz="1013">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67" name="文本框 47"/>
          <p:cNvSpPr/>
          <p:nvPr/>
        </p:nvSpPr>
        <p:spPr>
          <a:xfrm rot="5400000">
            <a:off x="-682311" y="2815323"/>
            <a:ext cx="2651688" cy="646331"/>
          </a:xfrm>
          <a:prstGeom prst="rect">
            <a:avLst/>
          </a:prstGeom>
          <a:noFill/>
          <a:ln w="9525">
            <a:noFill/>
          </a:ln>
        </p:spPr>
        <p:txBody>
          <a:bodyPr wrap="none">
            <a:spAutoFit/>
          </a:bodyPr>
          <a:lstStyle/>
          <a:p>
            <a:pPr defTabSz="685800"/>
            <a:r>
              <a:rPr lang="en-US" altLang="x-none" sz="3600" b="1" dirty="0">
                <a:solidFill>
                  <a:srgbClr val="262626"/>
                </a:solidFill>
                <a:latin typeface="华文宋体" pitchFamily="2" charset="-122"/>
                <a:ea typeface="华文宋体" pitchFamily="2" charset="-122"/>
                <a:sym typeface="华文宋体" pitchFamily="2" charset="-122"/>
              </a:rPr>
              <a:t>CONCENTS</a:t>
            </a:r>
            <a:endParaRPr lang="zh-CN" altLang="en-US" sz="3600" b="1" dirty="0">
              <a:solidFill>
                <a:srgbClr val="262626"/>
              </a:solidFill>
              <a:latin typeface="华文宋体" pitchFamily="2" charset="-122"/>
              <a:ea typeface="华文宋体" pitchFamily="2" charset="-122"/>
              <a:sym typeface="华文宋体" pitchFamily="2"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wipe(down)">
                                      <p:cBhvr>
                                        <p:cTn id="7" dur="500"/>
                                        <p:tgtEl>
                                          <p:spTgt spid="13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61"/>
                                        </p:tgtEl>
                                        <p:attrNameLst>
                                          <p:attrName>style.visibility</p:attrName>
                                        </p:attrNameLst>
                                      </p:cBhvr>
                                      <p:to>
                                        <p:strVal val="visible"/>
                                      </p:to>
                                    </p:set>
                                    <p:animEffect transition="in" filter="barn(inVertical)">
                                      <p:cBhvr>
                                        <p:cTn id="12" dur="500"/>
                                        <p:tgtEl>
                                          <p:spTgt spid="161"/>
                                        </p:tgtEl>
                                      </p:cBhvr>
                                    </p:animEffect>
                                  </p:childTnLst>
                                </p:cTn>
                              </p:par>
                              <p:par>
                                <p:cTn id="13" presetID="16" presetClass="entr" presetSubtype="21" fill="hold" nodeType="withEffect">
                                  <p:stCondLst>
                                    <p:cond delay="0"/>
                                  </p:stCondLst>
                                  <p:childTnLst>
                                    <p:set>
                                      <p:cBhvr>
                                        <p:cTn id="14" dur="1" fill="hold">
                                          <p:stCondLst>
                                            <p:cond delay="0"/>
                                          </p:stCondLst>
                                        </p:cTn>
                                        <p:tgtEl>
                                          <p:spTgt spid="163"/>
                                        </p:tgtEl>
                                        <p:attrNameLst>
                                          <p:attrName>style.visibility</p:attrName>
                                        </p:attrNameLst>
                                      </p:cBhvr>
                                      <p:to>
                                        <p:strVal val="visible"/>
                                      </p:to>
                                    </p:set>
                                    <p:animEffect transition="in" filter="barn(inVertical)">
                                      <p:cBhvr>
                                        <p:cTn id="15" dur="500"/>
                                        <p:tgtEl>
                                          <p:spTgt spid="163"/>
                                        </p:tgtEl>
                                      </p:cBhvr>
                                    </p:animEffect>
                                  </p:childTnLst>
                                </p:cTn>
                              </p:par>
                              <p:par>
                                <p:cTn id="16" presetID="16" presetClass="entr" presetSubtype="21" fill="hold" nodeType="withEffect">
                                  <p:stCondLst>
                                    <p:cond delay="0"/>
                                  </p:stCondLst>
                                  <p:childTnLst>
                                    <p:set>
                                      <p:cBhvr>
                                        <p:cTn id="17" dur="1" fill="hold">
                                          <p:stCondLst>
                                            <p:cond delay="0"/>
                                          </p:stCondLst>
                                        </p:cTn>
                                        <p:tgtEl>
                                          <p:spTgt spid="162"/>
                                        </p:tgtEl>
                                        <p:attrNameLst>
                                          <p:attrName>style.visibility</p:attrName>
                                        </p:attrNameLst>
                                      </p:cBhvr>
                                      <p:to>
                                        <p:strVal val="visible"/>
                                      </p:to>
                                    </p:set>
                                    <p:animEffect transition="in" filter="barn(inVertical)">
                                      <p:cBhvr>
                                        <p:cTn id="18" dur="500"/>
                                        <p:tgtEl>
                                          <p:spTgt spid="16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51"/>
                                        </p:tgtEl>
                                        <p:attrNameLst>
                                          <p:attrName>style.visibility</p:attrName>
                                        </p:attrNameLst>
                                      </p:cBhvr>
                                      <p:to>
                                        <p:strVal val="visible"/>
                                      </p:to>
                                    </p:set>
                                    <p:anim calcmode="lin" valueType="num">
                                      <p:cBhvr additive="base">
                                        <p:cTn id="23" dur="500" fill="hold"/>
                                        <p:tgtEl>
                                          <p:spTgt spid="151"/>
                                        </p:tgtEl>
                                        <p:attrNameLst>
                                          <p:attrName>ppt_x</p:attrName>
                                        </p:attrNameLst>
                                      </p:cBhvr>
                                      <p:tavLst>
                                        <p:tav tm="0">
                                          <p:val>
                                            <p:strVal val="#ppt_x"/>
                                          </p:val>
                                        </p:tav>
                                        <p:tav tm="100000">
                                          <p:val>
                                            <p:strVal val="#ppt_x"/>
                                          </p:val>
                                        </p:tav>
                                      </p:tavLst>
                                    </p:anim>
                                    <p:anim calcmode="lin" valueType="num">
                                      <p:cBhvr additive="base">
                                        <p:cTn id="24" dur="500" fill="hold"/>
                                        <p:tgtEl>
                                          <p:spTgt spid="15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2"/>
                                        </p:tgtEl>
                                        <p:attrNameLst>
                                          <p:attrName>style.visibility</p:attrName>
                                        </p:attrNameLst>
                                      </p:cBhvr>
                                      <p:to>
                                        <p:strVal val="visible"/>
                                      </p:to>
                                    </p:set>
                                    <p:anim calcmode="lin" valueType="num">
                                      <p:cBhvr additive="base">
                                        <p:cTn id="27" dur="500" fill="hold"/>
                                        <p:tgtEl>
                                          <p:spTgt spid="142"/>
                                        </p:tgtEl>
                                        <p:attrNameLst>
                                          <p:attrName>ppt_x</p:attrName>
                                        </p:attrNameLst>
                                      </p:cBhvr>
                                      <p:tavLst>
                                        <p:tav tm="0">
                                          <p:val>
                                            <p:strVal val="#ppt_x"/>
                                          </p:val>
                                        </p:tav>
                                        <p:tav tm="100000">
                                          <p:val>
                                            <p:strVal val="#ppt_x"/>
                                          </p:val>
                                        </p:tav>
                                      </p:tavLst>
                                    </p:anim>
                                    <p:anim calcmode="lin" valueType="num">
                                      <p:cBhvr additive="base">
                                        <p:cTn id="28" dur="500" fill="hold"/>
                                        <p:tgtEl>
                                          <p:spTgt spid="14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ppt_x"/>
                                          </p:val>
                                        </p:tav>
                                        <p:tav tm="100000">
                                          <p:val>
                                            <p:strVal val="#ppt_x"/>
                                          </p:val>
                                        </p:tav>
                                      </p:tavLst>
                                    </p:anim>
                                    <p:anim calcmode="lin" valueType="num">
                                      <p:cBhvr additive="base">
                                        <p:cTn id="32" dur="500" fill="hold"/>
                                        <p:tgtEl>
                                          <p:spTgt spid="13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8"/>
                                        </p:tgtEl>
                                        <p:attrNameLst>
                                          <p:attrName>style.visibility</p:attrName>
                                        </p:attrNameLst>
                                      </p:cBhvr>
                                      <p:to>
                                        <p:strVal val="visible"/>
                                      </p:to>
                                    </p:set>
                                    <p:anim calcmode="lin" valueType="num">
                                      <p:cBhvr additive="base">
                                        <p:cTn id="35" dur="500" fill="hold"/>
                                        <p:tgtEl>
                                          <p:spTgt spid="148"/>
                                        </p:tgtEl>
                                        <p:attrNameLst>
                                          <p:attrName>ppt_x</p:attrName>
                                        </p:attrNameLst>
                                      </p:cBhvr>
                                      <p:tavLst>
                                        <p:tav tm="0">
                                          <p:val>
                                            <p:strVal val="#ppt_x"/>
                                          </p:val>
                                        </p:tav>
                                        <p:tav tm="100000">
                                          <p:val>
                                            <p:strVal val="#ppt_x"/>
                                          </p:val>
                                        </p:tav>
                                      </p:tavLst>
                                    </p:anim>
                                    <p:anim calcmode="lin" valueType="num">
                                      <p:cBhvr additive="base">
                                        <p:cTn id="36" dur="500" fill="hold"/>
                                        <p:tgtEl>
                                          <p:spTgt spid="14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grpId="0" nodeType="clickEffect">
                                  <p:stCondLst>
                                    <p:cond delay="0"/>
                                  </p:stCondLst>
                                  <p:iterate type="lt">
                                    <p:tmPct val="10000"/>
                                  </p:iterate>
                                  <p:childTnLst>
                                    <p:set>
                                      <p:cBhvr>
                                        <p:cTn id="40" dur="1" fill="hold">
                                          <p:stCondLst>
                                            <p:cond delay="0"/>
                                          </p:stCondLst>
                                        </p:cTn>
                                        <p:tgtEl>
                                          <p:spTgt spid="157"/>
                                        </p:tgtEl>
                                        <p:attrNameLst>
                                          <p:attrName>style.visibility</p:attrName>
                                        </p:attrNameLst>
                                      </p:cBhvr>
                                      <p:to>
                                        <p:strVal val="visible"/>
                                      </p:to>
                                    </p:set>
                                    <p:anim calcmode="lin" valueType="num">
                                      <p:cBhvr>
                                        <p:cTn id="41" dur="5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57"/>
                                        </p:tgtEl>
                                        <p:attrNameLst>
                                          <p:attrName>ppt_y</p:attrName>
                                        </p:attrNameLst>
                                      </p:cBhvr>
                                      <p:tavLst>
                                        <p:tav tm="0">
                                          <p:val>
                                            <p:strVal val="#ppt_y"/>
                                          </p:val>
                                        </p:tav>
                                        <p:tav tm="100000">
                                          <p:val>
                                            <p:strVal val="#ppt_y"/>
                                          </p:val>
                                        </p:tav>
                                      </p:tavLst>
                                    </p:anim>
                                    <p:anim calcmode="lin" valueType="num">
                                      <p:cBhvr>
                                        <p:cTn id="43" dur="5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57"/>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158"/>
                                        </p:tgtEl>
                                        <p:attrNameLst>
                                          <p:attrName>style.visibility</p:attrName>
                                        </p:attrNameLst>
                                      </p:cBhvr>
                                      <p:to>
                                        <p:strVal val="visible"/>
                                      </p:to>
                                    </p:set>
                                    <p:anim calcmode="lin" valueType="num">
                                      <p:cBhvr>
                                        <p:cTn id="48" dur="500" fill="hold"/>
                                        <p:tgtEl>
                                          <p:spTgt spid="15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58"/>
                                        </p:tgtEl>
                                        <p:attrNameLst>
                                          <p:attrName>ppt_y</p:attrName>
                                        </p:attrNameLst>
                                      </p:cBhvr>
                                      <p:tavLst>
                                        <p:tav tm="0">
                                          <p:val>
                                            <p:strVal val="#ppt_y"/>
                                          </p:val>
                                        </p:tav>
                                        <p:tav tm="100000">
                                          <p:val>
                                            <p:strVal val="#ppt_y"/>
                                          </p:val>
                                        </p:tav>
                                      </p:tavLst>
                                    </p:anim>
                                    <p:anim calcmode="lin" valueType="num">
                                      <p:cBhvr>
                                        <p:cTn id="50" dur="500" fill="hold"/>
                                        <p:tgtEl>
                                          <p:spTgt spid="15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5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58"/>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159"/>
                                        </p:tgtEl>
                                        <p:attrNameLst>
                                          <p:attrName>style.visibility</p:attrName>
                                        </p:attrNameLst>
                                      </p:cBhvr>
                                      <p:to>
                                        <p:strVal val="visible"/>
                                      </p:to>
                                    </p:set>
                                    <p:anim calcmode="lin" valueType="num">
                                      <p:cBhvr>
                                        <p:cTn id="55"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59"/>
                                        </p:tgtEl>
                                        <p:attrNameLst>
                                          <p:attrName>ppt_y</p:attrName>
                                        </p:attrNameLst>
                                      </p:cBhvr>
                                      <p:tavLst>
                                        <p:tav tm="0">
                                          <p:val>
                                            <p:strVal val="#ppt_y"/>
                                          </p:val>
                                        </p:tav>
                                        <p:tav tm="100000">
                                          <p:val>
                                            <p:strVal val="#ppt_y"/>
                                          </p:val>
                                        </p:tav>
                                      </p:tavLst>
                                    </p:anim>
                                    <p:anim calcmode="lin" valueType="num">
                                      <p:cBhvr>
                                        <p:cTn id="57"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59"/>
                                        </p:tgtEl>
                                      </p:cBhvr>
                                    </p:animEffect>
                                  </p:childTnLst>
                                </p:cTn>
                              </p:par>
                              <p:par>
                                <p:cTn id="60" presetID="41" presetClass="entr" presetSubtype="0" fill="hold" grpId="0" nodeType="withEffect">
                                  <p:stCondLst>
                                    <p:cond delay="0"/>
                                  </p:stCondLst>
                                  <p:iterate type="lt">
                                    <p:tmPct val="10000"/>
                                  </p:iterate>
                                  <p:childTnLst>
                                    <p:set>
                                      <p:cBhvr>
                                        <p:cTn id="61" dur="1" fill="hold">
                                          <p:stCondLst>
                                            <p:cond delay="0"/>
                                          </p:stCondLst>
                                        </p:cTn>
                                        <p:tgtEl>
                                          <p:spTgt spid="160"/>
                                        </p:tgtEl>
                                        <p:attrNameLst>
                                          <p:attrName>style.visibility</p:attrName>
                                        </p:attrNameLst>
                                      </p:cBhvr>
                                      <p:to>
                                        <p:strVal val="visible"/>
                                      </p:to>
                                    </p:set>
                                    <p:anim calcmode="lin" valueType="num">
                                      <p:cBhvr>
                                        <p:cTn id="62"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60"/>
                                        </p:tgtEl>
                                        <p:attrNameLst>
                                          <p:attrName>ppt_y</p:attrName>
                                        </p:attrNameLst>
                                      </p:cBhvr>
                                      <p:tavLst>
                                        <p:tav tm="0">
                                          <p:val>
                                            <p:strVal val="#ppt_y"/>
                                          </p:val>
                                        </p:tav>
                                        <p:tav tm="100000">
                                          <p:val>
                                            <p:strVal val="#ppt_y"/>
                                          </p:val>
                                        </p:tav>
                                      </p:tavLst>
                                    </p:anim>
                                    <p:anim calcmode="lin" valueType="num">
                                      <p:cBhvr>
                                        <p:cTn id="64"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60"/>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1" fill="hold" grpId="0" nodeType="clickEffect">
                                  <p:stCondLst>
                                    <p:cond delay="0"/>
                                  </p:stCondLst>
                                  <p:childTnLst>
                                    <p:set>
                                      <p:cBhvr>
                                        <p:cTn id="70" dur="1" fill="hold">
                                          <p:stCondLst>
                                            <p:cond delay="0"/>
                                          </p:stCondLst>
                                        </p:cTn>
                                        <p:tgtEl>
                                          <p:spTgt spid="166"/>
                                        </p:tgtEl>
                                        <p:attrNameLst>
                                          <p:attrName>style.visibility</p:attrName>
                                        </p:attrNameLst>
                                      </p:cBhvr>
                                      <p:to>
                                        <p:strVal val="visible"/>
                                      </p:to>
                                    </p:set>
                                    <p:animEffect transition="in" filter="wipe(up)">
                                      <p:cBhvr>
                                        <p:cTn id="71" dur="500"/>
                                        <p:tgtEl>
                                          <p:spTgt spid="166"/>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167"/>
                                        </p:tgtEl>
                                        <p:attrNameLst>
                                          <p:attrName>style.visibility</p:attrName>
                                        </p:attrNameLst>
                                      </p:cBhvr>
                                      <p:to>
                                        <p:strVal val="visible"/>
                                      </p:to>
                                    </p:set>
                                    <p:anim calcmode="lin" valueType="num">
                                      <p:cBhvr>
                                        <p:cTn id="76" dur="500" fill="hold"/>
                                        <p:tgtEl>
                                          <p:spTgt spid="167"/>
                                        </p:tgtEl>
                                        <p:attrNameLst>
                                          <p:attrName>ppt_w</p:attrName>
                                        </p:attrNameLst>
                                      </p:cBhvr>
                                      <p:tavLst>
                                        <p:tav tm="0">
                                          <p:val>
                                            <p:fltVal val="0"/>
                                          </p:val>
                                        </p:tav>
                                        <p:tav tm="100000">
                                          <p:val>
                                            <p:strVal val="#ppt_w"/>
                                          </p:val>
                                        </p:tav>
                                      </p:tavLst>
                                    </p:anim>
                                    <p:anim calcmode="lin" valueType="num">
                                      <p:cBhvr>
                                        <p:cTn id="77" dur="500" fill="hold"/>
                                        <p:tgtEl>
                                          <p:spTgt spid="167"/>
                                        </p:tgtEl>
                                        <p:attrNameLst>
                                          <p:attrName>ppt_h</p:attrName>
                                        </p:attrNameLst>
                                      </p:cBhvr>
                                      <p:tavLst>
                                        <p:tav tm="0">
                                          <p:val>
                                            <p:fltVal val="0"/>
                                          </p:val>
                                        </p:tav>
                                        <p:tav tm="100000">
                                          <p:val>
                                            <p:strVal val="#ppt_h"/>
                                          </p:val>
                                        </p:tav>
                                      </p:tavLst>
                                    </p:anim>
                                    <p:animEffect transition="in" filter="fade">
                                      <p:cBhvr>
                                        <p:cTn id="78"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57" grpId="0"/>
      <p:bldP spid="158" grpId="0"/>
      <p:bldP spid="159" grpId="0"/>
      <p:bldP spid="160" grpId="0"/>
      <p:bldP spid="166" grpId="0" animBg="1"/>
      <p:bldP spid="16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任意多边形 2"/>
          <p:cNvSpPr/>
          <p:nvPr/>
        </p:nvSpPr>
        <p:spPr>
          <a:xfrm rot="5400000">
            <a:off x="3613702" y="3516047"/>
            <a:ext cx="1504260" cy="723330"/>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17" tIns="60958" rIns="121917" bIns="60958" rtlCol="0" anchor="ctr">
            <a:noAutofit/>
          </a:bodyPr>
          <a:lstStyle/>
          <a:p>
            <a:pPr algn="ctr"/>
            <a:endParaRPr lang="zh-CN" altLang="en-US" sz="1400" dirty="0">
              <a:solidFill>
                <a:schemeClr val="tx1">
                  <a:lumMod val="75000"/>
                  <a:lumOff val="25000"/>
                </a:schemeClr>
              </a:solidFill>
              <a:ea typeface="微软雅黑" pitchFamily="34" charset="-122"/>
            </a:endParaRPr>
          </a:p>
        </p:txBody>
      </p:sp>
      <p:sp>
        <p:nvSpPr>
          <p:cNvPr id="4" name="任意多边形 3"/>
          <p:cNvSpPr/>
          <p:nvPr/>
        </p:nvSpPr>
        <p:spPr>
          <a:xfrm rot="18900000">
            <a:off x="2075388" y="3335604"/>
            <a:ext cx="1059405" cy="1074099"/>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17" tIns="60958" rIns="121917" bIns="60958" rtlCol="0" anchor="ctr">
            <a:noAutofit/>
          </a:bodyPr>
          <a:lstStyle/>
          <a:p>
            <a:pPr algn="ctr"/>
            <a:endParaRPr lang="zh-CN" altLang="en-US" sz="1400" dirty="0">
              <a:solidFill>
                <a:schemeClr val="tx1">
                  <a:lumMod val="75000"/>
                  <a:lumOff val="25000"/>
                </a:schemeClr>
              </a:solidFill>
              <a:ea typeface="微软雅黑" pitchFamily="34" charset="-122"/>
            </a:endParaRPr>
          </a:p>
        </p:txBody>
      </p:sp>
      <p:sp>
        <p:nvSpPr>
          <p:cNvPr id="5" name="任意多边形 4"/>
          <p:cNvSpPr/>
          <p:nvPr/>
        </p:nvSpPr>
        <p:spPr>
          <a:xfrm rot="18900000" flipV="1">
            <a:off x="2902045" y="4161677"/>
            <a:ext cx="1059405" cy="1074099"/>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17" tIns="60958" rIns="121917" bIns="60958" rtlCol="0" anchor="ctr">
            <a:noAutofit/>
          </a:bodyPr>
          <a:lstStyle/>
          <a:p>
            <a:pPr algn="ctr"/>
            <a:endParaRPr lang="zh-CN" altLang="en-US" sz="1400" dirty="0">
              <a:solidFill>
                <a:schemeClr val="tx1">
                  <a:lumMod val="75000"/>
                  <a:lumOff val="25000"/>
                </a:schemeClr>
              </a:solidFill>
              <a:ea typeface="微软雅黑" pitchFamily="34" charset="-122"/>
            </a:endParaRPr>
          </a:p>
        </p:txBody>
      </p:sp>
      <p:sp>
        <p:nvSpPr>
          <p:cNvPr id="6" name="任意多边形 5"/>
          <p:cNvSpPr/>
          <p:nvPr/>
        </p:nvSpPr>
        <p:spPr>
          <a:xfrm rot="2700000">
            <a:off x="2882804" y="2506660"/>
            <a:ext cx="1059788" cy="107371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17" tIns="60958" rIns="121917" bIns="60958" rtlCol="0" anchor="ctr">
            <a:noAutofit/>
          </a:bodyPr>
          <a:lstStyle/>
          <a:p>
            <a:pPr algn="ctr"/>
            <a:endParaRPr lang="zh-CN" altLang="en-US" sz="1400" dirty="0">
              <a:solidFill>
                <a:schemeClr val="tx1">
                  <a:lumMod val="75000"/>
                  <a:lumOff val="25000"/>
                </a:schemeClr>
              </a:solidFill>
              <a:ea typeface="微软雅黑" pitchFamily="34" charset="-122"/>
            </a:endParaRPr>
          </a:p>
        </p:txBody>
      </p:sp>
      <p:sp>
        <p:nvSpPr>
          <p:cNvPr id="7" name="心形 6"/>
          <p:cNvSpPr/>
          <p:nvPr/>
        </p:nvSpPr>
        <p:spPr>
          <a:xfrm>
            <a:off x="3261127" y="2162626"/>
            <a:ext cx="351646" cy="293145"/>
          </a:xfrm>
          <a:prstGeom prst="heart">
            <a:avLst/>
          </a:prstGeom>
          <a:solidFill>
            <a:srgbClr val="2F263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400" dirty="0">
              <a:solidFill>
                <a:schemeClr val="tx1">
                  <a:lumMod val="75000"/>
                  <a:lumOff val="25000"/>
                </a:schemeClr>
              </a:solidFill>
              <a:ea typeface="微软雅黑" pitchFamily="34" charset="-122"/>
            </a:endParaRPr>
          </a:p>
        </p:txBody>
      </p:sp>
      <p:grpSp>
        <p:nvGrpSpPr>
          <p:cNvPr id="8" name="组合 7"/>
          <p:cNvGrpSpPr/>
          <p:nvPr/>
        </p:nvGrpSpPr>
        <p:grpSpPr>
          <a:xfrm>
            <a:off x="4891624" y="3629869"/>
            <a:ext cx="224843" cy="564740"/>
            <a:chOff x="3114596" y="2996938"/>
            <a:chExt cx="224872" cy="564609"/>
          </a:xfrm>
          <a:solidFill>
            <a:srgbClr val="2F2637"/>
          </a:solidFill>
        </p:grpSpPr>
        <p:sp>
          <p:nvSpPr>
            <p:cNvPr id="9" name="椭圆 8"/>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0" name="同侧圆角矩形 9"/>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1" name="矩形 10"/>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2" name="同侧圆角矩形 11"/>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3" name="同侧圆角矩形 12"/>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4" name="同侧圆角矩形 13"/>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15" name="同侧圆角矩形 14"/>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grpSp>
        <p:nvGrpSpPr>
          <p:cNvPr id="16" name="组合 15"/>
          <p:cNvGrpSpPr/>
          <p:nvPr/>
        </p:nvGrpSpPr>
        <p:grpSpPr>
          <a:xfrm>
            <a:off x="1583586" y="3717491"/>
            <a:ext cx="439800" cy="311840"/>
            <a:chOff x="4979939" y="3638125"/>
            <a:chExt cx="439857" cy="311768"/>
          </a:xfrm>
          <a:solidFill>
            <a:srgbClr val="2F2637"/>
          </a:solidFill>
        </p:grpSpPr>
        <p:grpSp>
          <p:nvGrpSpPr>
            <p:cNvPr id="17" name="组合 16"/>
            <p:cNvGrpSpPr/>
            <p:nvPr/>
          </p:nvGrpSpPr>
          <p:grpSpPr>
            <a:xfrm>
              <a:off x="4979939" y="3681386"/>
              <a:ext cx="439857" cy="268507"/>
              <a:chOff x="4975778" y="3669385"/>
              <a:chExt cx="439857" cy="268507"/>
            </a:xfrm>
            <a:grpFill/>
          </p:grpSpPr>
          <p:grpSp>
            <p:nvGrpSpPr>
              <p:cNvPr id="19" name="组合 18"/>
              <p:cNvGrpSpPr/>
              <p:nvPr/>
            </p:nvGrpSpPr>
            <p:grpSpPr>
              <a:xfrm>
                <a:off x="4975778" y="3689944"/>
                <a:ext cx="439857" cy="24689"/>
                <a:chOff x="4902784" y="3688900"/>
                <a:chExt cx="439857" cy="24689"/>
              </a:xfrm>
              <a:grpFill/>
            </p:grpSpPr>
            <p:sp>
              <p:nvSpPr>
                <p:cNvPr id="23" name="矩形 22"/>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24" name="矩形 23"/>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sp>
            <p:nvSpPr>
              <p:cNvPr id="20" name="等腰三角形 19"/>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21" name="矩形 20"/>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22" name="矩形 21"/>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sp>
          <p:nvSpPr>
            <p:cNvPr id="18" name="剪去单角的矩形 17"/>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grpSp>
        <p:nvGrpSpPr>
          <p:cNvPr id="25" name="组合 24"/>
          <p:cNvGrpSpPr/>
          <p:nvPr/>
        </p:nvGrpSpPr>
        <p:grpSpPr>
          <a:xfrm>
            <a:off x="3203045" y="5303318"/>
            <a:ext cx="465298" cy="418553"/>
            <a:chOff x="2928203" y="5369694"/>
            <a:chExt cx="465358" cy="418456"/>
          </a:xfrm>
          <a:solidFill>
            <a:srgbClr val="2F2637"/>
          </a:solidFill>
        </p:grpSpPr>
        <p:grpSp>
          <p:nvGrpSpPr>
            <p:cNvPr id="26" name="组合 25"/>
            <p:cNvGrpSpPr/>
            <p:nvPr/>
          </p:nvGrpSpPr>
          <p:grpSpPr>
            <a:xfrm>
              <a:off x="2928203" y="5369694"/>
              <a:ext cx="460390" cy="418456"/>
              <a:chOff x="10760386" y="4041158"/>
              <a:chExt cx="460390" cy="418456"/>
            </a:xfrm>
            <a:grpFill/>
          </p:grpSpPr>
          <p:sp>
            <p:nvSpPr>
              <p:cNvPr id="29" name="任意多边形 28"/>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30" name="任意多边形 29"/>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sp>
          <p:nvSpPr>
            <p:cNvPr id="27" name="任意多边形 26"/>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sp>
          <p:nvSpPr>
            <p:cNvPr id="28" name="任意多边形 27"/>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ea typeface="微软雅黑" pitchFamily="34" charset="-122"/>
              </a:endParaRPr>
            </a:p>
          </p:txBody>
        </p:sp>
      </p:grpSp>
      <p:sp>
        <p:nvSpPr>
          <p:cNvPr id="31" name="矩形 30"/>
          <p:cNvSpPr/>
          <p:nvPr/>
        </p:nvSpPr>
        <p:spPr>
          <a:xfrm>
            <a:off x="5717740" y="2232524"/>
            <a:ext cx="1312990" cy="430978"/>
          </a:xfrm>
          <a:prstGeom prst="rect">
            <a:avLst/>
          </a:prstGeom>
        </p:spPr>
        <p:txBody>
          <a:bodyPr wrap="none" lIns="91428" tIns="45715" rIns="91428" bIns="45715">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32" name="矩形 47"/>
          <p:cNvSpPr>
            <a:spLocks noChangeArrowheads="1"/>
          </p:cNvSpPr>
          <p:nvPr/>
        </p:nvSpPr>
        <p:spPr bwMode="auto">
          <a:xfrm>
            <a:off x="5717739" y="2717131"/>
            <a:ext cx="2416596" cy="93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3" name="矩形 32"/>
          <p:cNvSpPr/>
          <p:nvPr/>
        </p:nvSpPr>
        <p:spPr>
          <a:xfrm>
            <a:off x="8282224" y="2232524"/>
            <a:ext cx="1312990" cy="430978"/>
          </a:xfrm>
          <a:prstGeom prst="rect">
            <a:avLst/>
          </a:prstGeom>
        </p:spPr>
        <p:txBody>
          <a:bodyPr wrap="none" lIns="91428" tIns="45715" rIns="91428" bIns="45715">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34" name="矩形 47"/>
          <p:cNvSpPr>
            <a:spLocks noChangeArrowheads="1"/>
          </p:cNvSpPr>
          <p:nvPr/>
        </p:nvSpPr>
        <p:spPr bwMode="auto">
          <a:xfrm>
            <a:off x="8282222" y="2717131"/>
            <a:ext cx="2400198" cy="93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5" name="矩形 34"/>
          <p:cNvSpPr/>
          <p:nvPr/>
        </p:nvSpPr>
        <p:spPr>
          <a:xfrm>
            <a:off x="5717740" y="4292037"/>
            <a:ext cx="1312990" cy="430978"/>
          </a:xfrm>
          <a:prstGeom prst="rect">
            <a:avLst/>
          </a:prstGeom>
        </p:spPr>
        <p:txBody>
          <a:bodyPr wrap="none" lIns="91428" tIns="45715" rIns="91428" bIns="45715">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36" name="矩形 47"/>
          <p:cNvSpPr>
            <a:spLocks noChangeArrowheads="1"/>
          </p:cNvSpPr>
          <p:nvPr/>
        </p:nvSpPr>
        <p:spPr bwMode="auto">
          <a:xfrm>
            <a:off x="5717739" y="4776644"/>
            <a:ext cx="2416596" cy="93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7" name="矩形 36"/>
          <p:cNvSpPr/>
          <p:nvPr/>
        </p:nvSpPr>
        <p:spPr>
          <a:xfrm>
            <a:off x="8282224" y="4292037"/>
            <a:ext cx="1312990" cy="430978"/>
          </a:xfrm>
          <a:prstGeom prst="rect">
            <a:avLst/>
          </a:prstGeom>
        </p:spPr>
        <p:txBody>
          <a:bodyPr wrap="none" lIns="91428" tIns="45715" rIns="91428" bIns="45715">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38" name="矩形 47"/>
          <p:cNvSpPr>
            <a:spLocks noChangeArrowheads="1"/>
          </p:cNvSpPr>
          <p:nvPr/>
        </p:nvSpPr>
        <p:spPr bwMode="auto">
          <a:xfrm>
            <a:off x="8282222" y="4776644"/>
            <a:ext cx="2400198" cy="93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4843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randombar(horizontal)">
                                      <p:cBhvr>
                                        <p:cTn id="49" dur="400"/>
                                        <p:tgtEl>
                                          <p:spTgt spid="3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randombar(horizontal)">
                                      <p:cBhvr>
                                        <p:cTn id="52" dur="400"/>
                                        <p:tgtEl>
                                          <p:spTgt spid="32"/>
                                        </p:tgtEl>
                                      </p:cBhvr>
                                    </p:animEffect>
                                  </p:childTnLst>
                                </p:cTn>
                              </p:par>
                            </p:childTnLst>
                          </p:cTn>
                        </p:par>
                        <p:par>
                          <p:cTn id="53" fill="hold">
                            <p:stCondLst>
                              <p:cond delay="1400"/>
                            </p:stCondLst>
                            <p:childTnLst>
                              <p:par>
                                <p:cTn id="54" presetID="14" presetClass="entr" presetSubtype="10" fill="hold" grpId="0" nodeType="afterEffect">
                                  <p:stCondLst>
                                    <p:cond delay="100"/>
                                  </p:stCondLst>
                                  <p:childTnLst>
                                    <p:set>
                                      <p:cBhvr>
                                        <p:cTn id="55" dur="1" fill="hold">
                                          <p:stCondLst>
                                            <p:cond delay="0"/>
                                          </p:stCondLst>
                                        </p:cTn>
                                        <p:tgtEl>
                                          <p:spTgt spid="33"/>
                                        </p:tgtEl>
                                        <p:attrNameLst>
                                          <p:attrName>style.visibility</p:attrName>
                                        </p:attrNameLst>
                                      </p:cBhvr>
                                      <p:to>
                                        <p:strVal val="visible"/>
                                      </p:to>
                                    </p:set>
                                    <p:animEffect transition="in" filter="randombar(horizontal)">
                                      <p:cBhvr>
                                        <p:cTn id="56" dur="400"/>
                                        <p:tgtEl>
                                          <p:spTgt spid="33"/>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34"/>
                                        </p:tgtEl>
                                        <p:attrNameLst>
                                          <p:attrName>style.visibility</p:attrName>
                                        </p:attrNameLst>
                                      </p:cBhvr>
                                      <p:to>
                                        <p:strVal val="visible"/>
                                      </p:to>
                                    </p:set>
                                    <p:animEffect transition="in" filter="randombar(horizontal)">
                                      <p:cBhvr>
                                        <p:cTn id="59" dur="400"/>
                                        <p:tgtEl>
                                          <p:spTgt spid="34"/>
                                        </p:tgtEl>
                                      </p:cBhvr>
                                    </p:animEffect>
                                  </p:childTnLst>
                                </p:cTn>
                              </p:par>
                            </p:childTnLst>
                          </p:cTn>
                        </p:par>
                        <p:par>
                          <p:cTn id="60" fill="hold">
                            <p:stCondLst>
                              <p:cond delay="1900"/>
                            </p:stCondLst>
                            <p:childTnLst>
                              <p:par>
                                <p:cTn id="61" presetID="14" presetClass="entr" presetSubtype="10" fill="hold" grpId="0" nodeType="afterEffect">
                                  <p:stCondLst>
                                    <p:cond delay="100"/>
                                  </p:stCondLst>
                                  <p:childTnLst>
                                    <p:set>
                                      <p:cBhvr>
                                        <p:cTn id="62" dur="1" fill="hold">
                                          <p:stCondLst>
                                            <p:cond delay="0"/>
                                          </p:stCondLst>
                                        </p:cTn>
                                        <p:tgtEl>
                                          <p:spTgt spid="35"/>
                                        </p:tgtEl>
                                        <p:attrNameLst>
                                          <p:attrName>style.visibility</p:attrName>
                                        </p:attrNameLst>
                                      </p:cBhvr>
                                      <p:to>
                                        <p:strVal val="visible"/>
                                      </p:to>
                                    </p:set>
                                    <p:animEffect transition="in" filter="randombar(horizontal)">
                                      <p:cBhvr>
                                        <p:cTn id="63" dur="400"/>
                                        <p:tgtEl>
                                          <p:spTgt spid="35"/>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36"/>
                                        </p:tgtEl>
                                        <p:attrNameLst>
                                          <p:attrName>style.visibility</p:attrName>
                                        </p:attrNameLst>
                                      </p:cBhvr>
                                      <p:to>
                                        <p:strVal val="visible"/>
                                      </p:to>
                                    </p:set>
                                    <p:animEffect transition="in" filter="randombar(horizontal)">
                                      <p:cBhvr>
                                        <p:cTn id="66" dur="400"/>
                                        <p:tgtEl>
                                          <p:spTgt spid="36"/>
                                        </p:tgtEl>
                                      </p:cBhvr>
                                    </p:animEffect>
                                  </p:childTnLst>
                                </p:cTn>
                              </p:par>
                            </p:childTnLst>
                          </p:cTn>
                        </p:par>
                        <p:par>
                          <p:cTn id="67" fill="hold">
                            <p:stCondLst>
                              <p:cond delay="2400"/>
                            </p:stCondLst>
                            <p:childTnLst>
                              <p:par>
                                <p:cTn id="68" presetID="14" presetClass="entr" presetSubtype="10" fill="hold" grpId="0" nodeType="afterEffect">
                                  <p:stCondLst>
                                    <p:cond delay="100"/>
                                  </p:stCondLst>
                                  <p:childTnLst>
                                    <p:set>
                                      <p:cBhvr>
                                        <p:cTn id="69" dur="1" fill="hold">
                                          <p:stCondLst>
                                            <p:cond delay="0"/>
                                          </p:stCondLst>
                                        </p:cTn>
                                        <p:tgtEl>
                                          <p:spTgt spid="37"/>
                                        </p:tgtEl>
                                        <p:attrNameLst>
                                          <p:attrName>style.visibility</p:attrName>
                                        </p:attrNameLst>
                                      </p:cBhvr>
                                      <p:to>
                                        <p:strVal val="visible"/>
                                      </p:to>
                                    </p:set>
                                    <p:animEffect transition="in" filter="randombar(horizontal)">
                                      <p:cBhvr>
                                        <p:cTn id="70" dur="400"/>
                                        <p:tgtEl>
                                          <p:spTgt spid="37"/>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38"/>
                                        </p:tgtEl>
                                        <p:attrNameLst>
                                          <p:attrName>style.visibility</p:attrName>
                                        </p:attrNameLst>
                                      </p:cBhvr>
                                      <p:to>
                                        <p:strVal val="visible"/>
                                      </p:to>
                                    </p:set>
                                    <p:animEffect transition="in" filter="randombar(horizontal)">
                                      <p:cBhvr>
                                        <p:cTn id="73" dur="4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1" grpId="0"/>
      <p:bldP spid="32" grpId="0"/>
      <p:bldP spid="33" grpId="0"/>
      <p:bldP spid="34"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十字箭头 2"/>
          <p:cNvSpPr/>
          <p:nvPr/>
        </p:nvSpPr>
        <p:spPr>
          <a:xfrm>
            <a:off x="4183579" y="2010173"/>
            <a:ext cx="3823261" cy="3824644"/>
          </a:xfrm>
          <a:prstGeom prst="quadArrow">
            <a:avLst>
              <a:gd name="adj1" fmla="val 2000"/>
              <a:gd name="adj2" fmla="val 4000"/>
              <a:gd name="adj3" fmla="val 5000"/>
            </a:avLst>
          </a:prstGeom>
          <a:solidFill>
            <a:srgbClr val="2F2637"/>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 name="组合 3"/>
          <p:cNvGrpSpPr/>
          <p:nvPr/>
        </p:nvGrpSpPr>
        <p:grpSpPr>
          <a:xfrm>
            <a:off x="4432091" y="2258776"/>
            <a:ext cx="1529304" cy="1529857"/>
            <a:chOff x="4432666" y="1953520"/>
            <a:chExt cx="1529503" cy="1529503"/>
          </a:xfrm>
          <a:solidFill>
            <a:srgbClr val="2F2637"/>
          </a:solidFill>
        </p:grpSpPr>
        <p:sp>
          <p:nvSpPr>
            <p:cNvPr id="5" name="任意多边形 4"/>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726" tIns="161726" rIns="161726" bIns="161726" numCol="1" spcCol="1270" anchor="ctr" anchorCtr="0">
              <a:noAutofit/>
            </a:bodyPr>
            <a:lstStyle/>
            <a:p>
              <a:pPr algn="ctr" defTabSz="1644570">
                <a:lnSpc>
                  <a:spcPct val="90000"/>
                </a:lnSpc>
                <a:spcBef>
                  <a:spcPct val="0"/>
                </a:spcBef>
                <a:spcAft>
                  <a:spcPct val="35000"/>
                </a:spcAft>
              </a:pPr>
              <a:endParaRPr lang="zh-CN" altLang="en-US" sz="3700" dirty="0">
                <a:solidFill>
                  <a:schemeClr val="tx1">
                    <a:lumMod val="75000"/>
                    <a:lumOff val="25000"/>
                  </a:schemeClr>
                </a:solidFill>
              </a:endParaRPr>
            </a:p>
          </p:txBody>
        </p:sp>
        <p:pic>
          <p:nvPicPr>
            <p:cNvPr id="6" name="图片 5"/>
            <p:cNvPicPr>
              <a:picLocks noChangeAspect="1"/>
            </p:cNvPicPr>
            <p:nvPr/>
          </p:nvPicPr>
          <p:blipFill>
            <a:blip r:embed="rId2" cstate="screen">
              <a:duotone>
                <a:prstClr val="black"/>
                <a:schemeClr val="bg1">
                  <a:tint val="45000"/>
                  <a:satMod val="400000"/>
                </a:schemeClr>
              </a:duotone>
              <a:extLst>
                <a:ext uri="{28A0092B-C50C-407E-A947-70E740481C1C}">
                  <a14:useLocalDpi xmlns:a14="http://schemas.microsoft.com/office/drawing/2010/main"/>
                </a:ext>
              </a:extLst>
            </a:blip>
            <a:stretch>
              <a:fillRect/>
            </a:stretch>
          </p:blipFill>
          <p:spPr>
            <a:xfrm>
              <a:off x="4795114" y="2315966"/>
              <a:ext cx="804605" cy="804605"/>
            </a:xfrm>
            <a:prstGeom prst="rect">
              <a:avLst/>
            </a:prstGeom>
            <a:grpFill/>
            <a:ln>
              <a:noFill/>
            </a:ln>
          </p:spPr>
        </p:pic>
      </p:grpSp>
      <p:grpSp>
        <p:nvGrpSpPr>
          <p:cNvPr id="7" name="组合 6"/>
          <p:cNvGrpSpPr/>
          <p:nvPr/>
        </p:nvGrpSpPr>
        <p:grpSpPr>
          <a:xfrm>
            <a:off x="4432091" y="4056357"/>
            <a:ext cx="1529304" cy="1529857"/>
            <a:chOff x="4432666" y="3750686"/>
            <a:chExt cx="1529503" cy="1529503"/>
          </a:xfrm>
          <a:solidFill>
            <a:srgbClr val="2F2637"/>
          </a:solidFill>
        </p:grpSpPr>
        <p:sp>
          <p:nvSpPr>
            <p:cNvPr id="8" name="任意多边形 7"/>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726" tIns="161726" rIns="161726" bIns="161726" numCol="1" spcCol="1270" anchor="ctr" anchorCtr="0">
              <a:noAutofit/>
            </a:bodyPr>
            <a:lstStyle/>
            <a:p>
              <a:pPr algn="ctr" defTabSz="1644570">
                <a:lnSpc>
                  <a:spcPct val="90000"/>
                </a:lnSpc>
                <a:spcBef>
                  <a:spcPct val="0"/>
                </a:spcBef>
                <a:spcAft>
                  <a:spcPct val="35000"/>
                </a:spcAft>
              </a:pPr>
              <a:endParaRPr lang="zh-CN" altLang="en-US" sz="3700">
                <a:solidFill>
                  <a:schemeClr val="tx1">
                    <a:lumMod val="75000"/>
                    <a:lumOff val="25000"/>
                  </a:schemeClr>
                </a:solidFill>
              </a:endParaRPr>
            </a:p>
          </p:txBody>
        </p:sp>
        <p:pic>
          <p:nvPicPr>
            <p:cNvPr id="9" name="图片 8"/>
            <p:cNvPicPr>
              <a:picLocks noChangeAspect="1"/>
            </p:cNvPicPr>
            <p:nvPr/>
          </p:nvPicPr>
          <p:blipFill>
            <a:blip r:embed="rId3" cstate="screen">
              <a:duotone>
                <a:prstClr val="black"/>
                <a:schemeClr val="bg1">
                  <a:tint val="45000"/>
                  <a:satMod val="400000"/>
                </a:schemeClr>
              </a:duotone>
              <a:extLst>
                <a:ext uri="{28A0092B-C50C-407E-A947-70E740481C1C}">
                  <a14:useLocalDpi xmlns:a14="http://schemas.microsoft.com/office/drawing/2010/main"/>
                </a:ext>
              </a:extLst>
            </a:blip>
            <a:stretch>
              <a:fillRect/>
            </a:stretch>
          </p:blipFill>
          <p:spPr>
            <a:xfrm>
              <a:off x="4724774" y="4043880"/>
              <a:ext cx="945284" cy="945284"/>
            </a:xfrm>
            <a:prstGeom prst="rect">
              <a:avLst/>
            </a:prstGeom>
            <a:grpFill/>
            <a:ln>
              <a:noFill/>
            </a:ln>
          </p:spPr>
        </p:pic>
      </p:grpSp>
      <p:grpSp>
        <p:nvGrpSpPr>
          <p:cNvPr id="10" name="组合 9"/>
          <p:cNvGrpSpPr/>
          <p:nvPr/>
        </p:nvGrpSpPr>
        <p:grpSpPr>
          <a:xfrm>
            <a:off x="6229024" y="2258776"/>
            <a:ext cx="1529304" cy="1529857"/>
            <a:chOff x="6229832" y="1953520"/>
            <a:chExt cx="1529503" cy="1529503"/>
          </a:xfrm>
          <a:solidFill>
            <a:srgbClr val="2F2637"/>
          </a:solidFill>
        </p:grpSpPr>
        <p:sp>
          <p:nvSpPr>
            <p:cNvPr id="11" name="任意多边形 10"/>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726" tIns="161726" rIns="161726" bIns="161726" numCol="1" spcCol="1270" anchor="ctr" anchorCtr="0">
              <a:noAutofit/>
            </a:bodyPr>
            <a:lstStyle/>
            <a:p>
              <a:pPr algn="ctr" defTabSz="1644570">
                <a:lnSpc>
                  <a:spcPct val="90000"/>
                </a:lnSpc>
                <a:spcBef>
                  <a:spcPct val="0"/>
                </a:spcBef>
                <a:spcAft>
                  <a:spcPct val="35000"/>
                </a:spcAft>
              </a:pPr>
              <a:endParaRPr lang="zh-CN" altLang="en-US" sz="3700">
                <a:solidFill>
                  <a:schemeClr val="tx1">
                    <a:lumMod val="75000"/>
                    <a:lumOff val="25000"/>
                  </a:schemeClr>
                </a:solidFill>
              </a:endParaRPr>
            </a:p>
          </p:txBody>
        </p:sp>
        <p:pic>
          <p:nvPicPr>
            <p:cNvPr id="12" name="图片 11"/>
            <p:cNvPicPr>
              <a:picLocks noChangeAspect="1"/>
            </p:cNvPicPr>
            <p:nvPr/>
          </p:nvPicPr>
          <p:blipFill>
            <a:blip r:embed="rId4" cstate="screen">
              <a:duotone>
                <a:prstClr val="black"/>
                <a:schemeClr val="bg1">
                  <a:tint val="45000"/>
                  <a:satMod val="400000"/>
                </a:schemeClr>
              </a:duotone>
              <a:extLst>
                <a:ext uri="{28A0092B-C50C-407E-A947-70E740481C1C}">
                  <a14:useLocalDpi xmlns:a14="http://schemas.microsoft.com/office/drawing/2010/main"/>
                </a:ext>
              </a:extLst>
            </a:blip>
            <a:stretch>
              <a:fillRect/>
            </a:stretch>
          </p:blipFill>
          <p:spPr>
            <a:xfrm>
              <a:off x="6470767" y="2435557"/>
              <a:ext cx="1046362" cy="565425"/>
            </a:xfrm>
            <a:prstGeom prst="rect">
              <a:avLst/>
            </a:prstGeom>
            <a:grpFill/>
            <a:ln>
              <a:noFill/>
            </a:ln>
          </p:spPr>
        </p:pic>
      </p:grpSp>
      <p:grpSp>
        <p:nvGrpSpPr>
          <p:cNvPr id="13" name="组合 12"/>
          <p:cNvGrpSpPr/>
          <p:nvPr/>
        </p:nvGrpSpPr>
        <p:grpSpPr>
          <a:xfrm>
            <a:off x="6229024" y="4056357"/>
            <a:ext cx="1529304" cy="1529857"/>
            <a:chOff x="6229832" y="3750686"/>
            <a:chExt cx="1529503" cy="1529503"/>
          </a:xfrm>
          <a:solidFill>
            <a:srgbClr val="2F2637"/>
          </a:solidFill>
        </p:grpSpPr>
        <p:sp>
          <p:nvSpPr>
            <p:cNvPr id="14" name="任意多边形 13"/>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726" tIns="161726" rIns="161726" bIns="161726" numCol="1" spcCol="1270" anchor="ctr" anchorCtr="0">
              <a:noAutofit/>
            </a:bodyPr>
            <a:lstStyle/>
            <a:p>
              <a:pPr algn="ctr" defTabSz="1644570">
                <a:lnSpc>
                  <a:spcPct val="90000"/>
                </a:lnSpc>
                <a:spcBef>
                  <a:spcPct val="0"/>
                </a:spcBef>
                <a:spcAft>
                  <a:spcPct val="35000"/>
                </a:spcAft>
              </a:pPr>
              <a:endParaRPr lang="zh-CN" altLang="en-US" sz="3700">
                <a:solidFill>
                  <a:schemeClr val="tx1">
                    <a:lumMod val="75000"/>
                    <a:lumOff val="25000"/>
                  </a:schemeClr>
                </a:solidFill>
              </a:endParaRPr>
            </a:p>
          </p:txBody>
        </p:sp>
        <p:pic>
          <p:nvPicPr>
            <p:cNvPr id="15" name="图片 14"/>
            <p:cNvPicPr>
              <a:picLocks noChangeAspect="1"/>
            </p:cNvPicPr>
            <p:nvPr/>
          </p:nvPicPr>
          <p:blipFill>
            <a:blip r:embed="rId5" cstate="screen">
              <a:duotone>
                <a:prstClr val="black"/>
                <a:schemeClr val="bg1">
                  <a:tint val="45000"/>
                  <a:satMod val="400000"/>
                </a:schemeClr>
              </a:duotone>
              <a:extLst>
                <a:ext uri="{28A0092B-C50C-407E-A947-70E740481C1C}">
                  <a14:useLocalDpi xmlns:a14="http://schemas.microsoft.com/office/drawing/2010/main"/>
                </a:ext>
              </a:extLst>
            </a:blip>
            <a:stretch>
              <a:fillRect/>
            </a:stretch>
          </p:blipFill>
          <p:spPr>
            <a:xfrm>
              <a:off x="6566360" y="4090165"/>
              <a:ext cx="855175" cy="855175"/>
            </a:xfrm>
            <a:prstGeom prst="rect">
              <a:avLst/>
            </a:prstGeom>
            <a:grpFill/>
            <a:ln>
              <a:noFill/>
            </a:ln>
          </p:spPr>
        </p:pic>
      </p:grpSp>
      <p:grpSp>
        <p:nvGrpSpPr>
          <p:cNvPr id="16" name="组合 15"/>
          <p:cNvGrpSpPr/>
          <p:nvPr/>
        </p:nvGrpSpPr>
        <p:grpSpPr>
          <a:xfrm>
            <a:off x="1127355" y="2230384"/>
            <a:ext cx="2807713" cy="1520256"/>
            <a:chOff x="1127500" y="1925139"/>
            <a:chExt cx="2808078" cy="1519904"/>
          </a:xfrm>
        </p:grpSpPr>
        <p:sp>
          <p:nvSpPr>
            <p:cNvPr id="17" name="文本框 25"/>
            <p:cNvSpPr txBox="1"/>
            <p:nvPr/>
          </p:nvSpPr>
          <p:spPr>
            <a:xfrm>
              <a:off x="1127501" y="1925139"/>
              <a:ext cx="2808075" cy="286166"/>
            </a:xfrm>
            <a:prstGeom prst="rect">
              <a:avLst/>
            </a:prstGeom>
            <a:noFill/>
          </p:spPr>
          <p:txBody>
            <a:bodyPr wrap="square" rtlCol="0">
              <a:spAutoFit/>
            </a:bodyPr>
            <a:lstStyle/>
            <a:p>
              <a:pPr algn="r">
                <a:lnSpc>
                  <a:spcPct val="90000"/>
                </a:lnSpc>
                <a:spcBef>
                  <a:spcPts val="10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8" name="文本框 26"/>
            <p:cNvSpPr txBox="1"/>
            <p:nvPr/>
          </p:nvSpPr>
          <p:spPr>
            <a:xfrm>
              <a:off x="1127500" y="2201626"/>
              <a:ext cx="2808078" cy="1243417"/>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127355" y="4027966"/>
            <a:ext cx="2807713" cy="1520256"/>
            <a:chOff x="1127500" y="3722304"/>
            <a:chExt cx="2808078" cy="1519904"/>
          </a:xfrm>
        </p:grpSpPr>
        <p:sp>
          <p:nvSpPr>
            <p:cNvPr id="20" name="文本框 28"/>
            <p:cNvSpPr txBox="1"/>
            <p:nvPr/>
          </p:nvSpPr>
          <p:spPr>
            <a:xfrm>
              <a:off x="1127501" y="3722304"/>
              <a:ext cx="2808075" cy="286166"/>
            </a:xfrm>
            <a:prstGeom prst="rect">
              <a:avLst/>
            </a:prstGeom>
            <a:noFill/>
          </p:spPr>
          <p:txBody>
            <a:bodyPr wrap="square" rtlCol="0">
              <a:spAutoFit/>
            </a:bodyPr>
            <a:lstStyle/>
            <a:p>
              <a:pPr algn="r">
                <a:lnSpc>
                  <a:spcPct val="90000"/>
                </a:lnSpc>
                <a:spcBef>
                  <a:spcPts val="10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1" name="文本框 29"/>
            <p:cNvSpPr txBox="1"/>
            <p:nvPr/>
          </p:nvSpPr>
          <p:spPr>
            <a:xfrm>
              <a:off x="1127500" y="3998791"/>
              <a:ext cx="2808078" cy="1243417"/>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8247742" y="2230384"/>
            <a:ext cx="2807713" cy="1520256"/>
            <a:chOff x="8248814" y="1925139"/>
            <a:chExt cx="2808078" cy="1519904"/>
          </a:xfrm>
        </p:grpSpPr>
        <p:sp>
          <p:nvSpPr>
            <p:cNvPr id="23" name="文本框 31"/>
            <p:cNvSpPr txBox="1"/>
            <p:nvPr/>
          </p:nvSpPr>
          <p:spPr>
            <a:xfrm>
              <a:off x="8248815" y="1925139"/>
              <a:ext cx="2808075" cy="286166"/>
            </a:xfrm>
            <a:prstGeom prst="rect">
              <a:avLst/>
            </a:prstGeom>
            <a:noFill/>
          </p:spPr>
          <p:txBody>
            <a:bodyPr wrap="square" rtlCol="0">
              <a:spAutoFit/>
            </a:bodyPr>
            <a:lstStyle/>
            <a:p>
              <a:pPr>
                <a:lnSpc>
                  <a:spcPct val="90000"/>
                </a:lnSpc>
                <a:spcBef>
                  <a:spcPts val="10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4" name="文本框 32"/>
            <p:cNvSpPr txBox="1"/>
            <p:nvPr/>
          </p:nvSpPr>
          <p:spPr>
            <a:xfrm>
              <a:off x="8248814" y="2201626"/>
              <a:ext cx="2808078" cy="1243417"/>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8247742" y="4027966"/>
            <a:ext cx="2807713" cy="1520256"/>
            <a:chOff x="8248814" y="3722304"/>
            <a:chExt cx="2808078" cy="1519904"/>
          </a:xfrm>
        </p:grpSpPr>
        <p:sp>
          <p:nvSpPr>
            <p:cNvPr id="26" name="文本框 34"/>
            <p:cNvSpPr txBox="1"/>
            <p:nvPr/>
          </p:nvSpPr>
          <p:spPr>
            <a:xfrm>
              <a:off x="8248815" y="3722304"/>
              <a:ext cx="2808075" cy="286166"/>
            </a:xfrm>
            <a:prstGeom prst="rect">
              <a:avLst/>
            </a:prstGeom>
            <a:noFill/>
          </p:spPr>
          <p:txBody>
            <a:bodyPr wrap="square" rtlCol="0">
              <a:spAutoFit/>
            </a:bodyPr>
            <a:lstStyle/>
            <a:p>
              <a:pPr>
                <a:lnSpc>
                  <a:spcPct val="90000"/>
                </a:lnSpc>
                <a:spcBef>
                  <a:spcPts val="10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7" name="文本框 35"/>
            <p:cNvSpPr txBox="1"/>
            <p:nvPr/>
          </p:nvSpPr>
          <p:spPr>
            <a:xfrm>
              <a:off x="8248814" y="3998791"/>
              <a:ext cx="2808078" cy="1243417"/>
            </a:xfrm>
            <a:prstGeom prst="rect">
              <a:avLst/>
            </a:prstGeom>
            <a:noFill/>
          </p:spPr>
          <p:txBody>
            <a:bodyPr wrap="square" rtlCol="0">
              <a:spAutoFit/>
            </a:bodyPr>
            <a:lstStyle/>
            <a:p>
              <a:pPr algn="just">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843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Left)">
                                      <p:cBhvr>
                                        <p:cTn id="11" dur="500"/>
                                        <p:tgtEl>
                                          <p:spTgt spid="4"/>
                                        </p:tgtEl>
                                      </p:cBhvr>
                                    </p:animEffect>
                                  </p:childTnLst>
                                </p:cTn>
                              </p:par>
                              <p:par>
                                <p:cTn id="12" presetID="18" presetClass="entr" presetSubtype="3"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strips(upRight)">
                                      <p:cBhvr>
                                        <p:cTn id="14" dur="500"/>
                                        <p:tgtEl>
                                          <p:spTgt spid="10"/>
                                        </p:tgtEl>
                                      </p:cBhvr>
                                    </p:animEffect>
                                  </p:childTnLst>
                                </p:cTn>
                              </p:par>
                              <p:par>
                                <p:cTn id="15" presetID="18" presetClass="entr" presetSubtype="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trips(downRight)">
                                      <p:cBhvr>
                                        <p:cTn id="17" dur="500"/>
                                        <p:tgtEl>
                                          <p:spTgt spid="13"/>
                                        </p:tgtEl>
                                      </p:cBhvr>
                                    </p:animEffect>
                                  </p:childTnLst>
                                </p:cTn>
                              </p:par>
                              <p:par>
                                <p:cTn id="18" presetID="18" presetClass="entr" presetSubtype="1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Left)">
                                      <p:cBhvr>
                                        <p:cTn id="20" dur="500"/>
                                        <p:tgtEl>
                                          <p:spTgt spid="7"/>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style.rotation</p:attrName>
                                        </p:attrNameLst>
                                      </p:cBhvr>
                                      <p:tavLst>
                                        <p:tav tm="0">
                                          <p:val>
                                            <p:fltVal val="360"/>
                                          </p:val>
                                        </p:tav>
                                        <p:tav tm="100000">
                                          <p:val>
                                            <p:fltVal val="0"/>
                                          </p:val>
                                        </p:tav>
                                      </p:tavLst>
                                    </p:anim>
                                    <p:animEffect transition="in" filter="fade">
                                      <p:cBhvr>
                                        <p:cTn id="27" dur="500"/>
                                        <p:tgtEl>
                                          <p:spTgt spid="16"/>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 calcmode="lin" valueType="num">
                                      <p:cBhvr>
                                        <p:cTn id="32" dur="500" fill="hold"/>
                                        <p:tgtEl>
                                          <p:spTgt spid="19"/>
                                        </p:tgtEl>
                                        <p:attrNameLst>
                                          <p:attrName>style.rotation</p:attrName>
                                        </p:attrNameLst>
                                      </p:cBhvr>
                                      <p:tavLst>
                                        <p:tav tm="0">
                                          <p:val>
                                            <p:fltVal val="360"/>
                                          </p:val>
                                        </p:tav>
                                        <p:tav tm="100000">
                                          <p:val>
                                            <p:fltVal val="0"/>
                                          </p:val>
                                        </p:tav>
                                      </p:tavLst>
                                    </p:anim>
                                    <p:animEffect transition="in" filter="fade">
                                      <p:cBhvr>
                                        <p:cTn id="33" dur="500"/>
                                        <p:tgtEl>
                                          <p:spTgt spid="19"/>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 calcmode="lin" valueType="num">
                                      <p:cBhvr>
                                        <p:cTn id="38" dur="500" fill="hold"/>
                                        <p:tgtEl>
                                          <p:spTgt spid="22"/>
                                        </p:tgtEl>
                                        <p:attrNameLst>
                                          <p:attrName>style.rotation</p:attrName>
                                        </p:attrNameLst>
                                      </p:cBhvr>
                                      <p:tavLst>
                                        <p:tav tm="0">
                                          <p:val>
                                            <p:fltVal val="360"/>
                                          </p:val>
                                        </p:tav>
                                        <p:tav tm="100000">
                                          <p:val>
                                            <p:fltVal val="0"/>
                                          </p:val>
                                        </p:tav>
                                      </p:tavLst>
                                    </p:anim>
                                    <p:animEffect transition="in" filter="fade">
                                      <p:cBhvr>
                                        <p:cTn id="39" dur="500"/>
                                        <p:tgtEl>
                                          <p:spTgt spid="22"/>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 calcmode="lin" valueType="num">
                                      <p:cBhvr>
                                        <p:cTn id="44" dur="500" fill="hold"/>
                                        <p:tgtEl>
                                          <p:spTgt spid="25"/>
                                        </p:tgtEl>
                                        <p:attrNameLst>
                                          <p:attrName>style.rotation</p:attrName>
                                        </p:attrNameLst>
                                      </p:cBhvr>
                                      <p:tavLst>
                                        <p:tav tm="0">
                                          <p:val>
                                            <p:fltVal val="360"/>
                                          </p:val>
                                        </p:tav>
                                        <p:tav tm="100000">
                                          <p:val>
                                            <p:fltVal val="0"/>
                                          </p:val>
                                        </p:tav>
                                      </p:tavLst>
                                    </p:anim>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Oval 22"/>
          <p:cNvSpPr>
            <a:spLocks noChangeArrowheads="1"/>
          </p:cNvSpPr>
          <p:nvPr/>
        </p:nvSpPr>
        <p:spPr bwMode="auto">
          <a:xfrm>
            <a:off x="4759925" y="1789199"/>
            <a:ext cx="1302810" cy="1302443"/>
          </a:xfrm>
          <a:prstGeom prst="ellipse">
            <a:avLst/>
          </a:prstGeom>
          <a:solidFill>
            <a:srgbClr val="2F2637"/>
          </a:solidFill>
          <a:ln>
            <a:noFill/>
          </a:ln>
        </p:spPr>
        <p:txBody>
          <a:bodyPr vert="horz" wrap="square" lIns="75491" tIns="37746" rIns="75491" bIns="37746" numCol="1" anchor="ctr" anchorCtr="0" compatLnSpc="1">
            <a:prstTxWarp prst="textNoShape">
              <a:avLst/>
            </a:prstTxWarp>
          </a:bodyPr>
          <a:lstStyle/>
          <a:p>
            <a:pPr algn="ctr"/>
            <a:r>
              <a:rPr lang="zh-CN" altLang="en-US" sz="2000" b="1" dirty="0">
                <a:solidFill>
                  <a:schemeClr val="bg1"/>
                </a:solidFill>
                <a:latin typeface="微软雅黑" pitchFamily="34" charset="-122"/>
                <a:ea typeface="微软雅黑" pitchFamily="34" charset="-122"/>
              </a:rPr>
              <a:t>单击此处添加主题</a:t>
            </a:r>
            <a:endParaRPr lang="zh-CN" altLang="en-US" sz="2800" b="1" baseline="-3000" dirty="0">
              <a:solidFill>
                <a:schemeClr val="bg1"/>
              </a:solidFill>
              <a:latin typeface="微软雅黑" pitchFamily="34" charset="-122"/>
              <a:ea typeface="微软雅黑" pitchFamily="34" charset="-122"/>
            </a:endParaRPr>
          </a:p>
        </p:txBody>
      </p:sp>
      <p:sp>
        <p:nvSpPr>
          <p:cNvPr id="4" name="Line 23"/>
          <p:cNvSpPr>
            <a:spLocks noChangeShapeType="1"/>
          </p:cNvSpPr>
          <p:nvPr/>
        </p:nvSpPr>
        <p:spPr bwMode="auto">
          <a:xfrm flipH="1">
            <a:off x="1597394" y="2442069"/>
            <a:ext cx="3162530" cy="0"/>
          </a:xfrm>
          <a:prstGeom prst="line">
            <a:avLst/>
          </a:prstGeom>
          <a:noFill/>
          <a:ln w="5" cap="flat">
            <a:solidFill>
              <a:srgbClr val="2F2637"/>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5" name="Freeform 24"/>
          <p:cNvSpPr>
            <a:spLocks noEditPoints="1"/>
          </p:cNvSpPr>
          <p:nvPr/>
        </p:nvSpPr>
        <p:spPr bwMode="auto">
          <a:xfrm>
            <a:off x="3804309" y="2264016"/>
            <a:ext cx="367036" cy="366003"/>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6" name="Freeform 25"/>
          <p:cNvSpPr>
            <a:spLocks noEditPoints="1"/>
          </p:cNvSpPr>
          <p:nvPr/>
        </p:nvSpPr>
        <p:spPr bwMode="auto">
          <a:xfrm>
            <a:off x="2944586" y="2264016"/>
            <a:ext cx="370342" cy="366003"/>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7" name="Freeform 26"/>
          <p:cNvSpPr>
            <a:spLocks noEditPoints="1"/>
          </p:cNvSpPr>
          <p:nvPr/>
        </p:nvSpPr>
        <p:spPr bwMode="auto">
          <a:xfrm>
            <a:off x="2088171" y="2264016"/>
            <a:ext cx="373649" cy="366003"/>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8" name="Freeform 27"/>
          <p:cNvSpPr>
            <a:spLocks/>
          </p:cNvSpPr>
          <p:nvPr/>
        </p:nvSpPr>
        <p:spPr bwMode="auto">
          <a:xfrm>
            <a:off x="3913426" y="2544288"/>
            <a:ext cx="1742592" cy="148049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9" name="Freeform 28"/>
          <p:cNvSpPr>
            <a:spLocks/>
          </p:cNvSpPr>
          <p:nvPr/>
        </p:nvSpPr>
        <p:spPr bwMode="auto">
          <a:xfrm>
            <a:off x="3030558" y="2544287"/>
            <a:ext cx="2625461" cy="236088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10" name="Freeform 29"/>
          <p:cNvSpPr>
            <a:spLocks/>
          </p:cNvSpPr>
          <p:nvPr/>
        </p:nvSpPr>
        <p:spPr bwMode="auto">
          <a:xfrm>
            <a:off x="2174143" y="2544287"/>
            <a:ext cx="3481877" cy="3218186"/>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F2637"/>
          </a:solidFill>
          <a:ln>
            <a:noFill/>
          </a:ln>
          <a:extLst/>
        </p:spPr>
        <p:txBody>
          <a:bodyPr vert="horz" wrap="square" lIns="75491" tIns="37746" rIns="75491" bIns="37746" numCol="1" anchor="t" anchorCtr="0" compatLnSpc="1">
            <a:prstTxWarp prst="textNoShape">
              <a:avLst/>
            </a:prstTxWarp>
          </a:bodyPr>
          <a:lstStyle/>
          <a:p>
            <a:endParaRPr lang="zh-CN" altLang="en-US" sz="1400" dirty="0">
              <a:solidFill>
                <a:schemeClr val="tx1">
                  <a:lumMod val="75000"/>
                  <a:lumOff val="25000"/>
                </a:schemeClr>
              </a:solidFill>
              <a:ea typeface="微软雅黑" pitchFamily="34" charset="-122"/>
            </a:endParaRPr>
          </a:p>
        </p:txBody>
      </p:sp>
      <p:sp>
        <p:nvSpPr>
          <p:cNvPr id="11" name="TextBox 17"/>
          <p:cNvSpPr txBox="1"/>
          <p:nvPr/>
        </p:nvSpPr>
        <p:spPr>
          <a:xfrm>
            <a:off x="5717446" y="3411946"/>
            <a:ext cx="558482" cy="768906"/>
          </a:xfrm>
          <a:prstGeom prst="rect">
            <a:avLst/>
          </a:prstGeom>
          <a:noFill/>
        </p:spPr>
        <p:txBody>
          <a:bodyPr wrap="none" lIns="75491" tIns="37746" rIns="75491" bIns="37746" rtlCol="0" anchor="ctr">
            <a:spAutoFit/>
          </a:bodyPr>
          <a:lstStyle/>
          <a:p>
            <a:r>
              <a:rPr lang="en-US" altLang="zh-CN" sz="4500" dirty="0">
                <a:solidFill>
                  <a:schemeClr val="tx1">
                    <a:lumMod val="75000"/>
                    <a:lumOff val="25000"/>
                  </a:schemeClr>
                </a:solidFill>
                <a:latin typeface="微软雅黑" pitchFamily="34" charset="-122"/>
                <a:ea typeface="微软雅黑" pitchFamily="34" charset="-122"/>
              </a:rPr>
              <a:t>A</a:t>
            </a:r>
            <a:endParaRPr lang="zh-CN" altLang="en-US" sz="4500" dirty="0">
              <a:solidFill>
                <a:schemeClr val="tx1">
                  <a:lumMod val="75000"/>
                  <a:lumOff val="25000"/>
                </a:schemeClr>
              </a:solidFill>
              <a:latin typeface="微软雅黑" pitchFamily="34" charset="-122"/>
              <a:ea typeface="微软雅黑" pitchFamily="34" charset="-122"/>
            </a:endParaRPr>
          </a:p>
        </p:txBody>
      </p:sp>
      <p:sp>
        <p:nvSpPr>
          <p:cNvPr id="12" name="TextBox 18"/>
          <p:cNvSpPr txBox="1"/>
          <p:nvPr/>
        </p:nvSpPr>
        <p:spPr>
          <a:xfrm>
            <a:off x="5717445" y="4274402"/>
            <a:ext cx="513605" cy="768906"/>
          </a:xfrm>
          <a:prstGeom prst="rect">
            <a:avLst/>
          </a:prstGeom>
          <a:noFill/>
        </p:spPr>
        <p:txBody>
          <a:bodyPr wrap="none" lIns="75491" tIns="37746" rIns="75491" bIns="37746" rtlCol="0" anchor="ctr">
            <a:spAutoFit/>
          </a:bodyPr>
          <a:lstStyle/>
          <a:p>
            <a:r>
              <a:rPr lang="en-US" altLang="zh-CN" sz="4500" dirty="0">
                <a:solidFill>
                  <a:schemeClr val="tx1">
                    <a:lumMod val="75000"/>
                    <a:lumOff val="25000"/>
                  </a:schemeClr>
                </a:solidFill>
                <a:latin typeface="微软雅黑" pitchFamily="34" charset="-122"/>
                <a:ea typeface="微软雅黑" pitchFamily="34" charset="-122"/>
              </a:rPr>
              <a:t>B</a:t>
            </a:r>
            <a:endParaRPr lang="zh-CN" altLang="en-US" sz="4500" dirty="0">
              <a:solidFill>
                <a:schemeClr val="tx1">
                  <a:lumMod val="75000"/>
                  <a:lumOff val="25000"/>
                </a:schemeClr>
              </a:solidFill>
              <a:latin typeface="微软雅黑" pitchFamily="34" charset="-122"/>
              <a:ea typeface="微软雅黑" pitchFamily="34" charset="-122"/>
            </a:endParaRPr>
          </a:p>
        </p:txBody>
      </p:sp>
      <p:sp>
        <p:nvSpPr>
          <p:cNvPr id="13" name="TextBox 19"/>
          <p:cNvSpPr txBox="1"/>
          <p:nvPr/>
        </p:nvSpPr>
        <p:spPr>
          <a:xfrm>
            <a:off x="5717444" y="5164957"/>
            <a:ext cx="539250" cy="768906"/>
          </a:xfrm>
          <a:prstGeom prst="rect">
            <a:avLst/>
          </a:prstGeom>
          <a:noFill/>
        </p:spPr>
        <p:txBody>
          <a:bodyPr wrap="none" lIns="75491" tIns="37746" rIns="75491" bIns="37746" rtlCol="0" anchor="ctr">
            <a:spAutoFit/>
          </a:bodyPr>
          <a:lstStyle/>
          <a:p>
            <a:r>
              <a:rPr lang="en-US" altLang="zh-CN" sz="4500" dirty="0">
                <a:solidFill>
                  <a:schemeClr val="tx1">
                    <a:lumMod val="75000"/>
                    <a:lumOff val="25000"/>
                  </a:schemeClr>
                </a:solidFill>
                <a:latin typeface="微软雅黑" pitchFamily="34" charset="-122"/>
                <a:ea typeface="微软雅黑" pitchFamily="34" charset="-122"/>
              </a:rPr>
              <a:t>C</a:t>
            </a:r>
            <a:endParaRPr lang="zh-CN" altLang="en-US" sz="4500" dirty="0">
              <a:solidFill>
                <a:schemeClr val="tx1">
                  <a:lumMod val="75000"/>
                  <a:lumOff val="25000"/>
                </a:schemeClr>
              </a:solidFill>
              <a:latin typeface="微软雅黑" pitchFamily="34" charset="-122"/>
              <a:ea typeface="微软雅黑" pitchFamily="34" charset="-122"/>
            </a:endParaRPr>
          </a:p>
        </p:txBody>
      </p:sp>
      <p:sp>
        <p:nvSpPr>
          <p:cNvPr id="14" name="TextBox 20"/>
          <p:cNvSpPr txBox="1"/>
          <p:nvPr/>
        </p:nvSpPr>
        <p:spPr>
          <a:xfrm>
            <a:off x="6360422" y="3458200"/>
            <a:ext cx="3877621" cy="851826"/>
          </a:xfrm>
          <a:prstGeom prst="rect">
            <a:avLst/>
          </a:prstGeom>
          <a:noFill/>
        </p:spPr>
        <p:txBody>
          <a:bodyPr wrap="square" lIns="75491" tIns="37746" rIns="75491" bIns="37746" rtlCol="0">
            <a:spAutoFit/>
          </a:bodyPr>
          <a:lstStyle/>
          <a:p>
            <a:pPr>
              <a:lnSpc>
                <a:spcPct val="120000"/>
              </a:lnSpc>
              <a:spcBef>
                <a:spcPct val="0"/>
              </a:spcBef>
              <a:buNone/>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
        <p:nvSpPr>
          <p:cNvPr id="15" name="TextBox 21"/>
          <p:cNvSpPr txBox="1"/>
          <p:nvPr/>
        </p:nvSpPr>
        <p:spPr>
          <a:xfrm>
            <a:off x="6360422" y="4377369"/>
            <a:ext cx="3877621" cy="851826"/>
          </a:xfrm>
          <a:prstGeom prst="rect">
            <a:avLst/>
          </a:prstGeom>
          <a:noFill/>
        </p:spPr>
        <p:txBody>
          <a:bodyPr wrap="square" lIns="75491" tIns="37746" rIns="75491" bIns="37746" rtlCol="0">
            <a:spAutoFit/>
          </a:bodyPr>
          <a:lstStyle/>
          <a:p>
            <a:pPr>
              <a:lnSpc>
                <a:spcPct val="120000"/>
              </a:lnSpc>
              <a:spcBef>
                <a:spcPct val="0"/>
              </a:spcBef>
              <a:buNone/>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
        <p:nvSpPr>
          <p:cNvPr id="16" name="TextBox 22"/>
          <p:cNvSpPr txBox="1"/>
          <p:nvPr/>
        </p:nvSpPr>
        <p:spPr>
          <a:xfrm>
            <a:off x="6360422" y="5277597"/>
            <a:ext cx="3877621" cy="851826"/>
          </a:xfrm>
          <a:prstGeom prst="rect">
            <a:avLst/>
          </a:prstGeom>
          <a:noFill/>
        </p:spPr>
        <p:txBody>
          <a:bodyPr wrap="square" lIns="75491" tIns="37746" rIns="75491" bIns="37746" rtlCol="0">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a:t>
            </a:r>
          </a:p>
        </p:txBody>
      </p:sp>
    </p:spTree>
    <p:extLst>
      <p:ext uri="{BB962C8B-B14F-4D97-AF65-F5344CB8AC3E}">
        <p14:creationId xmlns:p14="http://schemas.microsoft.com/office/powerpoint/2010/main" val="34843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anim calcmode="lin" valueType="num">
                                      <p:cBhvr>
                                        <p:cTn id="41" dur="500" fill="hold"/>
                                        <p:tgtEl>
                                          <p:spTgt spid="11"/>
                                        </p:tgtEl>
                                        <p:attrNameLst>
                                          <p:attrName>ppt_w</p:attrName>
                                        </p:attrNameLst>
                                      </p:cBhvr>
                                      <p:tavLst>
                                        <p:tav tm="0" fmla="#ppt_w*sin(2.5*pi*$)">
                                          <p:val>
                                            <p:fltVal val="0"/>
                                          </p:val>
                                        </p:tav>
                                        <p:tav tm="100000">
                                          <p:val>
                                            <p:fltVal val="1"/>
                                          </p:val>
                                        </p:tav>
                                      </p:tavLst>
                                    </p:anim>
                                    <p:anim calcmode="lin" valueType="num">
                                      <p:cBhvr>
                                        <p:cTn id="42" dur="500" fill="hold"/>
                                        <p:tgtEl>
                                          <p:spTgt spid="11"/>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anim calcmode="lin" valueType="num">
                                      <p:cBhvr>
                                        <p:cTn id="54" dur="500" fill="hold"/>
                                        <p:tgtEl>
                                          <p:spTgt spid="12"/>
                                        </p:tgtEl>
                                        <p:attrNameLst>
                                          <p:attrName>ppt_w</p:attrName>
                                        </p:attrNameLst>
                                      </p:cBhvr>
                                      <p:tavLst>
                                        <p:tav tm="0" fmla="#ppt_w*sin(2.5*pi*$)">
                                          <p:val>
                                            <p:fltVal val="0"/>
                                          </p:val>
                                        </p:tav>
                                        <p:tav tm="100000">
                                          <p:val>
                                            <p:fltVal val="1"/>
                                          </p:val>
                                        </p:tav>
                                      </p:tavLst>
                                    </p:anim>
                                    <p:anim calcmode="lin" valueType="num">
                                      <p:cBhvr>
                                        <p:cTn id="55" dur="500" fill="hold"/>
                                        <p:tgtEl>
                                          <p:spTgt spid="12"/>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left)">
                                      <p:cBhvr>
                                        <p:cTn id="58" dur="500"/>
                                        <p:tgtEl>
                                          <p:spTgt spid="15"/>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anim calcmode="lin" valueType="num">
                                      <p:cBhvr>
                                        <p:cTn id="67" dur="500" fill="hold"/>
                                        <p:tgtEl>
                                          <p:spTgt spid="13"/>
                                        </p:tgtEl>
                                        <p:attrNameLst>
                                          <p:attrName>ppt_w</p:attrName>
                                        </p:attrNameLst>
                                      </p:cBhvr>
                                      <p:tavLst>
                                        <p:tav tm="0" fmla="#ppt_w*sin(2.5*pi*$)">
                                          <p:val>
                                            <p:fltVal val="0"/>
                                          </p:val>
                                        </p:tav>
                                        <p:tav tm="100000">
                                          <p:val>
                                            <p:fltVal val="1"/>
                                          </p:val>
                                        </p:tav>
                                      </p:tavLst>
                                    </p:anim>
                                    <p:anim calcmode="lin" valueType="num">
                                      <p:cBhvr>
                                        <p:cTn id="68" dur="500" fill="hold"/>
                                        <p:tgtEl>
                                          <p:spTgt spid="13"/>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left)">
                                      <p:cBhvr>
                                        <p:cTn id="7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7180" name="任意多边形 11"/>
          <p:cNvSpPr/>
          <p:nvPr/>
        </p:nvSpPr>
        <p:spPr>
          <a:xfrm>
            <a:off x="1324610" y="2446020"/>
            <a:ext cx="2243138" cy="1698625"/>
          </a:xfrm>
          <a:custGeom>
            <a:avLst/>
            <a:gdLst>
              <a:gd name="txL" fmla="*/ 0 w 1552486"/>
              <a:gd name="txT" fmla="*/ 0 h 1174802"/>
              <a:gd name="txR" fmla="*/ 1552486 w 1552486"/>
              <a:gd name="txB" fmla="*/ 1174802 h 1174802"/>
            </a:gdLst>
            <a:ahLst/>
            <a:cxnLst>
              <a:cxn ang="0">
                <a:pos x="1552486" y="1174802"/>
              </a:cxn>
              <a:cxn ang="0">
                <a:pos x="1552486" y="548110"/>
              </a:cxn>
              <a:cxn ang="0">
                <a:pos x="1449937" y="548110"/>
              </a:cxn>
              <a:cxn ang="0">
                <a:pos x="1449937" y="590839"/>
              </a:cxn>
              <a:cxn ang="0">
                <a:pos x="1014102" y="155004"/>
              </a:cxn>
              <a:cxn ang="0">
                <a:pos x="0" y="277493"/>
              </a:cxn>
              <a:cxn ang="0">
                <a:pos x="301952" y="402832"/>
              </a:cxn>
              <a:cxn ang="0">
                <a:pos x="977070" y="1069404"/>
              </a:cxn>
              <a:cxn ang="0">
                <a:pos x="928643" y="1069404"/>
              </a:cxn>
              <a:cxn ang="0">
                <a:pos x="928643" y="1174802"/>
              </a:cxn>
              <a:cxn ang="0">
                <a:pos x="1552486" y="1174802"/>
              </a:cxn>
            </a:cxnLst>
            <a:rect l="txL" t="txT" r="txR" b="txB"/>
            <a:pathLst>
              <a:path w="1552486" h="1174802">
                <a:moveTo>
                  <a:pt x="1552486" y="1174802"/>
                </a:moveTo>
                <a:lnTo>
                  <a:pt x="1552486" y="548110"/>
                </a:lnTo>
                <a:lnTo>
                  <a:pt x="1449937" y="548110"/>
                </a:lnTo>
                <a:lnTo>
                  <a:pt x="1449937" y="590839"/>
                </a:lnTo>
                <a:lnTo>
                  <a:pt x="1014102" y="155004"/>
                </a:lnTo>
                <a:cubicBezTo>
                  <a:pt x="764374" y="-89025"/>
                  <a:pt x="312397" y="-42499"/>
                  <a:pt x="0" y="277493"/>
                </a:cubicBezTo>
                <a:cubicBezTo>
                  <a:pt x="126288" y="250906"/>
                  <a:pt x="258273" y="363901"/>
                  <a:pt x="301952" y="402832"/>
                </a:cubicBezTo>
                <a:lnTo>
                  <a:pt x="977070" y="1069404"/>
                </a:lnTo>
                <a:lnTo>
                  <a:pt x="928643" y="1069404"/>
                </a:lnTo>
                <a:lnTo>
                  <a:pt x="928643" y="1174802"/>
                </a:lnTo>
                <a:lnTo>
                  <a:pt x="1552486" y="1174802"/>
                </a:lnTo>
                <a:close/>
              </a:path>
            </a:pathLst>
          </a:cu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7181" name="任意多边形 14"/>
          <p:cNvSpPr/>
          <p:nvPr/>
        </p:nvSpPr>
        <p:spPr>
          <a:xfrm flipV="1">
            <a:off x="3453448" y="3295333"/>
            <a:ext cx="2243137" cy="1698625"/>
          </a:xfrm>
          <a:custGeom>
            <a:avLst/>
            <a:gdLst>
              <a:gd name="txL" fmla="*/ 0 w 1552486"/>
              <a:gd name="txT" fmla="*/ 0 h 1174802"/>
              <a:gd name="txR" fmla="*/ 1552486 w 1552486"/>
              <a:gd name="txB" fmla="*/ 1174802 h 1174802"/>
            </a:gdLst>
            <a:ahLst/>
            <a:cxnLst>
              <a:cxn ang="0">
                <a:pos x="1552486" y="1174802"/>
              </a:cxn>
              <a:cxn ang="0">
                <a:pos x="1552486" y="548110"/>
              </a:cxn>
              <a:cxn ang="0">
                <a:pos x="1449937" y="548110"/>
              </a:cxn>
              <a:cxn ang="0">
                <a:pos x="1449937" y="590839"/>
              </a:cxn>
              <a:cxn ang="0">
                <a:pos x="1014102" y="155004"/>
              </a:cxn>
              <a:cxn ang="0">
                <a:pos x="0" y="277493"/>
              </a:cxn>
              <a:cxn ang="0">
                <a:pos x="301952" y="402832"/>
              </a:cxn>
              <a:cxn ang="0">
                <a:pos x="977070" y="1069404"/>
              </a:cxn>
              <a:cxn ang="0">
                <a:pos x="928643" y="1069404"/>
              </a:cxn>
              <a:cxn ang="0">
                <a:pos x="928643" y="1174802"/>
              </a:cxn>
              <a:cxn ang="0">
                <a:pos x="1552486" y="1174802"/>
              </a:cxn>
            </a:cxnLst>
            <a:rect l="txL" t="txT" r="txR" b="txB"/>
            <a:pathLst>
              <a:path w="1552486" h="1174802">
                <a:moveTo>
                  <a:pt x="1552486" y="1174802"/>
                </a:moveTo>
                <a:lnTo>
                  <a:pt x="1552486" y="548110"/>
                </a:lnTo>
                <a:lnTo>
                  <a:pt x="1449937" y="548110"/>
                </a:lnTo>
                <a:lnTo>
                  <a:pt x="1449937" y="590839"/>
                </a:lnTo>
                <a:lnTo>
                  <a:pt x="1014102" y="155004"/>
                </a:lnTo>
                <a:cubicBezTo>
                  <a:pt x="764374" y="-89025"/>
                  <a:pt x="312397" y="-42499"/>
                  <a:pt x="0" y="277493"/>
                </a:cubicBezTo>
                <a:cubicBezTo>
                  <a:pt x="126288" y="250906"/>
                  <a:pt x="258273" y="363901"/>
                  <a:pt x="301952" y="402832"/>
                </a:cubicBezTo>
                <a:lnTo>
                  <a:pt x="977070" y="1069404"/>
                </a:lnTo>
                <a:lnTo>
                  <a:pt x="928643" y="1069404"/>
                </a:lnTo>
                <a:lnTo>
                  <a:pt x="928643" y="1174802"/>
                </a:lnTo>
                <a:lnTo>
                  <a:pt x="1552486" y="1174802"/>
                </a:lnTo>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7182" name="任意多边形 18"/>
          <p:cNvSpPr/>
          <p:nvPr/>
        </p:nvSpPr>
        <p:spPr>
          <a:xfrm>
            <a:off x="5583873" y="2446020"/>
            <a:ext cx="2243137" cy="1698625"/>
          </a:xfrm>
          <a:custGeom>
            <a:avLst/>
            <a:gdLst>
              <a:gd name="txL" fmla="*/ 0 w 1552486"/>
              <a:gd name="txT" fmla="*/ 0 h 1174802"/>
              <a:gd name="txR" fmla="*/ 1552486 w 1552486"/>
              <a:gd name="txB" fmla="*/ 1174802 h 1174802"/>
            </a:gdLst>
            <a:ahLst/>
            <a:cxnLst>
              <a:cxn ang="0">
                <a:pos x="1552486" y="1174802"/>
              </a:cxn>
              <a:cxn ang="0">
                <a:pos x="1552486" y="548110"/>
              </a:cxn>
              <a:cxn ang="0">
                <a:pos x="1449937" y="548110"/>
              </a:cxn>
              <a:cxn ang="0">
                <a:pos x="1449937" y="590839"/>
              </a:cxn>
              <a:cxn ang="0">
                <a:pos x="1014102" y="155004"/>
              </a:cxn>
              <a:cxn ang="0">
                <a:pos x="0" y="277493"/>
              </a:cxn>
              <a:cxn ang="0">
                <a:pos x="301952" y="402832"/>
              </a:cxn>
              <a:cxn ang="0">
                <a:pos x="977070" y="1069404"/>
              </a:cxn>
              <a:cxn ang="0">
                <a:pos x="928643" y="1069404"/>
              </a:cxn>
              <a:cxn ang="0">
                <a:pos x="928643" y="1174802"/>
              </a:cxn>
              <a:cxn ang="0">
                <a:pos x="1552486" y="1174802"/>
              </a:cxn>
            </a:cxnLst>
            <a:rect l="txL" t="txT" r="txR" b="txB"/>
            <a:pathLst>
              <a:path w="1552486" h="1174802">
                <a:moveTo>
                  <a:pt x="1552486" y="1174802"/>
                </a:moveTo>
                <a:lnTo>
                  <a:pt x="1552486" y="548110"/>
                </a:lnTo>
                <a:lnTo>
                  <a:pt x="1449937" y="548110"/>
                </a:lnTo>
                <a:lnTo>
                  <a:pt x="1449937" y="590839"/>
                </a:lnTo>
                <a:lnTo>
                  <a:pt x="1014102" y="155004"/>
                </a:lnTo>
                <a:cubicBezTo>
                  <a:pt x="764374" y="-89025"/>
                  <a:pt x="312397" y="-42499"/>
                  <a:pt x="0" y="277493"/>
                </a:cubicBezTo>
                <a:cubicBezTo>
                  <a:pt x="126288" y="250906"/>
                  <a:pt x="258273" y="363901"/>
                  <a:pt x="301952" y="402832"/>
                </a:cubicBezTo>
                <a:lnTo>
                  <a:pt x="977070" y="1069404"/>
                </a:lnTo>
                <a:lnTo>
                  <a:pt x="928643" y="1069404"/>
                </a:lnTo>
                <a:lnTo>
                  <a:pt x="928643" y="1174802"/>
                </a:lnTo>
                <a:lnTo>
                  <a:pt x="1552486" y="1174802"/>
                </a:lnTo>
                <a:close/>
              </a:path>
            </a:pathLst>
          </a:cu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7183" name="任意多边形 19"/>
          <p:cNvSpPr/>
          <p:nvPr/>
        </p:nvSpPr>
        <p:spPr>
          <a:xfrm flipV="1">
            <a:off x="7712710" y="3295333"/>
            <a:ext cx="2244725" cy="1698625"/>
          </a:xfrm>
          <a:custGeom>
            <a:avLst/>
            <a:gdLst>
              <a:gd name="txL" fmla="*/ 0 w 1552486"/>
              <a:gd name="txT" fmla="*/ 0 h 1174802"/>
              <a:gd name="txR" fmla="*/ 1552486 w 1552486"/>
              <a:gd name="txB" fmla="*/ 1174802 h 1174802"/>
            </a:gdLst>
            <a:ahLst/>
            <a:cxnLst>
              <a:cxn ang="0">
                <a:pos x="1552486" y="1174802"/>
              </a:cxn>
              <a:cxn ang="0">
                <a:pos x="1552486" y="548110"/>
              </a:cxn>
              <a:cxn ang="0">
                <a:pos x="1449937" y="548110"/>
              </a:cxn>
              <a:cxn ang="0">
                <a:pos x="1449937" y="590839"/>
              </a:cxn>
              <a:cxn ang="0">
                <a:pos x="1014102" y="155004"/>
              </a:cxn>
              <a:cxn ang="0">
                <a:pos x="0" y="277493"/>
              </a:cxn>
              <a:cxn ang="0">
                <a:pos x="301952" y="402832"/>
              </a:cxn>
              <a:cxn ang="0">
                <a:pos x="977070" y="1069404"/>
              </a:cxn>
              <a:cxn ang="0">
                <a:pos x="928643" y="1069404"/>
              </a:cxn>
              <a:cxn ang="0">
                <a:pos x="928643" y="1174802"/>
              </a:cxn>
              <a:cxn ang="0">
                <a:pos x="1552486" y="1174802"/>
              </a:cxn>
            </a:cxnLst>
            <a:rect l="txL" t="txT" r="txR" b="txB"/>
            <a:pathLst>
              <a:path w="1552486" h="1174802">
                <a:moveTo>
                  <a:pt x="1552486" y="1174802"/>
                </a:moveTo>
                <a:lnTo>
                  <a:pt x="1552486" y="548110"/>
                </a:lnTo>
                <a:lnTo>
                  <a:pt x="1449937" y="548110"/>
                </a:lnTo>
                <a:lnTo>
                  <a:pt x="1449937" y="590839"/>
                </a:lnTo>
                <a:lnTo>
                  <a:pt x="1014102" y="155004"/>
                </a:lnTo>
                <a:cubicBezTo>
                  <a:pt x="764374" y="-89025"/>
                  <a:pt x="312397" y="-42499"/>
                  <a:pt x="0" y="277493"/>
                </a:cubicBezTo>
                <a:cubicBezTo>
                  <a:pt x="126288" y="250906"/>
                  <a:pt x="258273" y="363901"/>
                  <a:pt x="301952" y="402832"/>
                </a:cubicBezTo>
                <a:lnTo>
                  <a:pt x="977070" y="1069404"/>
                </a:lnTo>
                <a:lnTo>
                  <a:pt x="928643" y="1069404"/>
                </a:lnTo>
                <a:lnTo>
                  <a:pt x="928643" y="1174802"/>
                </a:lnTo>
                <a:lnTo>
                  <a:pt x="1552486" y="1174802"/>
                </a:lnTo>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7184" name="矩形 20"/>
          <p:cNvSpPr/>
          <p:nvPr/>
        </p:nvSpPr>
        <p:spPr>
          <a:xfrm>
            <a:off x="2954973" y="3544570"/>
            <a:ext cx="691215" cy="584775"/>
          </a:xfrm>
          <a:prstGeom prst="rect">
            <a:avLst/>
          </a:prstGeom>
          <a:noFill/>
          <a:ln w="9525">
            <a:noFill/>
          </a:ln>
        </p:spPr>
        <p:txBody>
          <a:bodyPr wrap="none">
            <a:spAutoFit/>
          </a:bodyPr>
          <a:lstStyle/>
          <a:p>
            <a:r>
              <a:rPr lang="en-US" altLang="zh-CN" sz="3200" b="1" dirty="0">
                <a:solidFill>
                  <a:srgbClr val="262626"/>
                </a:solidFill>
                <a:cs typeface="+mn-ea"/>
                <a:sym typeface="+mn-lt"/>
              </a:rPr>
              <a:t>01</a:t>
            </a:r>
            <a:endParaRPr lang="zh-CN" altLang="en-US" sz="3200" b="1" dirty="0">
              <a:solidFill>
                <a:srgbClr val="262626"/>
              </a:solidFill>
              <a:cs typeface="+mn-ea"/>
              <a:sym typeface="+mn-lt"/>
            </a:endParaRPr>
          </a:p>
        </p:txBody>
      </p:sp>
      <p:sp>
        <p:nvSpPr>
          <p:cNvPr id="7185" name="矩形 21"/>
          <p:cNvSpPr/>
          <p:nvPr/>
        </p:nvSpPr>
        <p:spPr>
          <a:xfrm>
            <a:off x="5072698" y="3322320"/>
            <a:ext cx="691215" cy="584775"/>
          </a:xfrm>
          <a:prstGeom prst="rect">
            <a:avLst/>
          </a:prstGeom>
          <a:noFill/>
          <a:ln w="9525">
            <a:noFill/>
          </a:ln>
        </p:spPr>
        <p:txBody>
          <a:bodyPr wrap="none">
            <a:spAutoFit/>
          </a:bodyPr>
          <a:lstStyle/>
          <a:p>
            <a:r>
              <a:rPr lang="en-US" altLang="zh-CN" sz="3200" b="1" dirty="0">
                <a:solidFill>
                  <a:srgbClr val="FFFFFF"/>
                </a:solidFill>
                <a:cs typeface="+mn-ea"/>
                <a:sym typeface="+mn-lt"/>
              </a:rPr>
              <a:t>02</a:t>
            </a:r>
            <a:endParaRPr lang="zh-CN" altLang="en-US" sz="3200" b="1" dirty="0">
              <a:solidFill>
                <a:srgbClr val="FFFFFF"/>
              </a:solidFill>
              <a:cs typeface="+mn-ea"/>
              <a:sym typeface="+mn-lt"/>
            </a:endParaRPr>
          </a:p>
        </p:txBody>
      </p:sp>
      <p:sp>
        <p:nvSpPr>
          <p:cNvPr id="7186" name="矩形 22"/>
          <p:cNvSpPr/>
          <p:nvPr/>
        </p:nvSpPr>
        <p:spPr>
          <a:xfrm>
            <a:off x="7195185" y="3544570"/>
            <a:ext cx="691215" cy="584775"/>
          </a:xfrm>
          <a:prstGeom prst="rect">
            <a:avLst/>
          </a:prstGeom>
          <a:noFill/>
          <a:ln w="9525">
            <a:noFill/>
          </a:ln>
        </p:spPr>
        <p:txBody>
          <a:bodyPr wrap="none">
            <a:spAutoFit/>
          </a:bodyPr>
          <a:lstStyle/>
          <a:p>
            <a:r>
              <a:rPr lang="en-US" altLang="zh-CN" sz="3200" b="1" dirty="0">
                <a:solidFill>
                  <a:srgbClr val="262626"/>
                </a:solidFill>
                <a:cs typeface="+mn-ea"/>
                <a:sym typeface="+mn-lt"/>
              </a:rPr>
              <a:t>03</a:t>
            </a:r>
            <a:endParaRPr lang="zh-CN" altLang="en-US" sz="3200" b="1" dirty="0">
              <a:solidFill>
                <a:srgbClr val="262626"/>
              </a:solidFill>
              <a:cs typeface="+mn-ea"/>
              <a:sym typeface="+mn-lt"/>
            </a:endParaRPr>
          </a:p>
        </p:txBody>
      </p:sp>
      <p:sp>
        <p:nvSpPr>
          <p:cNvPr id="7187" name="矩形 23"/>
          <p:cNvSpPr/>
          <p:nvPr/>
        </p:nvSpPr>
        <p:spPr>
          <a:xfrm>
            <a:off x="9325610" y="3366770"/>
            <a:ext cx="691215" cy="584775"/>
          </a:xfrm>
          <a:prstGeom prst="rect">
            <a:avLst/>
          </a:prstGeom>
          <a:noFill/>
          <a:ln w="9525">
            <a:noFill/>
          </a:ln>
        </p:spPr>
        <p:txBody>
          <a:bodyPr wrap="none">
            <a:spAutoFit/>
          </a:bodyPr>
          <a:lstStyle/>
          <a:p>
            <a:r>
              <a:rPr lang="en-US" altLang="zh-CN" sz="3200" b="1" dirty="0">
                <a:solidFill>
                  <a:srgbClr val="FFFFFF"/>
                </a:solidFill>
                <a:cs typeface="+mn-ea"/>
                <a:sym typeface="+mn-lt"/>
              </a:rPr>
              <a:t>04</a:t>
            </a:r>
            <a:endParaRPr lang="zh-CN" altLang="en-US" sz="3200" b="1" dirty="0">
              <a:solidFill>
                <a:srgbClr val="FFFFFF"/>
              </a:solidFill>
              <a:cs typeface="+mn-ea"/>
              <a:sym typeface="+mn-lt"/>
            </a:endParaRPr>
          </a:p>
        </p:txBody>
      </p:sp>
      <p:sp>
        <p:nvSpPr>
          <p:cNvPr id="7188" name="矩形 24"/>
          <p:cNvSpPr/>
          <p:nvPr/>
        </p:nvSpPr>
        <p:spPr>
          <a:xfrm rot="2700000">
            <a:off x="2102726" y="2998797"/>
            <a:ext cx="1066318" cy="523220"/>
          </a:xfrm>
          <a:prstGeom prst="rect">
            <a:avLst/>
          </a:prstGeom>
          <a:noFill/>
          <a:ln w="9525">
            <a:noFill/>
          </a:ln>
        </p:spPr>
        <p:txBody>
          <a:bodyPr wrap="none">
            <a:spAutoFit/>
          </a:bodyPr>
          <a:lstStyle/>
          <a:p>
            <a:r>
              <a:rPr lang="en-US" altLang="zh-CN" sz="2800" b="1" dirty="0">
                <a:solidFill>
                  <a:srgbClr val="262626"/>
                </a:solidFill>
                <a:cs typeface="+mn-ea"/>
                <a:sym typeface="+mn-lt"/>
              </a:rPr>
              <a:t>STEP</a:t>
            </a:r>
            <a:endParaRPr lang="zh-CN" altLang="en-US" sz="2800" dirty="0">
              <a:solidFill>
                <a:srgbClr val="262626"/>
              </a:solidFill>
              <a:cs typeface="+mn-ea"/>
              <a:sym typeface="+mn-lt"/>
            </a:endParaRPr>
          </a:p>
        </p:txBody>
      </p:sp>
      <p:sp>
        <p:nvSpPr>
          <p:cNvPr id="7189" name="矩形 25"/>
          <p:cNvSpPr/>
          <p:nvPr/>
        </p:nvSpPr>
        <p:spPr>
          <a:xfrm rot="2700000">
            <a:off x="6316745" y="2972604"/>
            <a:ext cx="1066318" cy="523220"/>
          </a:xfrm>
          <a:prstGeom prst="rect">
            <a:avLst/>
          </a:prstGeom>
          <a:noFill/>
          <a:ln w="9525">
            <a:noFill/>
          </a:ln>
        </p:spPr>
        <p:txBody>
          <a:bodyPr wrap="none">
            <a:spAutoFit/>
          </a:bodyPr>
          <a:lstStyle/>
          <a:p>
            <a:r>
              <a:rPr lang="en-US" altLang="zh-CN" sz="2800" b="1" dirty="0">
                <a:solidFill>
                  <a:srgbClr val="262626"/>
                </a:solidFill>
                <a:cs typeface="+mn-ea"/>
                <a:sym typeface="+mn-lt"/>
              </a:rPr>
              <a:t>STEP</a:t>
            </a:r>
            <a:endParaRPr lang="zh-CN" altLang="en-US" sz="2800" dirty="0">
              <a:solidFill>
                <a:srgbClr val="262626"/>
              </a:solidFill>
              <a:cs typeface="+mn-ea"/>
              <a:sym typeface="+mn-lt"/>
            </a:endParaRPr>
          </a:p>
        </p:txBody>
      </p:sp>
      <p:sp>
        <p:nvSpPr>
          <p:cNvPr id="7190" name="矩形 26"/>
          <p:cNvSpPr/>
          <p:nvPr/>
        </p:nvSpPr>
        <p:spPr>
          <a:xfrm rot="18900000">
            <a:off x="4324433" y="3946535"/>
            <a:ext cx="1066318" cy="523220"/>
          </a:xfrm>
          <a:prstGeom prst="rect">
            <a:avLst/>
          </a:prstGeom>
          <a:noFill/>
          <a:ln w="9525">
            <a:noFill/>
          </a:ln>
        </p:spPr>
        <p:txBody>
          <a:bodyPr wrap="none">
            <a:spAutoFit/>
          </a:bodyPr>
          <a:lstStyle/>
          <a:p>
            <a:r>
              <a:rPr lang="en-US" altLang="zh-CN" sz="2800" b="1" dirty="0">
                <a:solidFill>
                  <a:srgbClr val="FFFFFF"/>
                </a:solidFill>
                <a:cs typeface="+mn-ea"/>
                <a:sym typeface="+mn-lt"/>
              </a:rPr>
              <a:t>STEP</a:t>
            </a:r>
            <a:endParaRPr lang="zh-CN" altLang="en-US" sz="2800" dirty="0">
              <a:solidFill>
                <a:srgbClr val="FFFFFF"/>
              </a:solidFill>
              <a:cs typeface="+mn-ea"/>
              <a:sym typeface="+mn-lt"/>
            </a:endParaRPr>
          </a:p>
        </p:txBody>
      </p:sp>
      <p:sp>
        <p:nvSpPr>
          <p:cNvPr id="7191" name="矩形 27"/>
          <p:cNvSpPr/>
          <p:nvPr/>
        </p:nvSpPr>
        <p:spPr>
          <a:xfrm rot="18900000">
            <a:off x="8538451" y="3920342"/>
            <a:ext cx="1066318" cy="523220"/>
          </a:xfrm>
          <a:prstGeom prst="rect">
            <a:avLst/>
          </a:prstGeom>
          <a:noFill/>
          <a:ln w="9525">
            <a:noFill/>
          </a:ln>
        </p:spPr>
        <p:txBody>
          <a:bodyPr wrap="none">
            <a:spAutoFit/>
          </a:bodyPr>
          <a:lstStyle/>
          <a:p>
            <a:r>
              <a:rPr lang="en-US" altLang="zh-CN" sz="2800" b="1" dirty="0">
                <a:solidFill>
                  <a:srgbClr val="FFFFFF"/>
                </a:solidFill>
                <a:cs typeface="+mn-ea"/>
                <a:sym typeface="+mn-lt"/>
              </a:rPr>
              <a:t>STEP</a:t>
            </a:r>
            <a:endParaRPr lang="zh-CN" altLang="en-US" sz="2800" dirty="0">
              <a:solidFill>
                <a:srgbClr val="FFFFFF"/>
              </a:solidFill>
              <a:cs typeface="+mn-ea"/>
              <a:sym typeface="+mn-lt"/>
            </a:endParaRPr>
          </a:p>
        </p:txBody>
      </p:sp>
      <p:sp>
        <p:nvSpPr>
          <p:cNvPr id="7192" name="Freeform 46"/>
          <p:cNvSpPr>
            <a:spLocks noEditPoints="1"/>
          </p:cNvSpPr>
          <p:nvPr/>
        </p:nvSpPr>
        <p:spPr>
          <a:xfrm>
            <a:off x="1958023" y="2619058"/>
            <a:ext cx="358775" cy="358775"/>
          </a:xfrm>
          <a:custGeom>
            <a:avLst/>
            <a:gdLst>
              <a:gd name="txL" fmla="*/ 0 w 144"/>
              <a:gd name="txT" fmla="*/ 0 h 144"/>
              <a:gd name="txR" fmla="*/ 144 w 144"/>
              <a:gd name="txB" fmla="*/ 144 h 144"/>
            </a:gdLst>
            <a:ahLst/>
            <a:cxnLst>
              <a:cxn ang="0">
                <a:pos x="72" y="0"/>
              </a:cxn>
              <a:cxn ang="0">
                <a:pos x="0" y="72"/>
              </a:cxn>
              <a:cxn ang="0">
                <a:pos x="72" y="144"/>
              </a:cxn>
              <a:cxn ang="0">
                <a:pos x="144" y="72"/>
              </a:cxn>
              <a:cxn ang="0">
                <a:pos x="72" y="0"/>
              </a:cxn>
              <a:cxn ang="0">
                <a:pos x="110" y="91"/>
              </a:cxn>
              <a:cxn ang="0">
                <a:pos x="108" y="93"/>
              </a:cxn>
              <a:cxn ang="0">
                <a:pos x="84" y="93"/>
              </a:cxn>
              <a:cxn ang="0">
                <a:pos x="84" y="100"/>
              </a:cxn>
              <a:cxn ang="0">
                <a:pos x="101" y="100"/>
              </a:cxn>
              <a:cxn ang="0">
                <a:pos x="103" y="102"/>
              </a:cxn>
              <a:cxn ang="0">
                <a:pos x="103" y="108"/>
              </a:cxn>
              <a:cxn ang="0">
                <a:pos x="101" y="110"/>
              </a:cxn>
              <a:cxn ang="0">
                <a:pos x="43" y="110"/>
              </a:cxn>
              <a:cxn ang="0">
                <a:pos x="41" y="108"/>
              </a:cxn>
              <a:cxn ang="0">
                <a:pos x="41" y="102"/>
              </a:cxn>
              <a:cxn ang="0">
                <a:pos x="43" y="100"/>
              </a:cxn>
              <a:cxn ang="0">
                <a:pos x="60" y="100"/>
              </a:cxn>
              <a:cxn ang="0">
                <a:pos x="60" y="93"/>
              </a:cxn>
              <a:cxn ang="0">
                <a:pos x="36" y="93"/>
              </a:cxn>
              <a:cxn ang="0">
                <a:pos x="34" y="91"/>
              </a:cxn>
              <a:cxn ang="0">
                <a:pos x="34" y="37"/>
              </a:cxn>
              <a:cxn ang="0">
                <a:pos x="36" y="35"/>
              </a:cxn>
              <a:cxn ang="0">
                <a:pos x="108" y="35"/>
              </a:cxn>
              <a:cxn ang="0">
                <a:pos x="110" y="37"/>
              </a:cxn>
              <a:cxn ang="0">
                <a:pos x="110" y="91"/>
              </a:cxn>
            </a:cxnLst>
            <a:rect l="txL" t="txT" r="txR" b="tx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7193" name="Freeform 52"/>
          <p:cNvSpPr>
            <a:spLocks noEditPoints="1"/>
          </p:cNvSpPr>
          <p:nvPr/>
        </p:nvSpPr>
        <p:spPr>
          <a:xfrm>
            <a:off x="4074160" y="4454208"/>
            <a:ext cx="358775" cy="358775"/>
          </a:xfrm>
          <a:custGeom>
            <a:avLst/>
            <a:gdLst>
              <a:gd name="txL" fmla="*/ 0 w 144"/>
              <a:gd name="txT" fmla="*/ 0 h 144"/>
              <a:gd name="txR" fmla="*/ 144 w 144"/>
              <a:gd name="txB" fmla="*/ 144 h 144"/>
            </a:gdLst>
            <a:ahLst/>
            <a:cxnLst>
              <a:cxn ang="0">
                <a:pos x="72" y="0"/>
              </a:cxn>
              <a:cxn ang="0">
                <a:pos x="0" y="72"/>
              </a:cxn>
              <a:cxn ang="0">
                <a:pos x="72" y="144"/>
              </a:cxn>
              <a:cxn ang="0">
                <a:pos x="144" y="72"/>
              </a:cxn>
              <a:cxn ang="0">
                <a:pos x="72" y="0"/>
              </a:cxn>
              <a:cxn ang="0">
                <a:pos x="110" y="76"/>
              </a:cxn>
              <a:cxn ang="0">
                <a:pos x="105" y="91"/>
              </a:cxn>
              <a:cxn ang="0">
                <a:pos x="109" y="104"/>
              </a:cxn>
              <a:cxn ang="0">
                <a:pos x="91" y="117"/>
              </a:cxn>
              <a:cxn ang="0">
                <a:pos x="80" y="110"/>
              </a:cxn>
              <a:cxn ang="0">
                <a:pos x="72" y="111"/>
              </a:cxn>
              <a:cxn ang="0">
                <a:pos x="64" y="110"/>
              </a:cxn>
              <a:cxn ang="0">
                <a:pos x="53" y="117"/>
              </a:cxn>
              <a:cxn ang="0">
                <a:pos x="35" y="104"/>
              </a:cxn>
              <a:cxn ang="0">
                <a:pos x="39" y="91"/>
              </a:cxn>
              <a:cxn ang="0">
                <a:pos x="34" y="76"/>
              </a:cxn>
              <a:cxn ang="0">
                <a:pos x="23" y="68"/>
              </a:cxn>
              <a:cxn ang="0">
                <a:pos x="30" y="46"/>
              </a:cxn>
              <a:cxn ang="0">
                <a:pos x="43" y="46"/>
              </a:cxn>
              <a:cxn ang="0">
                <a:pos x="56" y="37"/>
              </a:cxn>
              <a:cxn ang="0">
                <a:pos x="60" y="24"/>
              </a:cxn>
              <a:cxn ang="0">
                <a:pos x="84" y="24"/>
              </a:cxn>
              <a:cxn ang="0">
                <a:pos x="88" y="37"/>
              </a:cxn>
              <a:cxn ang="0">
                <a:pos x="101" y="46"/>
              </a:cxn>
              <a:cxn ang="0">
                <a:pos x="114" y="46"/>
              </a:cxn>
              <a:cxn ang="0">
                <a:pos x="121" y="68"/>
              </a:cxn>
              <a:cxn ang="0">
                <a:pos x="110" y="76"/>
              </a:cxn>
            </a:cxnLst>
            <a:rect l="txL" t="txT" r="txR" b="tx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chemeClr val="bg1"/>
          </a:solidFill>
          <a:ln w="9525">
            <a:noFill/>
          </a:ln>
        </p:spPr>
        <p:txBody>
          <a:bodyPr vert="horz" wrap="square" anchor="t"/>
          <a:lstStyle/>
          <a:p>
            <a:endParaRPr>
              <a:solidFill>
                <a:srgbClr val="000000"/>
              </a:solidFill>
              <a:cs typeface="+mn-ea"/>
              <a:sym typeface="+mn-lt"/>
            </a:endParaRPr>
          </a:p>
        </p:txBody>
      </p:sp>
      <p:sp>
        <p:nvSpPr>
          <p:cNvPr id="7194" name="Freeform 62"/>
          <p:cNvSpPr>
            <a:spLocks noEditPoints="1"/>
          </p:cNvSpPr>
          <p:nvPr/>
        </p:nvSpPr>
        <p:spPr>
          <a:xfrm>
            <a:off x="8300085" y="4454208"/>
            <a:ext cx="358775" cy="358775"/>
          </a:xfrm>
          <a:custGeom>
            <a:avLst/>
            <a:gdLst>
              <a:gd name="txL" fmla="*/ 0 w 144"/>
              <a:gd name="txT" fmla="*/ 0 h 144"/>
              <a:gd name="txR" fmla="*/ 144 w 144"/>
              <a:gd name="txB" fmla="*/ 144 h 144"/>
            </a:gdLst>
            <a:ahLst/>
            <a:cxnLst>
              <a:cxn ang="0">
                <a:pos x="72" y="0"/>
              </a:cxn>
              <a:cxn ang="0">
                <a:pos x="0" y="72"/>
              </a:cxn>
              <a:cxn ang="0">
                <a:pos x="72" y="144"/>
              </a:cxn>
              <a:cxn ang="0">
                <a:pos x="144" y="72"/>
              </a:cxn>
              <a:cxn ang="0">
                <a:pos x="72" y="0"/>
              </a:cxn>
              <a:cxn ang="0">
                <a:pos x="50" y="107"/>
              </a:cxn>
              <a:cxn ang="0">
                <a:pos x="48" y="110"/>
              </a:cxn>
              <a:cxn ang="0">
                <a:pos x="33" y="110"/>
              </a:cxn>
              <a:cxn ang="0">
                <a:pos x="30" y="107"/>
              </a:cxn>
              <a:cxn ang="0">
                <a:pos x="30" y="76"/>
              </a:cxn>
              <a:cxn ang="0">
                <a:pos x="33" y="74"/>
              </a:cxn>
              <a:cxn ang="0">
                <a:pos x="48" y="74"/>
              </a:cxn>
              <a:cxn ang="0">
                <a:pos x="50" y="76"/>
              </a:cxn>
              <a:cxn ang="0">
                <a:pos x="50" y="107"/>
              </a:cxn>
              <a:cxn ang="0">
                <a:pos x="80" y="107"/>
              </a:cxn>
              <a:cxn ang="0">
                <a:pos x="77" y="110"/>
              </a:cxn>
              <a:cxn ang="0">
                <a:pos x="63" y="110"/>
              </a:cxn>
              <a:cxn ang="0">
                <a:pos x="60" y="107"/>
              </a:cxn>
              <a:cxn ang="0">
                <a:pos x="60" y="55"/>
              </a:cxn>
              <a:cxn ang="0">
                <a:pos x="63" y="52"/>
              </a:cxn>
              <a:cxn ang="0">
                <a:pos x="77" y="52"/>
              </a:cxn>
              <a:cxn ang="0">
                <a:pos x="80" y="55"/>
              </a:cxn>
              <a:cxn ang="0">
                <a:pos x="80" y="107"/>
              </a:cxn>
              <a:cxn ang="0">
                <a:pos x="110" y="107"/>
              </a:cxn>
              <a:cxn ang="0">
                <a:pos x="107" y="110"/>
              </a:cxn>
              <a:cxn ang="0">
                <a:pos x="92" y="110"/>
              </a:cxn>
              <a:cxn ang="0">
                <a:pos x="89" y="107"/>
              </a:cxn>
              <a:cxn ang="0">
                <a:pos x="89" y="32"/>
              </a:cxn>
              <a:cxn ang="0">
                <a:pos x="92" y="29"/>
              </a:cxn>
              <a:cxn ang="0">
                <a:pos x="107" y="29"/>
              </a:cxn>
              <a:cxn ang="0">
                <a:pos x="110" y="32"/>
              </a:cxn>
              <a:cxn ang="0">
                <a:pos x="110" y="107"/>
              </a:cxn>
            </a:cxnLst>
            <a:rect l="txL" t="txT" r="txR" b="tx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solidFill>
            <a:schemeClr val="bg1"/>
          </a:solidFill>
          <a:ln w="9525">
            <a:noFill/>
          </a:ln>
        </p:spPr>
        <p:txBody>
          <a:bodyPr vert="horz" wrap="square" anchor="t"/>
          <a:lstStyle/>
          <a:p>
            <a:endParaRPr>
              <a:solidFill>
                <a:srgbClr val="000000"/>
              </a:solidFill>
              <a:cs typeface="+mn-ea"/>
              <a:sym typeface="+mn-lt"/>
            </a:endParaRPr>
          </a:p>
        </p:txBody>
      </p:sp>
      <p:sp>
        <p:nvSpPr>
          <p:cNvPr id="7195" name="Freeform 76"/>
          <p:cNvSpPr>
            <a:spLocks noEditPoints="1"/>
          </p:cNvSpPr>
          <p:nvPr/>
        </p:nvSpPr>
        <p:spPr>
          <a:xfrm>
            <a:off x="6168073" y="2619058"/>
            <a:ext cx="358775" cy="358775"/>
          </a:xfrm>
          <a:custGeom>
            <a:avLst/>
            <a:gdLst>
              <a:gd name="txL" fmla="*/ 0 w 144"/>
              <a:gd name="txT" fmla="*/ 0 h 144"/>
              <a:gd name="txR" fmla="*/ 144 w 144"/>
              <a:gd name="txB" fmla="*/ 144 h 144"/>
            </a:gdLst>
            <a:ahLst/>
            <a:cxnLst>
              <a:cxn ang="0">
                <a:pos x="72" y="0"/>
              </a:cxn>
              <a:cxn ang="0">
                <a:pos x="0" y="72"/>
              </a:cxn>
              <a:cxn ang="0">
                <a:pos x="72" y="144"/>
              </a:cxn>
              <a:cxn ang="0">
                <a:pos x="144" y="72"/>
              </a:cxn>
              <a:cxn ang="0">
                <a:pos x="72" y="0"/>
              </a:cxn>
              <a:cxn ang="0">
                <a:pos x="52" y="34"/>
              </a:cxn>
              <a:cxn ang="0">
                <a:pos x="62" y="44"/>
              </a:cxn>
              <a:cxn ang="0">
                <a:pos x="52" y="54"/>
              </a:cxn>
              <a:cxn ang="0">
                <a:pos x="42" y="44"/>
              </a:cxn>
              <a:cxn ang="0">
                <a:pos x="52" y="34"/>
              </a:cxn>
              <a:cxn ang="0">
                <a:pos x="88" y="94"/>
              </a:cxn>
              <a:cxn ang="0">
                <a:pos x="55" y="121"/>
              </a:cxn>
              <a:cxn ang="0">
                <a:pos x="29" y="88"/>
              </a:cxn>
              <a:cxn ang="0">
                <a:pos x="62" y="62"/>
              </a:cxn>
              <a:cxn ang="0">
                <a:pos x="88" y="94"/>
              </a:cxn>
              <a:cxn ang="0">
                <a:pos x="89" y="59"/>
              </a:cxn>
              <a:cxn ang="0">
                <a:pos x="73" y="40"/>
              </a:cxn>
              <a:cxn ang="0">
                <a:pos x="92" y="24"/>
              </a:cxn>
              <a:cxn ang="0">
                <a:pos x="108" y="44"/>
              </a:cxn>
              <a:cxn ang="0">
                <a:pos x="89" y="59"/>
              </a:cxn>
              <a:cxn ang="0">
                <a:pos x="108" y="94"/>
              </a:cxn>
              <a:cxn ang="0">
                <a:pos x="96" y="79"/>
              </a:cxn>
              <a:cxn ang="0">
                <a:pos x="111" y="67"/>
              </a:cxn>
              <a:cxn ang="0">
                <a:pos x="123" y="82"/>
              </a:cxn>
              <a:cxn ang="0">
                <a:pos x="108" y="94"/>
              </a:cxn>
            </a:cxnLst>
            <a:rect l="txL" t="txT" r="txR" b="tx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solidFill>
            <a:schemeClr val="bg1"/>
          </a:solidFill>
          <a:ln w="9525">
            <a:noFill/>
          </a:ln>
        </p:spPr>
        <p:txBody>
          <a:bodyPr vert="horz" wrap="square" anchor="t"/>
          <a:lstStyle/>
          <a:p>
            <a:endParaRPr>
              <a:solidFill>
                <a:srgbClr val="000000"/>
              </a:solidFill>
              <a:cs typeface="+mn-ea"/>
              <a:sym typeface="+mn-lt"/>
            </a:endParaRPr>
          </a:p>
        </p:txBody>
      </p:sp>
      <p:sp>
        <p:nvSpPr>
          <p:cNvPr id="7196" name="文本框 34"/>
          <p:cNvSpPr/>
          <p:nvPr/>
        </p:nvSpPr>
        <p:spPr>
          <a:xfrm>
            <a:off x="1077595" y="1567815"/>
            <a:ext cx="2877185" cy="112204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7197" name="文本框 35"/>
          <p:cNvSpPr/>
          <p:nvPr/>
        </p:nvSpPr>
        <p:spPr>
          <a:xfrm>
            <a:off x="3147060" y="5220335"/>
            <a:ext cx="3482340" cy="126047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en-US" altLang="zh-CN" sz="1100" dirty="0">
              <a:solidFill>
                <a:srgbClr val="3F3E40"/>
              </a:solidFill>
              <a:cs typeface="+mn-ea"/>
              <a:sym typeface="+mn-lt"/>
            </a:endParaRPr>
          </a:p>
          <a:p>
            <a:pPr algn="l"/>
            <a:endParaRPr lang="zh-CN" altLang="en-US" sz="1100" dirty="0">
              <a:solidFill>
                <a:srgbClr val="3F3E40"/>
              </a:solidFill>
              <a:cs typeface="+mn-ea"/>
              <a:sym typeface="+mn-lt"/>
            </a:endParaRPr>
          </a:p>
          <a:p>
            <a:endParaRPr lang="zh-CN" altLang="en-US" sz="1200" dirty="0">
              <a:solidFill>
                <a:srgbClr val="3F3E40"/>
              </a:solidFill>
              <a:cs typeface="+mn-ea"/>
              <a:sym typeface="+mn-lt"/>
            </a:endParaRPr>
          </a:p>
        </p:txBody>
      </p:sp>
      <p:sp>
        <p:nvSpPr>
          <p:cNvPr id="7198" name="文本框 36"/>
          <p:cNvSpPr/>
          <p:nvPr/>
        </p:nvSpPr>
        <p:spPr>
          <a:xfrm>
            <a:off x="5696585" y="1583055"/>
            <a:ext cx="3221355" cy="109156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zh-CN" altLang="en-US" sz="1100" dirty="0">
              <a:solidFill>
                <a:srgbClr val="3F3E40"/>
              </a:solidFill>
              <a:cs typeface="+mn-ea"/>
              <a:sym typeface="+mn-lt"/>
            </a:endParaRPr>
          </a:p>
          <a:p>
            <a:endParaRPr lang="zh-CN" altLang="en-US" sz="1200" dirty="0">
              <a:solidFill>
                <a:srgbClr val="3F3E40"/>
              </a:solidFill>
              <a:cs typeface="+mn-ea"/>
              <a:sym typeface="+mn-lt"/>
            </a:endParaRPr>
          </a:p>
        </p:txBody>
      </p:sp>
      <p:sp>
        <p:nvSpPr>
          <p:cNvPr id="7199" name="文本框 37"/>
          <p:cNvSpPr/>
          <p:nvPr/>
        </p:nvSpPr>
        <p:spPr>
          <a:xfrm>
            <a:off x="7828280" y="5223510"/>
            <a:ext cx="3366770" cy="126047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en-US" altLang="zh-CN" sz="1100" dirty="0">
              <a:solidFill>
                <a:srgbClr val="3F3E40"/>
              </a:solidFill>
              <a:cs typeface="+mn-ea"/>
              <a:sym typeface="+mn-lt"/>
            </a:endParaRPr>
          </a:p>
          <a:p>
            <a:pPr algn="l"/>
            <a:endParaRPr lang="zh-CN" altLang="en-US" sz="1100" dirty="0">
              <a:solidFill>
                <a:srgbClr val="3F3E40"/>
              </a:solidFill>
              <a:cs typeface="+mn-ea"/>
              <a:sym typeface="+mn-lt"/>
            </a:endParaRPr>
          </a:p>
          <a:p>
            <a:endParaRPr lang="zh-CN" altLang="en-US" sz="1200" dirty="0">
              <a:solidFill>
                <a:srgbClr val="3F3E40"/>
              </a:solidFill>
              <a:cs typeface="+mn-ea"/>
              <a:sym typeface="+mn-lt"/>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8204" name="任意多边形 11"/>
          <p:cNvSpPr/>
          <p:nvPr/>
        </p:nvSpPr>
        <p:spPr>
          <a:xfrm>
            <a:off x="3768090" y="2335530"/>
            <a:ext cx="1898650" cy="2554288"/>
          </a:xfrm>
          <a:custGeom>
            <a:avLst/>
            <a:gdLst>
              <a:gd name="txL" fmla="*/ 0 w 2309323"/>
              <a:gd name="txT" fmla="*/ 0 h 3107284"/>
              <a:gd name="txR" fmla="*/ 2309323 w 2309323"/>
              <a:gd name="txB" fmla="*/ 3107284 h 3107284"/>
            </a:gdLst>
            <a:ahLst/>
            <a:cxnLst>
              <a:cxn ang="0">
                <a:pos x="1333781" y="0"/>
              </a:cxn>
              <a:cxn ang="0">
                <a:pos x="1338028" y="108367"/>
              </a:cxn>
              <a:cxn ang="0">
                <a:pos x="1436636" y="600312"/>
              </a:cxn>
              <a:cxn ang="0">
                <a:pos x="1495575" y="746602"/>
              </a:cxn>
              <a:cxn ang="0">
                <a:pos x="1899119" y="686068"/>
              </a:cxn>
              <a:cxn ang="0">
                <a:pos x="1634102" y="1014607"/>
              </a:cxn>
              <a:cxn ang="0">
                <a:pos x="1638203" y="1021918"/>
              </a:cxn>
              <a:cxn ang="0">
                <a:pos x="2275653" y="1558036"/>
              </a:cxn>
              <a:cxn ang="0">
                <a:pos x="2309323" y="1568473"/>
              </a:cxn>
              <a:cxn ang="0">
                <a:pos x="2265694" y="1582928"/>
              </a:cxn>
              <a:cxn ang="0">
                <a:pos x="1372821" y="2989629"/>
              </a:cxn>
              <a:cxn ang="0">
                <a:pos x="1368210" y="3107284"/>
              </a:cxn>
              <a:cxn ang="0">
                <a:pos x="1164986" y="3024034"/>
              </a:cxn>
              <a:cxn ang="0">
                <a:pos x="0" y="1546590"/>
              </a:cxn>
              <a:cxn ang="0">
                <a:pos x="1164986" y="69147"/>
              </a:cxn>
            </a:cxnLst>
            <a:rect l="txL" t="txT" r="txR" b="txB"/>
            <a:pathLst>
              <a:path w="2309323" h="3107284">
                <a:moveTo>
                  <a:pt x="1333781" y="0"/>
                </a:moveTo>
                <a:lnTo>
                  <a:pt x="1338028" y="108367"/>
                </a:lnTo>
                <a:cubicBezTo>
                  <a:pt x="1351666" y="281403"/>
                  <a:pt x="1385571" y="446719"/>
                  <a:pt x="1436636" y="600312"/>
                </a:cubicBezTo>
                <a:lnTo>
                  <a:pt x="1495575" y="746602"/>
                </a:lnTo>
                <a:lnTo>
                  <a:pt x="1899119" y="686068"/>
                </a:lnTo>
                <a:lnTo>
                  <a:pt x="1634102" y="1014607"/>
                </a:lnTo>
                <a:lnTo>
                  <a:pt x="1638203" y="1021918"/>
                </a:lnTo>
                <a:cubicBezTo>
                  <a:pt x="1802759" y="1274205"/>
                  <a:pt x="2023527" y="1463586"/>
                  <a:pt x="2275653" y="1558036"/>
                </a:cubicBezTo>
                <a:lnTo>
                  <a:pt x="2309323" y="1568473"/>
                </a:lnTo>
                <a:lnTo>
                  <a:pt x="2265694" y="1582928"/>
                </a:lnTo>
                <a:cubicBezTo>
                  <a:pt x="1784665" y="1775710"/>
                  <a:pt x="1425266" y="2324207"/>
                  <a:pt x="1372821" y="2989629"/>
                </a:cubicBezTo>
                <a:lnTo>
                  <a:pt x="1368210" y="3107284"/>
                </a:lnTo>
                <a:lnTo>
                  <a:pt x="1164986" y="3024034"/>
                </a:lnTo>
                <a:cubicBezTo>
                  <a:pt x="462117" y="2703843"/>
                  <a:pt x="0" y="2161606"/>
                  <a:pt x="0" y="1546590"/>
                </a:cubicBezTo>
                <a:cubicBezTo>
                  <a:pt x="0" y="931574"/>
                  <a:pt x="462117" y="389337"/>
                  <a:pt x="1164986" y="69147"/>
                </a:cubicBezTo>
                <a:close/>
              </a:path>
            </a:pathLst>
          </a:cu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8205" name="任意多边形 14"/>
          <p:cNvSpPr/>
          <p:nvPr/>
        </p:nvSpPr>
        <p:spPr>
          <a:xfrm>
            <a:off x="4985703" y="2130743"/>
            <a:ext cx="1908175" cy="1731962"/>
          </a:xfrm>
          <a:custGeom>
            <a:avLst/>
            <a:gdLst>
              <a:gd name="txL" fmla="*/ 0 w 2320998"/>
              <a:gd name="txT" fmla="*/ 0 h 2107137"/>
              <a:gd name="txR" fmla="*/ 2320998 w 2320998"/>
              <a:gd name="txB" fmla="*/ 2107137 h 2107137"/>
            </a:gdLst>
            <a:ahLst/>
            <a:cxnLst>
              <a:cxn ang="0">
                <a:pos x="1160500" y="0"/>
              </a:cxn>
              <a:cxn ang="0">
                <a:pos x="2189021" y="141603"/>
              </a:cxn>
              <a:cxn ang="0">
                <a:pos x="2318397" y="184103"/>
              </a:cxn>
              <a:cxn ang="0">
                <a:pos x="2320998" y="250486"/>
              </a:cxn>
              <a:cxn ang="0">
                <a:pos x="1394380" y="1715429"/>
              </a:cxn>
              <a:cxn ang="0">
                <a:pos x="1306388" y="1732732"/>
              </a:cxn>
              <a:cxn ang="0">
                <a:pos x="1160499" y="2107137"/>
              </a:cxn>
              <a:cxn ang="0">
                <a:pos x="1014610" y="1732732"/>
              </a:cxn>
              <a:cxn ang="0">
                <a:pos x="926618" y="1715429"/>
              </a:cxn>
              <a:cxn ang="0">
                <a:pos x="339903" y="1307839"/>
              </a:cxn>
              <a:cxn ang="0">
                <a:pos x="270102" y="1208880"/>
              </a:cxn>
              <a:cxn ang="0">
                <a:pos x="542789" y="870833"/>
              </a:cxn>
              <a:cxn ang="0">
                <a:pos x="128737" y="932943"/>
              </a:cxn>
              <a:cxn ang="0">
                <a:pos x="91198" y="832533"/>
              </a:cxn>
              <a:cxn ang="0">
                <a:pos x="0" y="250486"/>
              </a:cxn>
              <a:cxn ang="0">
                <a:pos x="2602" y="184104"/>
              </a:cxn>
              <a:cxn ang="0">
                <a:pos x="131980" y="141603"/>
              </a:cxn>
              <a:cxn ang="0">
                <a:pos x="1160500" y="0"/>
              </a:cxn>
            </a:cxnLst>
            <a:rect l="txL" t="txT" r="txR" b="txB"/>
            <a:pathLst>
              <a:path w="2320998" h="2107137">
                <a:moveTo>
                  <a:pt x="1160500" y="0"/>
                </a:moveTo>
                <a:cubicBezTo>
                  <a:pt x="1525332" y="0"/>
                  <a:pt x="1872895" y="50421"/>
                  <a:pt x="2189021" y="141603"/>
                </a:cubicBezTo>
                <a:lnTo>
                  <a:pt x="2318397" y="184103"/>
                </a:lnTo>
                <a:lnTo>
                  <a:pt x="2320998" y="250486"/>
                </a:lnTo>
                <a:cubicBezTo>
                  <a:pt x="2320998" y="973100"/>
                  <a:pt x="1923200" y="1575995"/>
                  <a:pt x="1394380" y="1715429"/>
                </a:cubicBezTo>
                <a:lnTo>
                  <a:pt x="1306388" y="1732732"/>
                </a:lnTo>
                <a:lnTo>
                  <a:pt x="1160499" y="2107137"/>
                </a:lnTo>
                <a:lnTo>
                  <a:pt x="1014610" y="1732732"/>
                </a:lnTo>
                <a:lnTo>
                  <a:pt x="926618" y="1715429"/>
                </a:lnTo>
                <a:cubicBezTo>
                  <a:pt x="699981" y="1655672"/>
                  <a:pt x="497410" y="1510789"/>
                  <a:pt x="339903" y="1307839"/>
                </a:cubicBezTo>
                <a:lnTo>
                  <a:pt x="270102" y="1208880"/>
                </a:lnTo>
                <a:lnTo>
                  <a:pt x="542789" y="870833"/>
                </a:lnTo>
                <a:lnTo>
                  <a:pt x="128737" y="932943"/>
                </a:lnTo>
                <a:lnTo>
                  <a:pt x="91198" y="832533"/>
                </a:lnTo>
                <a:cubicBezTo>
                  <a:pt x="32473" y="653635"/>
                  <a:pt x="0" y="456947"/>
                  <a:pt x="0" y="250486"/>
                </a:cubicBezTo>
                <a:lnTo>
                  <a:pt x="2602" y="184104"/>
                </a:lnTo>
                <a:lnTo>
                  <a:pt x="131980" y="141603"/>
                </a:lnTo>
                <a:cubicBezTo>
                  <a:pt x="448106" y="50421"/>
                  <a:pt x="795668" y="0"/>
                  <a:pt x="1160500" y="0"/>
                </a:cubicBezTo>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8206" name="任意多边形 18"/>
          <p:cNvSpPr/>
          <p:nvPr/>
        </p:nvSpPr>
        <p:spPr>
          <a:xfrm>
            <a:off x="5001578" y="3681730"/>
            <a:ext cx="1955800" cy="1411288"/>
          </a:xfrm>
          <a:custGeom>
            <a:avLst/>
            <a:gdLst>
              <a:gd name="txL" fmla="*/ 0 w 2379354"/>
              <a:gd name="txT" fmla="*/ 0 h 1717440"/>
              <a:gd name="txR" fmla="*/ 2379354 w 2379354"/>
              <a:gd name="txB" fmla="*/ 1717440 h 1717440"/>
            </a:gdLst>
            <a:ahLst/>
            <a:cxnLst>
              <a:cxn ang="0">
                <a:pos x="1284624" y="0"/>
              </a:cxn>
              <a:cxn ang="0">
                <a:pos x="1394380" y="21584"/>
              </a:cxn>
              <a:cxn ang="0">
                <a:pos x="1990881" y="441934"/>
              </a:cxn>
              <a:cxn ang="0">
                <a:pos x="2000524" y="455770"/>
              </a:cxn>
              <a:cxn ang="0">
                <a:pos x="2379354" y="398943"/>
              </a:cxn>
              <a:cxn ang="0">
                <a:pos x="2141326" y="694024"/>
              </a:cxn>
              <a:cxn ang="0">
                <a:pos x="2167246" y="742219"/>
              </a:cxn>
              <a:cxn ang="0">
                <a:pos x="2320998" y="1486526"/>
              </a:cxn>
              <a:cxn ang="0">
                <a:pos x="2319429" y="1526564"/>
              </a:cxn>
              <a:cxn ang="0">
                <a:pos x="2169436" y="1575838"/>
              </a:cxn>
              <a:cxn ang="0">
                <a:pos x="1140915" y="1717440"/>
              </a:cxn>
              <a:cxn ang="0">
                <a:pos x="112395" y="1575838"/>
              </a:cxn>
              <a:cxn ang="0">
                <a:pos x="2080" y="1539599"/>
              </a:cxn>
              <a:cxn ang="0">
                <a:pos x="0" y="1486526"/>
              </a:cxn>
              <a:cxn ang="0">
                <a:pos x="926618" y="21584"/>
              </a:cxn>
              <a:cxn ang="0">
                <a:pos x="999992" y="7155"/>
              </a:cxn>
              <a:cxn ang="0">
                <a:pos x="1140914" y="368813"/>
              </a:cxn>
            </a:cxnLst>
            <a:rect l="txL" t="txT" r="txR" b="txB"/>
            <a:pathLst>
              <a:path w="2379354" h="1717440">
                <a:moveTo>
                  <a:pt x="1284624" y="0"/>
                </a:moveTo>
                <a:lnTo>
                  <a:pt x="1394380" y="21584"/>
                </a:lnTo>
                <a:cubicBezTo>
                  <a:pt x="1625739" y="82586"/>
                  <a:pt x="1832019" y="232298"/>
                  <a:pt x="1990881" y="441934"/>
                </a:cubicBezTo>
                <a:lnTo>
                  <a:pt x="2000524" y="455770"/>
                </a:lnTo>
                <a:lnTo>
                  <a:pt x="2379354" y="398943"/>
                </a:lnTo>
                <a:lnTo>
                  <a:pt x="2141326" y="694024"/>
                </a:lnTo>
                <a:lnTo>
                  <a:pt x="2167246" y="742219"/>
                </a:lnTo>
                <a:cubicBezTo>
                  <a:pt x="2265058" y="961402"/>
                  <a:pt x="2320998" y="1215546"/>
                  <a:pt x="2320998" y="1486526"/>
                </a:cubicBezTo>
                <a:lnTo>
                  <a:pt x="2319429" y="1526564"/>
                </a:lnTo>
                <a:lnTo>
                  <a:pt x="2169436" y="1575838"/>
                </a:lnTo>
                <a:cubicBezTo>
                  <a:pt x="1853310" y="1667019"/>
                  <a:pt x="1505747" y="1717440"/>
                  <a:pt x="1140915" y="1717440"/>
                </a:cubicBezTo>
                <a:cubicBezTo>
                  <a:pt x="776083" y="1717440"/>
                  <a:pt x="428521" y="1667019"/>
                  <a:pt x="112395" y="1575838"/>
                </a:cubicBezTo>
                <a:lnTo>
                  <a:pt x="2080" y="1539599"/>
                </a:lnTo>
                <a:lnTo>
                  <a:pt x="0" y="1486526"/>
                </a:lnTo>
                <a:cubicBezTo>
                  <a:pt x="0" y="763913"/>
                  <a:pt x="397798" y="161017"/>
                  <a:pt x="926618" y="21584"/>
                </a:cubicBezTo>
                <a:lnTo>
                  <a:pt x="999992" y="7155"/>
                </a:lnTo>
                <a:lnTo>
                  <a:pt x="1140914" y="368813"/>
                </a:lnTo>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8207" name="任意多边形 19"/>
          <p:cNvSpPr/>
          <p:nvPr/>
        </p:nvSpPr>
        <p:spPr>
          <a:xfrm>
            <a:off x="6216015" y="2335530"/>
            <a:ext cx="1895475" cy="3492500"/>
          </a:xfrm>
          <a:custGeom>
            <a:avLst/>
            <a:gdLst>
              <a:gd name="txL" fmla="*/ 0 w 2305159"/>
              <a:gd name="txT" fmla="*/ 0 h 4248639"/>
              <a:gd name="txR" fmla="*/ 2305159 w 2305159"/>
              <a:gd name="txB" fmla="*/ 4248639 h 4248639"/>
            </a:gdLst>
            <a:ahLst/>
            <a:cxnLst>
              <a:cxn ang="0">
                <a:pos x="971378" y="0"/>
              </a:cxn>
              <a:cxn ang="0">
                <a:pos x="1140174" y="69147"/>
              </a:cxn>
              <a:cxn ang="0">
                <a:pos x="2305159" y="1546590"/>
              </a:cxn>
              <a:cxn ang="0">
                <a:pos x="1905908" y="2488780"/>
              </a:cxn>
              <a:cxn ang="0">
                <a:pos x="1875299" y="2519731"/>
              </a:cxn>
              <a:cxn ang="0">
                <a:pos x="2055324" y="4248639"/>
              </a:cxn>
              <a:cxn ang="0">
                <a:pos x="1310805" y="2935833"/>
              </a:cxn>
              <a:cxn ang="0">
                <a:pos x="1140174" y="3024034"/>
              </a:cxn>
              <a:cxn ang="0">
                <a:pos x="944880" y="3104035"/>
              </a:cxn>
              <a:cxn ang="0">
                <a:pos x="940397" y="2989629"/>
              </a:cxn>
              <a:cxn ang="0">
                <a:pos x="761673" y="2302950"/>
              </a:cxn>
              <a:cxn ang="0">
                <a:pos x="760213" y="2300304"/>
              </a:cxn>
              <a:cxn ang="0">
                <a:pos x="1025901" y="1970933"/>
              </a:cxn>
              <a:cxn ang="0">
                <a:pos x="599788" y="2034852"/>
              </a:cxn>
              <a:cxn ang="0">
                <a:pos x="527596" y="1937283"/>
              </a:cxn>
              <a:cxn ang="0">
                <a:pos x="47523" y="1582928"/>
              </a:cxn>
              <a:cxn ang="0">
                <a:pos x="0" y="1567183"/>
              </a:cxn>
              <a:cxn ang="0">
                <a:pos x="29506" y="1558036"/>
              </a:cxn>
              <a:cxn ang="0">
                <a:pos x="967131" y="108367"/>
              </a:cxn>
            </a:cxnLst>
            <a:rect l="txL" t="txT" r="txR" b="txB"/>
            <a:pathLst>
              <a:path w="2305159" h="4248639">
                <a:moveTo>
                  <a:pt x="971378" y="0"/>
                </a:moveTo>
                <a:lnTo>
                  <a:pt x="1140174" y="69147"/>
                </a:lnTo>
                <a:cubicBezTo>
                  <a:pt x="1843042" y="389337"/>
                  <a:pt x="2305159" y="931574"/>
                  <a:pt x="2305159" y="1546590"/>
                </a:cubicBezTo>
                <a:cubicBezTo>
                  <a:pt x="2305159" y="1892537"/>
                  <a:pt x="2158943" y="2215455"/>
                  <a:pt x="1905908" y="2488780"/>
                </a:cubicBezTo>
                <a:lnTo>
                  <a:pt x="1875299" y="2519731"/>
                </a:lnTo>
                <a:lnTo>
                  <a:pt x="2055324" y="4248639"/>
                </a:lnTo>
                <a:lnTo>
                  <a:pt x="1310805" y="2935833"/>
                </a:lnTo>
                <a:lnTo>
                  <a:pt x="1140174" y="3024034"/>
                </a:lnTo>
                <a:lnTo>
                  <a:pt x="944880" y="3104035"/>
                </a:lnTo>
                <a:lnTo>
                  <a:pt x="940397" y="2989629"/>
                </a:lnTo>
                <a:cubicBezTo>
                  <a:pt x="920730" y="2740096"/>
                  <a:pt x="857898" y="2507005"/>
                  <a:pt x="761673" y="2302950"/>
                </a:cubicBezTo>
                <a:lnTo>
                  <a:pt x="760213" y="2300304"/>
                </a:lnTo>
                <a:lnTo>
                  <a:pt x="1025901" y="1970933"/>
                </a:lnTo>
                <a:lnTo>
                  <a:pt x="599788" y="2034852"/>
                </a:lnTo>
                <a:lnTo>
                  <a:pt x="527596" y="1937283"/>
                </a:lnTo>
                <a:cubicBezTo>
                  <a:pt x="391191" y="1777537"/>
                  <a:pt x="227910" y="1655221"/>
                  <a:pt x="47523" y="1582928"/>
                </a:cubicBezTo>
                <a:lnTo>
                  <a:pt x="0" y="1567183"/>
                </a:lnTo>
                <a:lnTo>
                  <a:pt x="29506" y="1558036"/>
                </a:lnTo>
                <a:cubicBezTo>
                  <a:pt x="533759" y="1369135"/>
                  <a:pt x="912579" y="800512"/>
                  <a:pt x="967131" y="108367"/>
                </a:cubicBezTo>
                <a:close/>
              </a:path>
            </a:pathLst>
          </a:cu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8208" name="组合 20"/>
          <p:cNvGrpSpPr/>
          <p:nvPr/>
        </p:nvGrpSpPr>
        <p:grpSpPr>
          <a:xfrm>
            <a:off x="4230053" y="3456305"/>
            <a:ext cx="533400" cy="406400"/>
            <a:chOff x="0" y="0"/>
            <a:chExt cx="509646" cy="387231"/>
          </a:xfrm>
        </p:grpSpPr>
        <p:sp>
          <p:nvSpPr>
            <p:cNvPr id="8209" name="Freeform 20"/>
            <p:cNvSpPr>
              <a:spLocks noEditPoints="1"/>
            </p:cNvSpPr>
            <p:nvPr/>
          </p:nvSpPr>
          <p:spPr>
            <a:xfrm>
              <a:off x="0" y="51839"/>
              <a:ext cx="337890" cy="335392"/>
            </a:xfrm>
            <a:custGeom>
              <a:avLst/>
              <a:gdLst>
                <a:gd name="txL" fmla="*/ 0 w 229"/>
                <a:gd name="txT" fmla="*/ 0 h 227"/>
                <a:gd name="txR" fmla="*/ 229 w 229"/>
                <a:gd name="txB" fmla="*/ 227 h 227"/>
              </a:gdLst>
              <a:ahLst/>
              <a:cxnLst>
                <a:cxn ang="0">
                  <a:pos x="229" y="128"/>
                </a:cxn>
                <a:cxn ang="0">
                  <a:pos x="229" y="98"/>
                </a:cxn>
                <a:cxn ang="0">
                  <a:pos x="206" y="93"/>
                </a:cxn>
                <a:cxn ang="0">
                  <a:pos x="200" y="76"/>
                </a:cxn>
                <a:cxn ang="0">
                  <a:pos x="216" y="58"/>
                </a:cxn>
                <a:cxn ang="0">
                  <a:pos x="198" y="34"/>
                </a:cxn>
                <a:cxn ang="0">
                  <a:pos x="176" y="44"/>
                </a:cxn>
                <a:cxn ang="0">
                  <a:pos x="161" y="33"/>
                </a:cxn>
                <a:cxn ang="0">
                  <a:pos x="164" y="9"/>
                </a:cxn>
                <a:cxn ang="0">
                  <a:pos x="135" y="0"/>
                </a:cxn>
                <a:cxn ang="0">
                  <a:pos x="123" y="20"/>
                </a:cxn>
                <a:cxn ang="0">
                  <a:pos x="114" y="20"/>
                </a:cxn>
                <a:cxn ang="0">
                  <a:pos x="105" y="20"/>
                </a:cxn>
                <a:cxn ang="0">
                  <a:pos x="93" y="0"/>
                </a:cxn>
                <a:cxn ang="0">
                  <a:pos x="65" y="9"/>
                </a:cxn>
                <a:cxn ang="0">
                  <a:pos x="67" y="33"/>
                </a:cxn>
                <a:cxn ang="0">
                  <a:pos x="52" y="44"/>
                </a:cxn>
                <a:cxn ang="0">
                  <a:pos x="30" y="34"/>
                </a:cxn>
                <a:cxn ang="0">
                  <a:pos x="13" y="58"/>
                </a:cxn>
                <a:cxn ang="0">
                  <a:pos x="29" y="76"/>
                </a:cxn>
                <a:cxn ang="0">
                  <a:pos x="23" y="94"/>
                </a:cxn>
                <a:cxn ang="0">
                  <a:pos x="0" y="98"/>
                </a:cxn>
                <a:cxn ang="0">
                  <a:pos x="0" y="128"/>
                </a:cxn>
                <a:cxn ang="0">
                  <a:pos x="23" y="133"/>
                </a:cxn>
                <a:cxn ang="0">
                  <a:pos x="29" y="151"/>
                </a:cxn>
                <a:cxn ang="0">
                  <a:pos x="13" y="169"/>
                </a:cxn>
                <a:cxn ang="0">
                  <a:pos x="31" y="193"/>
                </a:cxn>
                <a:cxn ang="0">
                  <a:pos x="52" y="183"/>
                </a:cxn>
                <a:cxn ang="0">
                  <a:pos x="67" y="194"/>
                </a:cxn>
                <a:cxn ang="0">
                  <a:pos x="65" y="218"/>
                </a:cxn>
                <a:cxn ang="0">
                  <a:pos x="93" y="227"/>
                </a:cxn>
                <a:cxn ang="0">
                  <a:pos x="105" y="206"/>
                </a:cxn>
                <a:cxn ang="0">
                  <a:pos x="114" y="207"/>
                </a:cxn>
                <a:cxn ang="0">
                  <a:pos x="124" y="206"/>
                </a:cxn>
                <a:cxn ang="0">
                  <a:pos x="135" y="227"/>
                </a:cxn>
                <a:cxn ang="0">
                  <a:pos x="164" y="217"/>
                </a:cxn>
                <a:cxn ang="0">
                  <a:pos x="161" y="194"/>
                </a:cxn>
                <a:cxn ang="0">
                  <a:pos x="176" y="183"/>
                </a:cxn>
                <a:cxn ang="0">
                  <a:pos x="198" y="193"/>
                </a:cxn>
                <a:cxn ang="0">
                  <a:pos x="216" y="168"/>
                </a:cxn>
                <a:cxn ang="0">
                  <a:pos x="200" y="151"/>
                </a:cxn>
                <a:cxn ang="0">
                  <a:pos x="206" y="133"/>
                </a:cxn>
                <a:cxn ang="0">
                  <a:pos x="229" y="128"/>
                </a:cxn>
                <a:cxn ang="0">
                  <a:pos x="114" y="180"/>
                </a:cxn>
                <a:cxn ang="0">
                  <a:pos x="47" y="113"/>
                </a:cxn>
                <a:cxn ang="0">
                  <a:pos x="114" y="46"/>
                </a:cxn>
                <a:cxn ang="0">
                  <a:pos x="181" y="113"/>
                </a:cxn>
                <a:cxn ang="0">
                  <a:pos x="114" y="180"/>
                </a:cxn>
              </a:cxnLst>
              <a:rect l="txL" t="txT" r="txR" b="tx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8210" name="Freeform 21"/>
            <p:cNvSpPr>
              <a:spLocks noEditPoints="1"/>
            </p:cNvSpPr>
            <p:nvPr/>
          </p:nvSpPr>
          <p:spPr>
            <a:xfrm>
              <a:off x="309785" y="0"/>
              <a:ext cx="199861" cy="199861"/>
            </a:xfrm>
            <a:custGeom>
              <a:avLst/>
              <a:gdLst>
                <a:gd name="txL" fmla="*/ 0 w 135"/>
                <a:gd name="txT" fmla="*/ 0 h 135"/>
                <a:gd name="txR" fmla="*/ 135 w 135"/>
                <a:gd name="txB" fmla="*/ 135 h 135"/>
              </a:gdLst>
              <a:ahLst/>
              <a:cxnLst>
                <a:cxn ang="0">
                  <a:pos x="135" y="76"/>
                </a:cxn>
                <a:cxn ang="0">
                  <a:pos x="135" y="58"/>
                </a:cxn>
                <a:cxn ang="0">
                  <a:pos x="122" y="55"/>
                </a:cxn>
                <a:cxn ang="0">
                  <a:pos x="118" y="45"/>
                </a:cxn>
                <a:cxn ang="0">
                  <a:pos x="128" y="34"/>
                </a:cxn>
                <a:cxn ang="0">
                  <a:pos x="117" y="20"/>
                </a:cxn>
                <a:cxn ang="0">
                  <a:pos x="104" y="26"/>
                </a:cxn>
                <a:cxn ang="0">
                  <a:pos x="96" y="19"/>
                </a:cxn>
                <a:cxn ang="0">
                  <a:pos x="97" y="5"/>
                </a:cxn>
                <a:cxn ang="0">
                  <a:pos x="80" y="0"/>
                </a:cxn>
                <a:cxn ang="0">
                  <a:pos x="73" y="12"/>
                </a:cxn>
                <a:cxn ang="0">
                  <a:pos x="67" y="12"/>
                </a:cxn>
                <a:cxn ang="0">
                  <a:pos x="62" y="12"/>
                </a:cxn>
                <a:cxn ang="0">
                  <a:pos x="55" y="0"/>
                </a:cxn>
                <a:cxn ang="0">
                  <a:pos x="38" y="5"/>
                </a:cxn>
                <a:cxn ang="0">
                  <a:pos x="39" y="19"/>
                </a:cxn>
                <a:cxn ang="0">
                  <a:pos x="30" y="26"/>
                </a:cxn>
                <a:cxn ang="0">
                  <a:pos x="18" y="20"/>
                </a:cxn>
                <a:cxn ang="0">
                  <a:pos x="7" y="34"/>
                </a:cxn>
                <a:cxn ang="0">
                  <a:pos x="17" y="45"/>
                </a:cxn>
                <a:cxn ang="0">
                  <a:pos x="13" y="55"/>
                </a:cxn>
                <a:cxn ang="0">
                  <a:pos x="0" y="58"/>
                </a:cxn>
                <a:cxn ang="0">
                  <a:pos x="0" y="76"/>
                </a:cxn>
                <a:cxn ang="0">
                  <a:pos x="13" y="79"/>
                </a:cxn>
                <a:cxn ang="0">
                  <a:pos x="17" y="90"/>
                </a:cxn>
                <a:cxn ang="0">
                  <a:pos x="7" y="100"/>
                </a:cxn>
                <a:cxn ang="0">
                  <a:pos x="18" y="114"/>
                </a:cxn>
                <a:cxn ang="0">
                  <a:pos x="31" y="109"/>
                </a:cxn>
                <a:cxn ang="0">
                  <a:pos x="39" y="115"/>
                </a:cxn>
                <a:cxn ang="0">
                  <a:pos x="38" y="129"/>
                </a:cxn>
                <a:cxn ang="0">
                  <a:pos x="55" y="135"/>
                </a:cxn>
                <a:cxn ang="0">
                  <a:pos x="62" y="122"/>
                </a:cxn>
                <a:cxn ang="0">
                  <a:pos x="68" y="123"/>
                </a:cxn>
                <a:cxn ang="0">
                  <a:pos x="73" y="122"/>
                </a:cxn>
                <a:cxn ang="0">
                  <a:pos x="80" y="135"/>
                </a:cxn>
                <a:cxn ang="0">
                  <a:pos x="97" y="129"/>
                </a:cxn>
                <a:cxn ang="0">
                  <a:pos x="96" y="115"/>
                </a:cxn>
                <a:cxn ang="0">
                  <a:pos x="104" y="109"/>
                </a:cxn>
                <a:cxn ang="0">
                  <a:pos x="117" y="114"/>
                </a:cxn>
                <a:cxn ang="0">
                  <a:pos x="128" y="100"/>
                </a:cxn>
                <a:cxn ang="0">
                  <a:pos x="118" y="89"/>
                </a:cxn>
                <a:cxn ang="0">
                  <a:pos x="122" y="79"/>
                </a:cxn>
                <a:cxn ang="0">
                  <a:pos x="135" y="76"/>
                </a:cxn>
                <a:cxn ang="0">
                  <a:pos x="67" y="107"/>
                </a:cxn>
                <a:cxn ang="0">
                  <a:pos x="28" y="67"/>
                </a:cxn>
                <a:cxn ang="0">
                  <a:pos x="67" y="27"/>
                </a:cxn>
                <a:cxn ang="0">
                  <a:pos x="107" y="67"/>
                </a:cxn>
                <a:cxn ang="0">
                  <a:pos x="67" y="107"/>
                </a:cxn>
              </a:cxnLst>
              <a:rect l="txL" t="txT" r="txR" b="tx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grpSp>
        <p:nvGrpSpPr>
          <p:cNvPr id="8211" name="组合 23"/>
          <p:cNvGrpSpPr/>
          <p:nvPr/>
        </p:nvGrpSpPr>
        <p:grpSpPr>
          <a:xfrm>
            <a:off x="5765165" y="2576830"/>
            <a:ext cx="428625" cy="409575"/>
            <a:chOff x="0" y="0"/>
            <a:chExt cx="2438400" cy="2332038"/>
          </a:xfrm>
          <a:solidFill>
            <a:srgbClr val="C8C8C8"/>
          </a:solidFill>
        </p:grpSpPr>
        <p:sp>
          <p:nvSpPr>
            <p:cNvPr id="8212"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grpFill/>
            <a:ln w="9525">
              <a:noFill/>
            </a:ln>
          </p:spPr>
          <p:txBody>
            <a:bodyPr vert="horz" wrap="square" anchor="t"/>
            <a:lstStyle/>
            <a:p>
              <a:endParaRPr sz="2000">
                <a:solidFill>
                  <a:srgbClr val="000000"/>
                </a:solidFill>
                <a:cs typeface="+mn-ea"/>
                <a:sym typeface="+mn-lt"/>
              </a:endParaRPr>
            </a:p>
          </p:txBody>
        </p:sp>
        <p:sp>
          <p:nvSpPr>
            <p:cNvPr id="8213" name="任意多边形 25"/>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w="9525">
              <a:noFill/>
            </a:ln>
          </p:spPr>
          <p:txBody>
            <a:bodyPr vert="horz" wrap="square" anchor="t"/>
            <a:lstStyle/>
            <a:p>
              <a:endParaRPr sz="2000">
                <a:solidFill>
                  <a:srgbClr val="000000"/>
                </a:solidFill>
                <a:cs typeface="+mn-ea"/>
                <a:sym typeface="+mn-lt"/>
              </a:endParaRPr>
            </a:p>
          </p:txBody>
        </p:sp>
      </p:grpSp>
      <p:grpSp>
        <p:nvGrpSpPr>
          <p:cNvPr id="8214" name="组合 26"/>
          <p:cNvGrpSpPr/>
          <p:nvPr/>
        </p:nvGrpSpPr>
        <p:grpSpPr>
          <a:xfrm>
            <a:off x="5708015" y="4281805"/>
            <a:ext cx="377825" cy="482600"/>
            <a:chOff x="0" y="0"/>
            <a:chExt cx="563562" cy="720725"/>
          </a:xfrm>
          <a:solidFill>
            <a:srgbClr val="C8C8C8"/>
          </a:solidFill>
        </p:grpSpPr>
        <p:sp>
          <p:nvSpPr>
            <p:cNvPr id="8215" name="Freeform 32"/>
            <p:cNvSpPr/>
            <p:nvPr/>
          </p:nvSpPr>
          <p:spPr>
            <a:xfrm>
              <a:off x="209550" y="0"/>
              <a:ext cx="142875" cy="720725"/>
            </a:xfrm>
            <a:custGeom>
              <a:avLst/>
              <a:gdLst>
                <a:gd name="txL" fmla="*/ 0 w 64"/>
                <a:gd name="txT" fmla="*/ 0 h 321"/>
                <a:gd name="txR" fmla="*/ 64 w 64"/>
                <a:gd name="txB" fmla="*/ 321 h 321"/>
              </a:gdLst>
              <a:ahLst/>
              <a:cxnLst>
                <a:cxn ang="0">
                  <a:pos x="64" y="289"/>
                </a:cxn>
                <a:cxn ang="0">
                  <a:pos x="32" y="321"/>
                </a:cxn>
                <a:cxn ang="0">
                  <a:pos x="0" y="289"/>
                </a:cxn>
                <a:cxn ang="0">
                  <a:pos x="0" y="32"/>
                </a:cxn>
                <a:cxn ang="0">
                  <a:pos x="32" y="0"/>
                </a:cxn>
                <a:cxn ang="0">
                  <a:pos x="64" y="32"/>
                </a:cxn>
                <a:cxn ang="0">
                  <a:pos x="64" y="289"/>
                </a:cxn>
              </a:cxnLst>
              <a:rect l="txL" t="txT" r="txR" b="tx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w="9525">
              <a:noFill/>
            </a:ln>
          </p:spPr>
          <p:txBody>
            <a:bodyPr vert="horz" wrap="square" anchor="t"/>
            <a:lstStyle/>
            <a:p>
              <a:endParaRPr>
                <a:solidFill>
                  <a:srgbClr val="000000"/>
                </a:solidFill>
                <a:cs typeface="+mn-ea"/>
                <a:sym typeface="+mn-lt"/>
              </a:endParaRPr>
            </a:p>
          </p:txBody>
        </p:sp>
        <p:sp>
          <p:nvSpPr>
            <p:cNvPr id="8216" name="Freeform 33"/>
            <p:cNvSpPr/>
            <p:nvPr/>
          </p:nvSpPr>
          <p:spPr>
            <a:xfrm>
              <a:off x="0" y="439737"/>
              <a:ext cx="141288" cy="280988"/>
            </a:xfrm>
            <a:custGeom>
              <a:avLst/>
              <a:gdLst>
                <a:gd name="txL" fmla="*/ 0 w 63"/>
                <a:gd name="txT" fmla="*/ 0 h 125"/>
                <a:gd name="txR" fmla="*/ 63 w 63"/>
                <a:gd name="txB" fmla="*/ 125 h 125"/>
              </a:gdLst>
              <a:ahLst/>
              <a:cxnLst>
                <a:cxn ang="0">
                  <a:pos x="63" y="93"/>
                </a:cxn>
                <a:cxn ang="0">
                  <a:pos x="32" y="125"/>
                </a:cxn>
                <a:cxn ang="0">
                  <a:pos x="0" y="93"/>
                </a:cxn>
                <a:cxn ang="0">
                  <a:pos x="0" y="32"/>
                </a:cxn>
                <a:cxn ang="0">
                  <a:pos x="32" y="0"/>
                </a:cxn>
                <a:cxn ang="0">
                  <a:pos x="63" y="32"/>
                </a:cxn>
                <a:cxn ang="0">
                  <a:pos x="63" y="93"/>
                </a:cxn>
              </a:cxnLst>
              <a:rect l="txL" t="txT" r="txR" b="tx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w="9525">
              <a:noFill/>
            </a:ln>
          </p:spPr>
          <p:txBody>
            <a:bodyPr vert="horz" wrap="square" anchor="t"/>
            <a:lstStyle/>
            <a:p>
              <a:endParaRPr>
                <a:solidFill>
                  <a:srgbClr val="000000"/>
                </a:solidFill>
                <a:cs typeface="+mn-ea"/>
                <a:sym typeface="+mn-lt"/>
              </a:endParaRPr>
            </a:p>
          </p:txBody>
        </p:sp>
        <p:sp>
          <p:nvSpPr>
            <p:cNvPr id="8217" name="Freeform 34"/>
            <p:cNvSpPr/>
            <p:nvPr/>
          </p:nvSpPr>
          <p:spPr>
            <a:xfrm>
              <a:off x="420687" y="231775"/>
              <a:ext cx="142875" cy="488950"/>
            </a:xfrm>
            <a:custGeom>
              <a:avLst/>
              <a:gdLst>
                <a:gd name="txL" fmla="*/ 0 w 64"/>
                <a:gd name="txT" fmla="*/ 0 h 218"/>
                <a:gd name="txR" fmla="*/ 64 w 64"/>
                <a:gd name="txB" fmla="*/ 218 h 218"/>
              </a:gdLst>
              <a:ahLst/>
              <a:cxnLst>
                <a:cxn ang="0">
                  <a:pos x="64" y="186"/>
                </a:cxn>
                <a:cxn ang="0">
                  <a:pos x="32" y="218"/>
                </a:cxn>
                <a:cxn ang="0">
                  <a:pos x="0" y="186"/>
                </a:cxn>
                <a:cxn ang="0">
                  <a:pos x="0" y="32"/>
                </a:cxn>
                <a:cxn ang="0">
                  <a:pos x="32" y="0"/>
                </a:cxn>
                <a:cxn ang="0">
                  <a:pos x="64" y="32"/>
                </a:cxn>
                <a:cxn ang="0">
                  <a:pos x="64" y="186"/>
                </a:cxn>
              </a:cxnLst>
              <a:rect l="txL" t="txT" r="txR" b="tx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w="9525">
              <a:noFill/>
            </a:ln>
          </p:spPr>
          <p:txBody>
            <a:bodyPr vert="horz" wrap="square" anchor="t"/>
            <a:lstStyle/>
            <a:p>
              <a:endParaRPr>
                <a:solidFill>
                  <a:srgbClr val="000000"/>
                </a:solidFill>
                <a:cs typeface="+mn-ea"/>
                <a:sym typeface="+mn-lt"/>
              </a:endParaRPr>
            </a:p>
          </p:txBody>
        </p:sp>
      </p:grpSp>
      <p:grpSp>
        <p:nvGrpSpPr>
          <p:cNvPr id="8218" name="组合 32"/>
          <p:cNvGrpSpPr/>
          <p:nvPr/>
        </p:nvGrpSpPr>
        <p:grpSpPr>
          <a:xfrm>
            <a:off x="7293928" y="3278505"/>
            <a:ext cx="417512" cy="466725"/>
            <a:chOff x="0" y="0"/>
            <a:chExt cx="402656" cy="450303"/>
          </a:xfrm>
        </p:grpSpPr>
        <p:sp>
          <p:nvSpPr>
            <p:cNvPr id="8219" name="Freeform 108"/>
            <p:cNvSpPr>
              <a:spLocks noEditPoints="1"/>
            </p:cNvSpPr>
            <p:nvPr/>
          </p:nvSpPr>
          <p:spPr>
            <a:xfrm>
              <a:off x="69134" y="167228"/>
              <a:ext cx="56988" cy="57923"/>
            </a:xfrm>
            <a:custGeom>
              <a:avLst/>
              <a:gdLst>
                <a:gd name="txL" fmla="*/ 0 w 26"/>
                <a:gd name="txT" fmla="*/ 0 h 26"/>
                <a:gd name="txR" fmla="*/ 26 w 26"/>
                <a:gd name="txB" fmla="*/ 26 h 26"/>
              </a:gdLst>
              <a:ahLst/>
              <a:cxnLst>
                <a:cxn ang="0">
                  <a:pos x="13" y="0"/>
                </a:cxn>
                <a:cxn ang="0">
                  <a:pos x="0" y="13"/>
                </a:cxn>
                <a:cxn ang="0">
                  <a:pos x="13" y="26"/>
                </a:cxn>
                <a:cxn ang="0">
                  <a:pos x="26" y="13"/>
                </a:cxn>
                <a:cxn ang="0">
                  <a:pos x="13" y="0"/>
                </a:cxn>
                <a:cxn ang="0">
                  <a:pos x="13" y="23"/>
                </a:cxn>
                <a:cxn ang="0">
                  <a:pos x="3" y="13"/>
                </a:cxn>
                <a:cxn ang="0">
                  <a:pos x="13" y="3"/>
                </a:cxn>
                <a:cxn ang="0">
                  <a:pos x="23" y="13"/>
                </a:cxn>
                <a:cxn ang="0">
                  <a:pos x="13" y="23"/>
                </a:cxn>
              </a:cxnLst>
              <a:rect l="txL" t="txT" r="txR" b="tx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8220" name="Freeform 109"/>
            <p:cNvSpPr>
              <a:spLocks noEditPoints="1"/>
            </p:cNvSpPr>
            <p:nvPr/>
          </p:nvSpPr>
          <p:spPr>
            <a:xfrm>
              <a:off x="197125" y="129859"/>
              <a:ext cx="48580" cy="48580"/>
            </a:xfrm>
            <a:custGeom>
              <a:avLst/>
              <a:gdLst>
                <a:gd name="txL" fmla="*/ 0 w 22"/>
                <a:gd name="txT" fmla="*/ 0 h 22"/>
                <a:gd name="txR" fmla="*/ 22 w 22"/>
                <a:gd name="txB" fmla="*/ 22 h 22"/>
              </a:gdLst>
              <a:ahLst/>
              <a:cxnLst>
                <a:cxn ang="0">
                  <a:pos x="11" y="0"/>
                </a:cxn>
                <a:cxn ang="0">
                  <a:pos x="0" y="11"/>
                </a:cxn>
                <a:cxn ang="0">
                  <a:pos x="11" y="22"/>
                </a:cxn>
                <a:cxn ang="0">
                  <a:pos x="22" y="11"/>
                </a:cxn>
                <a:cxn ang="0">
                  <a:pos x="11" y="0"/>
                </a:cxn>
                <a:cxn ang="0">
                  <a:pos x="11" y="17"/>
                </a:cxn>
                <a:cxn ang="0">
                  <a:pos x="5" y="11"/>
                </a:cxn>
                <a:cxn ang="0">
                  <a:pos x="11" y="5"/>
                </a:cxn>
                <a:cxn ang="0">
                  <a:pos x="17" y="11"/>
                </a:cxn>
                <a:cxn ang="0">
                  <a:pos x="11" y="17"/>
                </a:cxn>
              </a:cxnLst>
              <a:rect l="txL" t="txT" r="txR" b="tx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8221" name="Freeform 110"/>
            <p:cNvSpPr>
              <a:spLocks noEditPoints="1"/>
            </p:cNvSpPr>
            <p:nvPr/>
          </p:nvSpPr>
          <p:spPr>
            <a:xfrm>
              <a:off x="82213" y="181242"/>
              <a:ext cx="30830" cy="30830"/>
            </a:xfrm>
            <a:custGeom>
              <a:avLst/>
              <a:gdLst>
                <a:gd name="txL" fmla="*/ 0 w 14"/>
                <a:gd name="txT" fmla="*/ 0 h 14"/>
                <a:gd name="txR" fmla="*/ 14 w 14"/>
                <a:gd name="txB" fmla="*/ 14 h 14"/>
              </a:gdLst>
              <a:ahLst/>
              <a:cxnLst>
                <a:cxn ang="0">
                  <a:pos x="7" y="0"/>
                </a:cxn>
                <a:cxn ang="0">
                  <a:pos x="0" y="7"/>
                </a:cxn>
                <a:cxn ang="0">
                  <a:pos x="7" y="14"/>
                </a:cxn>
                <a:cxn ang="0">
                  <a:pos x="14" y="7"/>
                </a:cxn>
                <a:cxn ang="0">
                  <a:pos x="7" y="0"/>
                </a:cxn>
                <a:cxn ang="0">
                  <a:pos x="7" y="10"/>
                </a:cxn>
                <a:cxn ang="0">
                  <a:pos x="4" y="7"/>
                </a:cxn>
                <a:cxn ang="0">
                  <a:pos x="7" y="3"/>
                </a:cxn>
                <a:cxn ang="0">
                  <a:pos x="11" y="7"/>
                </a:cxn>
                <a:cxn ang="0">
                  <a:pos x="7" y="10"/>
                </a:cxn>
              </a:cxnLst>
              <a:rect l="txL" t="txT" r="txR" b="tx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8222" name="Freeform 111"/>
            <p:cNvSpPr>
              <a:spLocks noEditPoints="1"/>
            </p:cNvSpPr>
            <p:nvPr/>
          </p:nvSpPr>
          <p:spPr>
            <a:xfrm>
              <a:off x="172834" y="105568"/>
              <a:ext cx="97161" cy="97161"/>
            </a:xfrm>
            <a:custGeom>
              <a:avLst/>
              <a:gdLst>
                <a:gd name="txL" fmla="*/ 0 w 44"/>
                <a:gd name="txT" fmla="*/ 0 h 44"/>
                <a:gd name="txR" fmla="*/ 44 w 44"/>
                <a:gd name="txB" fmla="*/ 44 h 44"/>
              </a:gdLst>
              <a:ahLst/>
              <a:cxnLst>
                <a:cxn ang="0">
                  <a:pos x="22" y="0"/>
                </a:cxn>
                <a:cxn ang="0">
                  <a:pos x="0" y="22"/>
                </a:cxn>
                <a:cxn ang="0">
                  <a:pos x="22" y="44"/>
                </a:cxn>
                <a:cxn ang="0">
                  <a:pos x="44" y="22"/>
                </a:cxn>
                <a:cxn ang="0">
                  <a:pos x="22" y="0"/>
                </a:cxn>
                <a:cxn ang="0">
                  <a:pos x="22" y="39"/>
                </a:cxn>
                <a:cxn ang="0">
                  <a:pos x="5" y="22"/>
                </a:cxn>
                <a:cxn ang="0">
                  <a:pos x="22" y="6"/>
                </a:cxn>
                <a:cxn ang="0">
                  <a:pos x="39" y="22"/>
                </a:cxn>
                <a:cxn ang="0">
                  <a:pos x="22" y="39"/>
                </a:cxn>
              </a:cxnLst>
              <a:rect l="txL" t="txT" r="txR" b="tx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8223" name="Freeform 112"/>
            <p:cNvSpPr>
              <a:spLocks noEditPoints="1"/>
            </p:cNvSpPr>
            <p:nvPr/>
          </p:nvSpPr>
          <p:spPr>
            <a:xfrm>
              <a:off x="0" y="0"/>
              <a:ext cx="402656" cy="450303"/>
            </a:xfrm>
            <a:custGeom>
              <a:avLst/>
              <a:gdLst>
                <a:gd name="txL" fmla="*/ 0 w 182"/>
                <a:gd name="txT" fmla="*/ 0 h 204"/>
                <a:gd name="txR" fmla="*/ 182 w 182"/>
                <a:gd name="txB" fmla="*/ 204 h 204"/>
              </a:gdLst>
              <a:ahLst/>
              <a:cxnLst>
                <a:cxn ang="0">
                  <a:pos x="157" y="96"/>
                </a:cxn>
                <a:cxn ang="0">
                  <a:pos x="153" y="48"/>
                </a:cxn>
                <a:cxn ang="0">
                  <a:pos x="78" y="0"/>
                </a:cxn>
                <a:cxn ang="0">
                  <a:pos x="1" y="79"/>
                </a:cxn>
                <a:cxn ang="0">
                  <a:pos x="0" y="204"/>
                </a:cxn>
                <a:cxn ang="0">
                  <a:pos x="113" y="176"/>
                </a:cxn>
                <a:cxn ang="0">
                  <a:pos x="147" y="176"/>
                </a:cxn>
                <a:cxn ang="0">
                  <a:pos x="147" y="176"/>
                </a:cxn>
                <a:cxn ang="0">
                  <a:pos x="156" y="151"/>
                </a:cxn>
                <a:cxn ang="0">
                  <a:pos x="146" y="145"/>
                </a:cxn>
                <a:cxn ang="0">
                  <a:pos x="156" y="140"/>
                </a:cxn>
                <a:cxn ang="0">
                  <a:pos x="155" y="138"/>
                </a:cxn>
                <a:cxn ang="0">
                  <a:pos x="170" y="111"/>
                </a:cxn>
                <a:cxn ang="0">
                  <a:pos x="62" y="93"/>
                </a:cxn>
                <a:cxn ang="0">
                  <a:pos x="62" y="102"/>
                </a:cxn>
                <a:cxn ang="0">
                  <a:pos x="54" y="105"/>
                </a:cxn>
                <a:cxn ang="0">
                  <a:pos x="48" y="110"/>
                </a:cxn>
                <a:cxn ang="0">
                  <a:pos x="40" y="107"/>
                </a:cxn>
                <a:cxn ang="0">
                  <a:pos x="32" y="107"/>
                </a:cxn>
                <a:cxn ang="0">
                  <a:pos x="28" y="99"/>
                </a:cxn>
                <a:cxn ang="0">
                  <a:pos x="22" y="93"/>
                </a:cxn>
                <a:cxn ang="0">
                  <a:pos x="26" y="85"/>
                </a:cxn>
                <a:cxn ang="0">
                  <a:pos x="26" y="76"/>
                </a:cxn>
                <a:cxn ang="0">
                  <a:pos x="34" y="73"/>
                </a:cxn>
                <a:cxn ang="0">
                  <a:pos x="40" y="68"/>
                </a:cxn>
                <a:cxn ang="0">
                  <a:pos x="48" y="71"/>
                </a:cxn>
                <a:cxn ang="0">
                  <a:pos x="57" y="71"/>
                </a:cxn>
                <a:cxn ang="0">
                  <a:pos x="60" y="79"/>
                </a:cxn>
                <a:cxn ang="0">
                  <a:pos x="66" y="85"/>
                </a:cxn>
                <a:cxn ang="0">
                  <a:pos x="136" y="77"/>
                </a:cxn>
                <a:cxn ang="0">
                  <a:pos x="126" y="87"/>
                </a:cxn>
                <a:cxn ang="0">
                  <a:pos x="121" y="100"/>
                </a:cxn>
                <a:cxn ang="0">
                  <a:pos x="107" y="100"/>
                </a:cxn>
                <a:cxn ang="0">
                  <a:pos x="94" y="105"/>
                </a:cxn>
                <a:cxn ang="0">
                  <a:pos x="83" y="96"/>
                </a:cxn>
                <a:cxn ang="0">
                  <a:pos x="70" y="91"/>
                </a:cxn>
                <a:cxn ang="0">
                  <a:pos x="70" y="77"/>
                </a:cxn>
                <a:cxn ang="0">
                  <a:pos x="64" y="64"/>
                </a:cxn>
                <a:cxn ang="0">
                  <a:pos x="74" y="53"/>
                </a:cxn>
                <a:cxn ang="0">
                  <a:pos x="79" y="40"/>
                </a:cxn>
                <a:cxn ang="0">
                  <a:pos x="94" y="40"/>
                </a:cxn>
                <a:cxn ang="0">
                  <a:pos x="107" y="35"/>
                </a:cxn>
                <a:cxn ang="0">
                  <a:pos x="117" y="44"/>
                </a:cxn>
                <a:cxn ang="0">
                  <a:pos x="130" y="49"/>
                </a:cxn>
                <a:cxn ang="0">
                  <a:pos x="130" y="64"/>
                </a:cxn>
                <a:cxn ang="0">
                  <a:pos x="136" y="77"/>
                </a:cxn>
              </a:cxnLst>
              <a:rect l="txL" t="txT" r="txR" b="tx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2F2637"/>
            </a:solidFill>
            <a:ln w="9525">
              <a:noFill/>
            </a:ln>
          </p:spPr>
          <p:txBody>
            <a:bodyPr vert="horz" wrap="square" anchor="t"/>
            <a:lstStyle/>
            <a:p>
              <a:endParaRPr>
                <a:solidFill>
                  <a:srgbClr val="000000"/>
                </a:solidFill>
                <a:cs typeface="+mn-ea"/>
                <a:sym typeface="+mn-lt"/>
              </a:endParaRPr>
            </a:p>
          </p:txBody>
        </p:sp>
      </p:grpSp>
      <p:sp>
        <p:nvSpPr>
          <p:cNvPr id="8224" name="文本框 38"/>
          <p:cNvSpPr/>
          <p:nvPr/>
        </p:nvSpPr>
        <p:spPr>
          <a:xfrm>
            <a:off x="1293495" y="1956435"/>
            <a:ext cx="2834640" cy="112204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8225" name="文本框 39"/>
          <p:cNvSpPr/>
          <p:nvPr/>
        </p:nvSpPr>
        <p:spPr>
          <a:xfrm>
            <a:off x="1293495" y="4798060"/>
            <a:ext cx="2737485" cy="129159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en-US" altLang="zh-CN" sz="1100" dirty="0">
              <a:solidFill>
                <a:srgbClr val="3F3E40"/>
              </a:solidFill>
              <a:cs typeface="+mn-ea"/>
              <a:sym typeface="+mn-lt"/>
            </a:endParaRP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8226" name="文本框 40"/>
          <p:cNvSpPr/>
          <p:nvPr/>
        </p:nvSpPr>
        <p:spPr>
          <a:xfrm>
            <a:off x="8203565" y="1956435"/>
            <a:ext cx="2797810" cy="112204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8227" name="文本框 41"/>
          <p:cNvSpPr/>
          <p:nvPr/>
        </p:nvSpPr>
        <p:spPr>
          <a:xfrm>
            <a:off x="8203565" y="4798060"/>
            <a:ext cx="2797810" cy="129159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en-US" altLang="zh-CN" sz="1100" dirty="0">
              <a:solidFill>
                <a:srgbClr val="3F3E40"/>
              </a:solidFill>
              <a:cs typeface="+mn-ea"/>
              <a:sym typeface="+mn-lt"/>
            </a:endParaRP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10252" name="泪滴形 11"/>
          <p:cNvSpPr/>
          <p:nvPr/>
        </p:nvSpPr>
        <p:spPr>
          <a:xfrm rot="2797281">
            <a:off x="1732280" y="2485708"/>
            <a:ext cx="1514475" cy="1516062"/>
          </a:xfrm>
          <a:custGeom>
            <a:avLst/>
            <a:gdLst>
              <a:gd name="txL" fmla="*/ 0 w 2386"/>
              <a:gd name="txT" fmla="*/ 0 h 2386"/>
              <a:gd name="txR" fmla="*/ 2386 w 2386"/>
              <a:gd name="txB" fmla="*/ 2386 h 2386"/>
            </a:gdLst>
            <a:ahLst/>
            <a:cxnLst/>
            <a:rect l="txL" t="txT" r="txR" b="txB"/>
            <a:pathLst>
              <a:path w="2386" h="2386">
                <a:moveTo>
                  <a:pt x="0" y="1193"/>
                </a:moveTo>
                <a:arcTo wR="1193" hR="1193" stAng="-10800000" swAng="5400000"/>
                <a:cubicBezTo>
                  <a:pt x="1590" y="0"/>
                  <a:pt x="1988" y="0"/>
                  <a:pt x="2386" y="0"/>
                </a:cubicBezTo>
                <a:cubicBezTo>
                  <a:pt x="2386" y="397"/>
                  <a:pt x="2386" y="795"/>
                  <a:pt x="2386" y="1193"/>
                </a:cubicBezTo>
                <a:arcTo wR="1193" hR="1193" stAng="0" swAng="5400000"/>
                <a:arcTo wR="1193" hR="1193" stAng="-16200000" swAng="5400000"/>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10253" name="泪滴形 14"/>
          <p:cNvSpPr/>
          <p:nvPr/>
        </p:nvSpPr>
        <p:spPr>
          <a:xfrm rot="2797281">
            <a:off x="4078605" y="2487295"/>
            <a:ext cx="1514475" cy="1514475"/>
          </a:xfrm>
          <a:custGeom>
            <a:avLst/>
            <a:gdLst>
              <a:gd name="txL" fmla="*/ 0 w 2386"/>
              <a:gd name="txT" fmla="*/ 0 h 2386"/>
              <a:gd name="txR" fmla="*/ 2386 w 2386"/>
              <a:gd name="txB" fmla="*/ 2386 h 2386"/>
            </a:gdLst>
            <a:ahLst/>
            <a:cxnLst/>
            <a:rect l="txL" t="txT" r="txR" b="txB"/>
            <a:pathLst>
              <a:path w="2386" h="2386">
                <a:moveTo>
                  <a:pt x="0" y="1193"/>
                </a:moveTo>
                <a:arcTo wR="1193" hR="1193" stAng="-10800000" swAng="5400000"/>
                <a:cubicBezTo>
                  <a:pt x="1590" y="0"/>
                  <a:pt x="1988" y="0"/>
                  <a:pt x="2386" y="0"/>
                </a:cubicBezTo>
                <a:cubicBezTo>
                  <a:pt x="2386" y="397"/>
                  <a:pt x="2386" y="795"/>
                  <a:pt x="2386" y="1193"/>
                </a:cubicBezTo>
                <a:arcTo wR="1193" hR="1193" stAng="0" swAng="5400000"/>
                <a:arcTo wR="1193" hR="1193" stAng="-16200000" swAng="5400000"/>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10254" name="泪滴形 18"/>
          <p:cNvSpPr/>
          <p:nvPr/>
        </p:nvSpPr>
        <p:spPr>
          <a:xfrm rot="2797281">
            <a:off x="6462713" y="2480628"/>
            <a:ext cx="1514475" cy="1516062"/>
          </a:xfrm>
          <a:custGeom>
            <a:avLst/>
            <a:gdLst>
              <a:gd name="txL" fmla="*/ 0 w 2386"/>
              <a:gd name="txT" fmla="*/ 0 h 2386"/>
              <a:gd name="txR" fmla="*/ 2386 w 2386"/>
              <a:gd name="txB" fmla="*/ 2386 h 2386"/>
            </a:gdLst>
            <a:ahLst/>
            <a:cxnLst/>
            <a:rect l="txL" t="txT" r="txR" b="txB"/>
            <a:pathLst>
              <a:path w="2386" h="2386">
                <a:moveTo>
                  <a:pt x="0" y="1193"/>
                </a:moveTo>
                <a:arcTo wR="1193" hR="1193" stAng="-10800000" swAng="5400000"/>
                <a:cubicBezTo>
                  <a:pt x="1590" y="0"/>
                  <a:pt x="1988" y="0"/>
                  <a:pt x="2386" y="0"/>
                </a:cubicBezTo>
                <a:cubicBezTo>
                  <a:pt x="2386" y="397"/>
                  <a:pt x="2386" y="795"/>
                  <a:pt x="2386" y="1193"/>
                </a:cubicBezTo>
                <a:arcTo wR="1193" hR="1193" stAng="0" swAng="5400000"/>
                <a:arcTo wR="1193" hR="1193" stAng="-16200000" swAng="5400000"/>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10255" name="泪滴形 19"/>
          <p:cNvSpPr/>
          <p:nvPr/>
        </p:nvSpPr>
        <p:spPr>
          <a:xfrm rot="8197282">
            <a:off x="8845868" y="2487295"/>
            <a:ext cx="1514475" cy="1514475"/>
          </a:xfrm>
          <a:custGeom>
            <a:avLst/>
            <a:gdLst>
              <a:gd name="txL" fmla="*/ 0 w 2386"/>
              <a:gd name="txT" fmla="*/ 0 h 2386"/>
              <a:gd name="txR" fmla="*/ 2386 w 2386"/>
              <a:gd name="txB" fmla="*/ 2386 h 2386"/>
            </a:gdLst>
            <a:ahLst/>
            <a:cxnLst/>
            <a:rect l="txL" t="txT" r="txR" b="txB"/>
            <a:pathLst>
              <a:path w="2386" h="2386">
                <a:moveTo>
                  <a:pt x="0" y="1193"/>
                </a:moveTo>
                <a:arcTo wR="1193" hR="1193" stAng="-10800000" swAng="5400000"/>
                <a:cubicBezTo>
                  <a:pt x="1590" y="0"/>
                  <a:pt x="1988" y="0"/>
                  <a:pt x="2386" y="0"/>
                </a:cubicBezTo>
                <a:cubicBezTo>
                  <a:pt x="2386" y="397"/>
                  <a:pt x="2386" y="795"/>
                  <a:pt x="2386" y="1193"/>
                </a:cubicBezTo>
                <a:arcTo wR="1193" hR="1193" stAng="0" swAng="5400000"/>
                <a:arcTo wR="1193" hR="1193" stAng="-16200000" swAng="5400000"/>
                <a:close/>
              </a:path>
            </a:pathLst>
          </a:custGeom>
          <a:solidFill>
            <a:srgbClr val="2F2637"/>
          </a:solidFill>
          <a:ln w="9525">
            <a:noFill/>
          </a:ln>
        </p:spPr>
        <p:txBody>
          <a:bodyPr anchor="ctr"/>
          <a:lstStyle/>
          <a:p>
            <a:pPr algn="ctr"/>
            <a:endParaRPr>
              <a:solidFill>
                <a:srgbClr val="FFFFFF"/>
              </a:solidFill>
              <a:cs typeface="+mn-ea"/>
              <a:sym typeface="+mn-lt"/>
            </a:endParaRPr>
          </a:p>
        </p:txBody>
      </p:sp>
      <p:sp>
        <p:nvSpPr>
          <p:cNvPr id="10256" name="椭圆 20"/>
          <p:cNvSpPr/>
          <p:nvPr/>
        </p:nvSpPr>
        <p:spPr>
          <a:xfrm>
            <a:off x="1913255" y="2658745"/>
            <a:ext cx="1160463" cy="1160463"/>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10257" name="椭圆 21"/>
          <p:cNvSpPr/>
          <p:nvPr/>
        </p:nvSpPr>
        <p:spPr>
          <a:xfrm>
            <a:off x="4288155" y="2658745"/>
            <a:ext cx="1158875" cy="1160463"/>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10258" name="椭圆 22"/>
          <p:cNvSpPr/>
          <p:nvPr/>
        </p:nvSpPr>
        <p:spPr>
          <a:xfrm>
            <a:off x="6639243" y="2658745"/>
            <a:ext cx="1160462" cy="1160463"/>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10259" name="椭圆 23"/>
          <p:cNvSpPr/>
          <p:nvPr/>
        </p:nvSpPr>
        <p:spPr>
          <a:xfrm>
            <a:off x="9023668" y="2658745"/>
            <a:ext cx="1158875" cy="1160463"/>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grpSp>
        <p:nvGrpSpPr>
          <p:cNvPr id="10260" name="组合 24"/>
          <p:cNvGrpSpPr/>
          <p:nvPr/>
        </p:nvGrpSpPr>
        <p:grpSpPr>
          <a:xfrm>
            <a:off x="4642168" y="2990533"/>
            <a:ext cx="415925" cy="412750"/>
            <a:chOff x="0" y="0"/>
            <a:chExt cx="453105" cy="448433"/>
          </a:xfrm>
        </p:grpSpPr>
        <p:sp>
          <p:nvSpPr>
            <p:cNvPr id="10261" name="Freeform 136"/>
            <p:cNvSpPr/>
            <p:nvPr/>
          </p:nvSpPr>
          <p:spPr>
            <a:xfrm>
              <a:off x="0" y="251309"/>
              <a:ext cx="453105" cy="197124"/>
            </a:xfrm>
            <a:custGeom>
              <a:avLst/>
              <a:gdLst>
                <a:gd name="txL" fmla="*/ 0 w 205"/>
                <a:gd name="txT" fmla="*/ 0 h 89"/>
                <a:gd name="txR" fmla="*/ 205 w 205"/>
                <a:gd name="txB" fmla="*/ 89 h 89"/>
              </a:gdLst>
              <a:ahLst/>
              <a:cxnLst>
                <a:cxn ang="0">
                  <a:pos x="103" y="19"/>
                </a:cxn>
                <a:cxn ang="0">
                  <a:pos x="47" y="0"/>
                </a:cxn>
                <a:cxn ang="0">
                  <a:pos x="0" y="0"/>
                </a:cxn>
                <a:cxn ang="0">
                  <a:pos x="0" y="67"/>
                </a:cxn>
                <a:cxn ang="0">
                  <a:pos x="22" y="89"/>
                </a:cxn>
                <a:cxn ang="0">
                  <a:pos x="183" y="89"/>
                </a:cxn>
                <a:cxn ang="0">
                  <a:pos x="205" y="67"/>
                </a:cxn>
                <a:cxn ang="0">
                  <a:pos x="205" y="0"/>
                </a:cxn>
                <a:cxn ang="0">
                  <a:pos x="158" y="0"/>
                </a:cxn>
                <a:cxn ang="0">
                  <a:pos x="103" y="19"/>
                </a:cxn>
              </a:cxnLst>
              <a:rect l="txL" t="txT" r="txR" b="tx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62" name="Freeform 137"/>
            <p:cNvSpPr>
              <a:spLocks noEditPoints="1"/>
            </p:cNvSpPr>
            <p:nvPr/>
          </p:nvSpPr>
          <p:spPr>
            <a:xfrm>
              <a:off x="0" y="0"/>
              <a:ext cx="453105" cy="260652"/>
            </a:xfrm>
            <a:custGeom>
              <a:avLst/>
              <a:gdLst>
                <a:gd name="txL" fmla="*/ 0 w 205"/>
                <a:gd name="txT" fmla="*/ 0 h 118"/>
                <a:gd name="txR" fmla="*/ 205 w 205"/>
                <a:gd name="txB" fmla="*/ 118 h 118"/>
              </a:gdLst>
              <a:ahLst/>
              <a:cxnLst>
                <a:cxn ang="0">
                  <a:pos x="183" y="42"/>
                </a:cxn>
                <a:cxn ang="0">
                  <a:pos x="180" y="42"/>
                </a:cxn>
                <a:cxn ang="0">
                  <a:pos x="154" y="42"/>
                </a:cxn>
                <a:cxn ang="0">
                  <a:pos x="154" y="22"/>
                </a:cxn>
                <a:cxn ang="0">
                  <a:pos x="132" y="0"/>
                </a:cxn>
                <a:cxn ang="0">
                  <a:pos x="73" y="0"/>
                </a:cxn>
                <a:cxn ang="0">
                  <a:pos x="51" y="22"/>
                </a:cxn>
                <a:cxn ang="0">
                  <a:pos x="51" y="42"/>
                </a:cxn>
                <a:cxn ang="0">
                  <a:pos x="25" y="42"/>
                </a:cxn>
                <a:cxn ang="0">
                  <a:pos x="22" y="42"/>
                </a:cxn>
                <a:cxn ang="0">
                  <a:pos x="0" y="64"/>
                </a:cxn>
                <a:cxn ang="0">
                  <a:pos x="0" y="101"/>
                </a:cxn>
                <a:cxn ang="0">
                  <a:pos x="54" y="101"/>
                </a:cxn>
                <a:cxn ang="0">
                  <a:pos x="103" y="118"/>
                </a:cxn>
                <a:cxn ang="0">
                  <a:pos x="151" y="101"/>
                </a:cxn>
                <a:cxn ang="0">
                  <a:pos x="205" y="101"/>
                </a:cxn>
                <a:cxn ang="0">
                  <a:pos x="205" y="64"/>
                </a:cxn>
                <a:cxn ang="0">
                  <a:pos x="183" y="42"/>
                </a:cxn>
                <a:cxn ang="0">
                  <a:pos x="67" y="26"/>
                </a:cxn>
                <a:cxn ang="0">
                  <a:pos x="67" y="22"/>
                </a:cxn>
                <a:cxn ang="0">
                  <a:pos x="73" y="17"/>
                </a:cxn>
                <a:cxn ang="0">
                  <a:pos x="132" y="17"/>
                </a:cxn>
                <a:cxn ang="0">
                  <a:pos x="138" y="22"/>
                </a:cxn>
                <a:cxn ang="0">
                  <a:pos x="138" y="26"/>
                </a:cxn>
                <a:cxn ang="0">
                  <a:pos x="138" y="42"/>
                </a:cxn>
                <a:cxn ang="0">
                  <a:pos x="67" y="42"/>
                </a:cxn>
                <a:cxn ang="0">
                  <a:pos x="67" y="26"/>
                </a:cxn>
                <a:cxn ang="0">
                  <a:pos x="101" y="101"/>
                </a:cxn>
                <a:cxn ang="0">
                  <a:pos x="85" y="86"/>
                </a:cxn>
                <a:cxn ang="0">
                  <a:pos x="101" y="70"/>
                </a:cxn>
                <a:cxn ang="0">
                  <a:pos x="117" y="86"/>
                </a:cxn>
                <a:cxn ang="0">
                  <a:pos x="101" y="101"/>
                </a:cxn>
              </a:cxnLst>
              <a:rect l="txL" t="txT" r="txR" b="tx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grpSp>
      <p:grpSp>
        <p:nvGrpSpPr>
          <p:cNvPr id="10263" name="组合 27"/>
          <p:cNvGrpSpPr/>
          <p:nvPr/>
        </p:nvGrpSpPr>
        <p:grpSpPr>
          <a:xfrm>
            <a:off x="2197418" y="3003233"/>
            <a:ext cx="585787" cy="446087"/>
            <a:chOff x="0" y="0"/>
            <a:chExt cx="509646" cy="387231"/>
          </a:xfrm>
        </p:grpSpPr>
        <p:sp>
          <p:nvSpPr>
            <p:cNvPr id="10264" name="Freeform 20"/>
            <p:cNvSpPr>
              <a:spLocks noEditPoints="1"/>
            </p:cNvSpPr>
            <p:nvPr/>
          </p:nvSpPr>
          <p:spPr>
            <a:xfrm>
              <a:off x="0" y="51839"/>
              <a:ext cx="337890" cy="335392"/>
            </a:xfrm>
            <a:custGeom>
              <a:avLst/>
              <a:gdLst>
                <a:gd name="txL" fmla="*/ 0 w 229"/>
                <a:gd name="txT" fmla="*/ 0 h 227"/>
                <a:gd name="txR" fmla="*/ 229 w 229"/>
                <a:gd name="txB" fmla="*/ 227 h 227"/>
              </a:gdLst>
              <a:ahLst/>
              <a:cxnLst>
                <a:cxn ang="0">
                  <a:pos x="229" y="128"/>
                </a:cxn>
                <a:cxn ang="0">
                  <a:pos x="229" y="98"/>
                </a:cxn>
                <a:cxn ang="0">
                  <a:pos x="206" y="93"/>
                </a:cxn>
                <a:cxn ang="0">
                  <a:pos x="200" y="76"/>
                </a:cxn>
                <a:cxn ang="0">
                  <a:pos x="216" y="58"/>
                </a:cxn>
                <a:cxn ang="0">
                  <a:pos x="198" y="34"/>
                </a:cxn>
                <a:cxn ang="0">
                  <a:pos x="176" y="44"/>
                </a:cxn>
                <a:cxn ang="0">
                  <a:pos x="161" y="33"/>
                </a:cxn>
                <a:cxn ang="0">
                  <a:pos x="164" y="9"/>
                </a:cxn>
                <a:cxn ang="0">
                  <a:pos x="135" y="0"/>
                </a:cxn>
                <a:cxn ang="0">
                  <a:pos x="123" y="20"/>
                </a:cxn>
                <a:cxn ang="0">
                  <a:pos x="114" y="20"/>
                </a:cxn>
                <a:cxn ang="0">
                  <a:pos x="105" y="20"/>
                </a:cxn>
                <a:cxn ang="0">
                  <a:pos x="93" y="0"/>
                </a:cxn>
                <a:cxn ang="0">
                  <a:pos x="65" y="9"/>
                </a:cxn>
                <a:cxn ang="0">
                  <a:pos x="67" y="33"/>
                </a:cxn>
                <a:cxn ang="0">
                  <a:pos x="52" y="44"/>
                </a:cxn>
                <a:cxn ang="0">
                  <a:pos x="30" y="34"/>
                </a:cxn>
                <a:cxn ang="0">
                  <a:pos x="13" y="58"/>
                </a:cxn>
                <a:cxn ang="0">
                  <a:pos x="29" y="76"/>
                </a:cxn>
                <a:cxn ang="0">
                  <a:pos x="23" y="94"/>
                </a:cxn>
                <a:cxn ang="0">
                  <a:pos x="0" y="98"/>
                </a:cxn>
                <a:cxn ang="0">
                  <a:pos x="0" y="128"/>
                </a:cxn>
                <a:cxn ang="0">
                  <a:pos x="23" y="133"/>
                </a:cxn>
                <a:cxn ang="0">
                  <a:pos x="29" y="151"/>
                </a:cxn>
                <a:cxn ang="0">
                  <a:pos x="13" y="169"/>
                </a:cxn>
                <a:cxn ang="0">
                  <a:pos x="31" y="193"/>
                </a:cxn>
                <a:cxn ang="0">
                  <a:pos x="52" y="183"/>
                </a:cxn>
                <a:cxn ang="0">
                  <a:pos x="67" y="194"/>
                </a:cxn>
                <a:cxn ang="0">
                  <a:pos x="65" y="218"/>
                </a:cxn>
                <a:cxn ang="0">
                  <a:pos x="93" y="227"/>
                </a:cxn>
                <a:cxn ang="0">
                  <a:pos x="105" y="206"/>
                </a:cxn>
                <a:cxn ang="0">
                  <a:pos x="114" y="207"/>
                </a:cxn>
                <a:cxn ang="0">
                  <a:pos x="124" y="206"/>
                </a:cxn>
                <a:cxn ang="0">
                  <a:pos x="135" y="227"/>
                </a:cxn>
                <a:cxn ang="0">
                  <a:pos x="164" y="217"/>
                </a:cxn>
                <a:cxn ang="0">
                  <a:pos x="161" y="194"/>
                </a:cxn>
                <a:cxn ang="0">
                  <a:pos x="176" y="183"/>
                </a:cxn>
                <a:cxn ang="0">
                  <a:pos x="198" y="193"/>
                </a:cxn>
                <a:cxn ang="0">
                  <a:pos x="216" y="168"/>
                </a:cxn>
                <a:cxn ang="0">
                  <a:pos x="200" y="151"/>
                </a:cxn>
                <a:cxn ang="0">
                  <a:pos x="206" y="133"/>
                </a:cxn>
                <a:cxn ang="0">
                  <a:pos x="229" y="128"/>
                </a:cxn>
                <a:cxn ang="0">
                  <a:pos x="114" y="180"/>
                </a:cxn>
                <a:cxn ang="0">
                  <a:pos x="47" y="113"/>
                </a:cxn>
                <a:cxn ang="0">
                  <a:pos x="114" y="46"/>
                </a:cxn>
                <a:cxn ang="0">
                  <a:pos x="181" y="113"/>
                </a:cxn>
                <a:cxn ang="0">
                  <a:pos x="114" y="180"/>
                </a:cxn>
              </a:cxnLst>
              <a:rect l="txL" t="txT" r="txR" b="tx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10265" name="Freeform 21"/>
            <p:cNvSpPr>
              <a:spLocks noEditPoints="1"/>
            </p:cNvSpPr>
            <p:nvPr/>
          </p:nvSpPr>
          <p:spPr>
            <a:xfrm>
              <a:off x="309785" y="0"/>
              <a:ext cx="199861" cy="199861"/>
            </a:xfrm>
            <a:custGeom>
              <a:avLst/>
              <a:gdLst>
                <a:gd name="txL" fmla="*/ 0 w 135"/>
                <a:gd name="txT" fmla="*/ 0 h 135"/>
                <a:gd name="txR" fmla="*/ 135 w 135"/>
                <a:gd name="txB" fmla="*/ 135 h 135"/>
              </a:gdLst>
              <a:ahLst/>
              <a:cxnLst>
                <a:cxn ang="0">
                  <a:pos x="135" y="76"/>
                </a:cxn>
                <a:cxn ang="0">
                  <a:pos x="135" y="58"/>
                </a:cxn>
                <a:cxn ang="0">
                  <a:pos x="122" y="55"/>
                </a:cxn>
                <a:cxn ang="0">
                  <a:pos x="118" y="45"/>
                </a:cxn>
                <a:cxn ang="0">
                  <a:pos x="128" y="34"/>
                </a:cxn>
                <a:cxn ang="0">
                  <a:pos x="117" y="20"/>
                </a:cxn>
                <a:cxn ang="0">
                  <a:pos x="104" y="26"/>
                </a:cxn>
                <a:cxn ang="0">
                  <a:pos x="96" y="19"/>
                </a:cxn>
                <a:cxn ang="0">
                  <a:pos x="97" y="5"/>
                </a:cxn>
                <a:cxn ang="0">
                  <a:pos x="80" y="0"/>
                </a:cxn>
                <a:cxn ang="0">
                  <a:pos x="73" y="12"/>
                </a:cxn>
                <a:cxn ang="0">
                  <a:pos x="67" y="12"/>
                </a:cxn>
                <a:cxn ang="0">
                  <a:pos x="62" y="12"/>
                </a:cxn>
                <a:cxn ang="0">
                  <a:pos x="55" y="0"/>
                </a:cxn>
                <a:cxn ang="0">
                  <a:pos x="38" y="5"/>
                </a:cxn>
                <a:cxn ang="0">
                  <a:pos x="39" y="19"/>
                </a:cxn>
                <a:cxn ang="0">
                  <a:pos x="30" y="26"/>
                </a:cxn>
                <a:cxn ang="0">
                  <a:pos x="18" y="20"/>
                </a:cxn>
                <a:cxn ang="0">
                  <a:pos x="7" y="34"/>
                </a:cxn>
                <a:cxn ang="0">
                  <a:pos x="17" y="45"/>
                </a:cxn>
                <a:cxn ang="0">
                  <a:pos x="13" y="55"/>
                </a:cxn>
                <a:cxn ang="0">
                  <a:pos x="0" y="58"/>
                </a:cxn>
                <a:cxn ang="0">
                  <a:pos x="0" y="76"/>
                </a:cxn>
                <a:cxn ang="0">
                  <a:pos x="13" y="79"/>
                </a:cxn>
                <a:cxn ang="0">
                  <a:pos x="17" y="90"/>
                </a:cxn>
                <a:cxn ang="0">
                  <a:pos x="7" y="100"/>
                </a:cxn>
                <a:cxn ang="0">
                  <a:pos x="18" y="114"/>
                </a:cxn>
                <a:cxn ang="0">
                  <a:pos x="31" y="109"/>
                </a:cxn>
                <a:cxn ang="0">
                  <a:pos x="39" y="115"/>
                </a:cxn>
                <a:cxn ang="0">
                  <a:pos x="38" y="129"/>
                </a:cxn>
                <a:cxn ang="0">
                  <a:pos x="55" y="135"/>
                </a:cxn>
                <a:cxn ang="0">
                  <a:pos x="62" y="122"/>
                </a:cxn>
                <a:cxn ang="0">
                  <a:pos x="68" y="123"/>
                </a:cxn>
                <a:cxn ang="0">
                  <a:pos x="73" y="122"/>
                </a:cxn>
                <a:cxn ang="0">
                  <a:pos x="80" y="135"/>
                </a:cxn>
                <a:cxn ang="0">
                  <a:pos x="97" y="129"/>
                </a:cxn>
                <a:cxn ang="0">
                  <a:pos x="96" y="115"/>
                </a:cxn>
                <a:cxn ang="0">
                  <a:pos x="104" y="109"/>
                </a:cxn>
                <a:cxn ang="0">
                  <a:pos x="117" y="114"/>
                </a:cxn>
                <a:cxn ang="0">
                  <a:pos x="128" y="100"/>
                </a:cxn>
                <a:cxn ang="0">
                  <a:pos x="118" y="89"/>
                </a:cxn>
                <a:cxn ang="0">
                  <a:pos x="122" y="79"/>
                </a:cxn>
                <a:cxn ang="0">
                  <a:pos x="135" y="76"/>
                </a:cxn>
                <a:cxn ang="0">
                  <a:pos x="67" y="107"/>
                </a:cxn>
                <a:cxn ang="0">
                  <a:pos x="28" y="67"/>
                </a:cxn>
                <a:cxn ang="0">
                  <a:pos x="67" y="27"/>
                </a:cxn>
                <a:cxn ang="0">
                  <a:pos x="107" y="67"/>
                </a:cxn>
                <a:cxn ang="0">
                  <a:pos x="67" y="107"/>
                </a:cxn>
              </a:cxnLst>
              <a:rect l="txL" t="txT" r="txR" b="tx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grpSp>
        <p:nvGrpSpPr>
          <p:cNvPr id="10266" name="组合 32"/>
          <p:cNvGrpSpPr/>
          <p:nvPr/>
        </p:nvGrpSpPr>
        <p:grpSpPr>
          <a:xfrm>
            <a:off x="7020243" y="3017520"/>
            <a:ext cx="398462" cy="444500"/>
            <a:chOff x="0" y="0"/>
            <a:chExt cx="402656" cy="450303"/>
          </a:xfrm>
        </p:grpSpPr>
        <p:sp>
          <p:nvSpPr>
            <p:cNvPr id="10267" name="Freeform 108"/>
            <p:cNvSpPr>
              <a:spLocks noEditPoints="1"/>
            </p:cNvSpPr>
            <p:nvPr/>
          </p:nvSpPr>
          <p:spPr>
            <a:xfrm>
              <a:off x="69134" y="167228"/>
              <a:ext cx="56988" cy="57923"/>
            </a:xfrm>
            <a:custGeom>
              <a:avLst/>
              <a:gdLst>
                <a:gd name="txL" fmla="*/ 0 w 26"/>
                <a:gd name="txT" fmla="*/ 0 h 26"/>
                <a:gd name="txR" fmla="*/ 26 w 26"/>
                <a:gd name="txB" fmla="*/ 26 h 26"/>
              </a:gdLst>
              <a:ahLst/>
              <a:cxnLst>
                <a:cxn ang="0">
                  <a:pos x="13" y="0"/>
                </a:cxn>
                <a:cxn ang="0">
                  <a:pos x="0" y="13"/>
                </a:cxn>
                <a:cxn ang="0">
                  <a:pos x="13" y="26"/>
                </a:cxn>
                <a:cxn ang="0">
                  <a:pos x="26" y="13"/>
                </a:cxn>
                <a:cxn ang="0">
                  <a:pos x="13" y="0"/>
                </a:cxn>
                <a:cxn ang="0">
                  <a:pos x="13" y="23"/>
                </a:cxn>
                <a:cxn ang="0">
                  <a:pos x="3" y="13"/>
                </a:cxn>
                <a:cxn ang="0">
                  <a:pos x="13" y="3"/>
                </a:cxn>
                <a:cxn ang="0">
                  <a:pos x="23" y="13"/>
                </a:cxn>
                <a:cxn ang="0">
                  <a:pos x="13" y="23"/>
                </a:cxn>
              </a:cxnLst>
              <a:rect l="txL" t="txT" r="txR" b="tx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68" name="Freeform 109"/>
            <p:cNvSpPr>
              <a:spLocks noEditPoints="1"/>
            </p:cNvSpPr>
            <p:nvPr/>
          </p:nvSpPr>
          <p:spPr>
            <a:xfrm>
              <a:off x="197125" y="129859"/>
              <a:ext cx="48580" cy="48580"/>
            </a:xfrm>
            <a:custGeom>
              <a:avLst/>
              <a:gdLst>
                <a:gd name="txL" fmla="*/ 0 w 22"/>
                <a:gd name="txT" fmla="*/ 0 h 22"/>
                <a:gd name="txR" fmla="*/ 22 w 22"/>
                <a:gd name="txB" fmla="*/ 22 h 22"/>
              </a:gdLst>
              <a:ahLst/>
              <a:cxnLst>
                <a:cxn ang="0">
                  <a:pos x="11" y="0"/>
                </a:cxn>
                <a:cxn ang="0">
                  <a:pos x="0" y="11"/>
                </a:cxn>
                <a:cxn ang="0">
                  <a:pos x="11" y="22"/>
                </a:cxn>
                <a:cxn ang="0">
                  <a:pos x="22" y="11"/>
                </a:cxn>
                <a:cxn ang="0">
                  <a:pos x="11" y="0"/>
                </a:cxn>
                <a:cxn ang="0">
                  <a:pos x="11" y="17"/>
                </a:cxn>
                <a:cxn ang="0">
                  <a:pos x="5" y="11"/>
                </a:cxn>
                <a:cxn ang="0">
                  <a:pos x="11" y="5"/>
                </a:cxn>
                <a:cxn ang="0">
                  <a:pos x="17" y="11"/>
                </a:cxn>
                <a:cxn ang="0">
                  <a:pos x="11" y="17"/>
                </a:cxn>
              </a:cxnLst>
              <a:rect l="txL" t="txT" r="txR" b="tx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69" name="Freeform 110"/>
            <p:cNvSpPr>
              <a:spLocks noEditPoints="1"/>
            </p:cNvSpPr>
            <p:nvPr/>
          </p:nvSpPr>
          <p:spPr>
            <a:xfrm>
              <a:off x="82213" y="181242"/>
              <a:ext cx="30830" cy="30830"/>
            </a:xfrm>
            <a:custGeom>
              <a:avLst/>
              <a:gdLst>
                <a:gd name="txL" fmla="*/ 0 w 14"/>
                <a:gd name="txT" fmla="*/ 0 h 14"/>
                <a:gd name="txR" fmla="*/ 14 w 14"/>
                <a:gd name="txB" fmla="*/ 14 h 14"/>
              </a:gdLst>
              <a:ahLst/>
              <a:cxnLst>
                <a:cxn ang="0">
                  <a:pos x="7" y="0"/>
                </a:cxn>
                <a:cxn ang="0">
                  <a:pos x="0" y="7"/>
                </a:cxn>
                <a:cxn ang="0">
                  <a:pos x="7" y="14"/>
                </a:cxn>
                <a:cxn ang="0">
                  <a:pos x="14" y="7"/>
                </a:cxn>
                <a:cxn ang="0">
                  <a:pos x="7" y="0"/>
                </a:cxn>
                <a:cxn ang="0">
                  <a:pos x="7" y="10"/>
                </a:cxn>
                <a:cxn ang="0">
                  <a:pos x="4" y="7"/>
                </a:cxn>
                <a:cxn ang="0">
                  <a:pos x="7" y="3"/>
                </a:cxn>
                <a:cxn ang="0">
                  <a:pos x="11" y="7"/>
                </a:cxn>
                <a:cxn ang="0">
                  <a:pos x="7" y="10"/>
                </a:cxn>
              </a:cxnLst>
              <a:rect l="txL" t="txT" r="txR" b="tx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70" name="Freeform 111"/>
            <p:cNvSpPr>
              <a:spLocks noEditPoints="1"/>
            </p:cNvSpPr>
            <p:nvPr/>
          </p:nvSpPr>
          <p:spPr>
            <a:xfrm>
              <a:off x="172834" y="105568"/>
              <a:ext cx="97161" cy="97161"/>
            </a:xfrm>
            <a:custGeom>
              <a:avLst/>
              <a:gdLst>
                <a:gd name="txL" fmla="*/ 0 w 44"/>
                <a:gd name="txT" fmla="*/ 0 h 44"/>
                <a:gd name="txR" fmla="*/ 44 w 44"/>
                <a:gd name="txB" fmla="*/ 44 h 44"/>
              </a:gdLst>
              <a:ahLst/>
              <a:cxnLst>
                <a:cxn ang="0">
                  <a:pos x="22" y="0"/>
                </a:cxn>
                <a:cxn ang="0">
                  <a:pos x="0" y="22"/>
                </a:cxn>
                <a:cxn ang="0">
                  <a:pos x="22" y="44"/>
                </a:cxn>
                <a:cxn ang="0">
                  <a:pos x="44" y="22"/>
                </a:cxn>
                <a:cxn ang="0">
                  <a:pos x="22" y="0"/>
                </a:cxn>
                <a:cxn ang="0">
                  <a:pos x="22" y="39"/>
                </a:cxn>
                <a:cxn ang="0">
                  <a:pos x="5" y="22"/>
                </a:cxn>
                <a:cxn ang="0">
                  <a:pos x="22" y="6"/>
                </a:cxn>
                <a:cxn ang="0">
                  <a:pos x="39" y="22"/>
                </a:cxn>
                <a:cxn ang="0">
                  <a:pos x="22" y="39"/>
                </a:cxn>
              </a:cxnLst>
              <a:rect l="txL" t="txT" r="txR" b="tx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71" name="Freeform 112"/>
            <p:cNvSpPr>
              <a:spLocks noEditPoints="1"/>
            </p:cNvSpPr>
            <p:nvPr/>
          </p:nvSpPr>
          <p:spPr>
            <a:xfrm>
              <a:off x="0" y="0"/>
              <a:ext cx="402656" cy="450303"/>
            </a:xfrm>
            <a:custGeom>
              <a:avLst/>
              <a:gdLst>
                <a:gd name="txL" fmla="*/ 0 w 182"/>
                <a:gd name="txT" fmla="*/ 0 h 204"/>
                <a:gd name="txR" fmla="*/ 182 w 182"/>
                <a:gd name="txB" fmla="*/ 204 h 204"/>
              </a:gdLst>
              <a:ahLst/>
              <a:cxnLst>
                <a:cxn ang="0">
                  <a:pos x="157" y="96"/>
                </a:cxn>
                <a:cxn ang="0">
                  <a:pos x="153" y="48"/>
                </a:cxn>
                <a:cxn ang="0">
                  <a:pos x="78" y="0"/>
                </a:cxn>
                <a:cxn ang="0">
                  <a:pos x="1" y="79"/>
                </a:cxn>
                <a:cxn ang="0">
                  <a:pos x="0" y="204"/>
                </a:cxn>
                <a:cxn ang="0">
                  <a:pos x="113" y="176"/>
                </a:cxn>
                <a:cxn ang="0">
                  <a:pos x="147" y="176"/>
                </a:cxn>
                <a:cxn ang="0">
                  <a:pos x="147" y="176"/>
                </a:cxn>
                <a:cxn ang="0">
                  <a:pos x="156" y="151"/>
                </a:cxn>
                <a:cxn ang="0">
                  <a:pos x="146" y="145"/>
                </a:cxn>
                <a:cxn ang="0">
                  <a:pos x="156" y="140"/>
                </a:cxn>
                <a:cxn ang="0">
                  <a:pos x="155" y="138"/>
                </a:cxn>
                <a:cxn ang="0">
                  <a:pos x="170" y="111"/>
                </a:cxn>
                <a:cxn ang="0">
                  <a:pos x="62" y="93"/>
                </a:cxn>
                <a:cxn ang="0">
                  <a:pos x="62" y="102"/>
                </a:cxn>
                <a:cxn ang="0">
                  <a:pos x="54" y="105"/>
                </a:cxn>
                <a:cxn ang="0">
                  <a:pos x="48" y="110"/>
                </a:cxn>
                <a:cxn ang="0">
                  <a:pos x="40" y="107"/>
                </a:cxn>
                <a:cxn ang="0">
                  <a:pos x="32" y="107"/>
                </a:cxn>
                <a:cxn ang="0">
                  <a:pos x="28" y="99"/>
                </a:cxn>
                <a:cxn ang="0">
                  <a:pos x="22" y="93"/>
                </a:cxn>
                <a:cxn ang="0">
                  <a:pos x="26" y="85"/>
                </a:cxn>
                <a:cxn ang="0">
                  <a:pos x="26" y="76"/>
                </a:cxn>
                <a:cxn ang="0">
                  <a:pos x="34" y="73"/>
                </a:cxn>
                <a:cxn ang="0">
                  <a:pos x="40" y="68"/>
                </a:cxn>
                <a:cxn ang="0">
                  <a:pos x="48" y="71"/>
                </a:cxn>
                <a:cxn ang="0">
                  <a:pos x="57" y="71"/>
                </a:cxn>
                <a:cxn ang="0">
                  <a:pos x="60" y="79"/>
                </a:cxn>
                <a:cxn ang="0">
                  <a:pos x="66" y="85"/>
                </a:cxn>
                <a:cxn ang="0">
                  <a:pos x="136" y="77"/>
                </a:cxn>
                <a:cxn ang="0">
                  <a:pos x="126" y="87"/>
                </a:cxn>
                <a:cxn ang="0">
                  <a:pos x="121" y="100"/>
                </a:cxn>
                <a:cxn ang="0">
                  <a:pos x="107" y="100"/>
                </a:cxn>
                <a:cxn ang="0">
                  <a:pos x="94" y="105"/>
                </a:cxn>
                <a:cxn ang="0">
                  <a:pos x="83" y="96"/>
                </a:cxn>
                <a:cxn ang="0">
                  <a:pos x="70" y="91"/>
                </a:cxn>
                <a:cxn ang="0">
                  <a:pos x="70" y="77"/>
                </a:cxn>
                <a:cxn ang="0">
                  <a:pos x="64" y="64"/>
                </a:cxn>
                <a:cxn ang="0">
                  <a:pos x="74" y="53"/>
                </a:cxn>
                <a:cxn ang="0">
                  <a:pos x="79" y="40"/>
                </a:cxn>
                <a:cxn ang="0">
                  <a:pos x="94" y="40"/>
                </a:cxn>
                <a:cxn ang="0">
                  <a:pos x="107" y="35"/>
                </a:cxn>
                <a:cxn ang="0">
                  <a:pos x="117" y="44"/>
                </a:cxn>
                <a:cxn ang="0">
                  <a:pos x="130" y="49"/>
                </a:cxn>
                <a:cxn ang="0">
                  <a:pos x="130" y="64"/>
                </a:cxn>
                <a:cxn ang="0">
                  <a:pos x="136" y="77"/>
                </a:cxn>
              </a:cxnLst>
              <a:rect l="txL" t="txT" r="txR" b="tx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2F2637"/>
            </a:solidFill>
            <a:ln w="9525">
              <a:noFill/>
            </a:ln>
          </p:spPr>
          <p:txBody>
            <a:bodyPr vert="horz" wrap="square" anchor="t"/>
            <a:lstStyle/>
            <a:p>
              <a:endParaRPr>
                <a:solidFill>
                  <a:srgbClr val="000000"/>
                </a:solidFill>
                <a:cs typeface="+mn-ea"/>
                <a:sym typeface="+mn-lt"/>
              </a:endParaRPr>
            </a:p>
          </p:txBody>
        </p:sp>
      </p:grpSp>
      <p:grpSp>
        <p:nvGrpSpPr>
          <p:cNvPr id="10272" name="组合 38"/>
          <p:cNvGrpSpPr/>
          <p:nvPr/>
        </p:nvGrpSpPr>
        <p:grpSpPr>
          <a:xfrm>
            <a:off x="9399905" y="2930208"/>
            <a:ext cx="463550" cy="525462"/>
            <a:chOff x="0" y="0"/>
            <a:chExt cx="406393" cy="459645"/>
          </a:xfrm>
        </p:grpSpPr>
        <p:sp>
          <p:nvSpPr>
            <p:cNvPr id="10273" name="Freeform 148"/>
            <p:cNvSpPr>
              <a:spLocks noEditPoints="1"/>
            </p:cNvSpPr>
            <p:nvPr/>
          </p:nvSpPr>
          <p:spPr>
            <a:xfrm>
              <a:off x="55120" y="0"/>
              <a:ext cx="351273" cy="456842"/>
            </a:xfrm>
            <a:custGeom>
              <a:avLst/>
              <a:gdLst>
                <a:gd name="txL" fmla="*/ 0 w 159"/>
                <a:gd name="txT" fmla="*/ 0 h 207"/>
                <a:gd name="txR" fmla="*/ 159 w 159"/>
                <a:gd name="txB" fmla="*/ 207 h 207"/>
              </a:gdLst>
              <a:ahLst/>
              <a:cxnLst>
                <a:cxn ang="0">
                  <a:pos x="157" y="185"/>
                </a:cxn>
                <a:cxn ang="0">
                  <a:pos x="89" y="79"/>
                </a:cxn>
                <a:cxn ang="0">
                  <a:pos x="92" y="24"/>
                </a:cxn>
                <a:cxn ang="0">
                  <a:pos x="42" y="4"/>
                </a:cxn>
                <a:cxn ang="0">
                  <a:pos x="70" y="48"/>
                </a:cxn>
                <a:cxn ang="0">
                  <a:pos x="37" y="69"/>
                </a:cxn>
                <a:cxn ang="0">
                  <a:pos x="10" y="27"/>
                </a:cxn>
                <a:cxn ang="0">
                  <a:pos x="10" y="77"/>
                </a:cxn>
                <a:cxn ang="0">
                  <a:pos x="62" y="96"/>
                </a:cxn>
                <a:cxn ang="0">
                  <a:pos x="130" y="202"/>
                </a:cxn>
                <a:cxn ang="0">
                  <a:pos x="143" y="205"/>
                </a:cxn>
                <a:cxn ang="0">
                  <a:pos x="154" y="197"/>
                </a:cxn>
                <a:cxn ang="0">
                  <a:pos x="157" y="185"/>
                </a:cxn>
                <a:cxn ang="0">
                  <a:pos x="144" y="193"/>
                </a:cxn>
                <a:cxn ang="0">
                  <a:pos x="134" y="191"/>
                </a:cxn>
                <a:cxn ang="0">
                  <a:pos x="137" y="182"/>
                </a:cxn>
                <a:cxn ang="0">
                  <a:pos x="146" y="184"/>
                </a:cxn>
                <a:cxn ang="0">
                  <a:pos x="144" y="193"/>
                </a:cxn>
              </a:cxnLst>
              <a:rect l="txL" t="txT" r="txR" b="tx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74" name="Freeform 149"/>
            <p:cNvSpPr>
              <a:spLocks noEditPoints="1"/>
            </p:cNvSpPr>
            <p:nvPr/>
          </p:nvSpPr>
          <p:spPr>
            <a:xfrm>
              <a:off x="0" y="231691"/>
              <a:ext cx="231691" cy="227954"/>
            </a:xfrm>
            <a:custGeom>
              <a:avLst/>
              <a:gdLst>
                <a:gd name="txL" fmla="*/ 0 w 105"/>
                <a:gd name="txT" fmla="*/ 0 h 103"/>
                <a:gd name="txR" fmla="*/ 105 w 105"/>
                <a:gd name="txB" fmla="*/ 103 h 103"/>
              </a:gdLst>
              <a:ahLst/>
              <a:cxnLst>
                <a:cxn ang="0">
                  <a:pos x="91" y="26"/>
                </a:cxn>
                <a:cxn ang="0">
                  <a:pos x="97" y="20"/>
                </a:cxn>
                <a:cxn ang="0">
                  <a:pos x="84" y="7"/>
                </a:cxn>
                <a:cxn ang="0">
                  <a:pos x="78" y="13"/>
                </a:cxn>
                <a:cxn ang="0">
                  <a:pos x="62" y="7"/>
                </a:cxn>
                <a:cxn ang="0">
                  <a:pos x="62" y="0"/>
                </a:cxn>
                <a:cxn ang="0">
                  <a:pos x="43" y="0"/>
                </a:cxn>
                <a:cxn ang="0">
                  <a:pos x="43" y="7"/>
                </a:cxn>
                <a:cxn ang="0">
                  <a:pos x="28" y="13"/>
                </a:cxn>
                <a:cxn ang="0">
                  <a:pos x="22" y="7"/>
                </a:cxn>
                <a:cxn ang="0">
                  <a:pos x="8" y="20"/>
                </a:cxn>
                <a:cxn ang="0">
                  <a:pos x="15" y="27"/>
                </a:cxn>
                <a:cxn ang="0">
                  <a:pos x="8" y="42"/>
                </a:cxn>
                <a:cxn ang="0">
                  <a:pos x="0" y="42"/>
                </a:cxn>
                <a:cxn ang="0">
                  <a:pos x="0" y="61"/>
                </a:cxn>
                <a:cxn ang="0">
                  <a:pos x="9" y="61"/>
                </a:cxn>
                <a:cxn ang="0">
                  <a:pos x="15" y="76"/>
                </a:cxn>
                <a:cxn ang="0">
                  <a:pos x="9" y="82"/>
                </a:cxn>
                <a:cxn ang="0">
                  <a:pos x="22" y="95"/>
                </a:cxn>
                <a:cxn ang="0">
                  <a:pos x="28" y="89"/>
                </a:cxn>
                <a:cxn ang="0">
                  <a:pos x="43" y="95"/>
                </a:cxn>
                <a:cxn ang="0">
                  <a:pos x="43" y="103"/>
                </a:cxn>
                <a:cxn ang="0">
                  <a:pos x="62" y="103"/>
                </a:cxn>
                <a:cxn ang="0">
                  <a:pos x="62" y="95"/>
                </a:cxn>
                <a:cxn ang="0">
                  <a:pos x="77" y="89"/>
                </a:cxn>
                <a:cxn ang="0">
                  <a:pos x="83" y="95"/>
                </a:cxn>
                <a:cxn ang="0">
                  <a:pos x="96" y="82"/>
                </a:cxn>
                <a:cxn ang="0">
                  <a:pos x="91" y="76"/>
                </a:cxn>
                <a:cxn ang="0">
                  <a:pos x="97" y="61"/>
                </a:cxn>
                <a:cxn ang="0">
                  <a:pos x="105" y="61"/>
                </a:cxn>
                <a:cxn ang="0">
                  <a:pos x="105" y="42"/>
                </a:cxn>
                <a:cxn ang="0">
                  <a:pos x="97" y="42"/>
                </a:cxn>
                <a:cxn ang="0">
                  <a:pos x="91" y="26"/>
                </a:cxn>
                <a:cxn ang="0">
                  <a:pos x="53" y="83"/>
                </a:cxn>
                <a:cxn ang="0">
                  <a:pos x="21" y="51"/>
                </a:cxn>
                <a:cxn ang="0">
                  <a:pos x="53" y="19"/>
                </a:cxn>
                <a:cxn ang="0">
                  <a:pos x="85" y="51"/>
                </a:cxn>
                <a:cxn ang="0">
                  <a:pos x="53" y="83"/>
                </a:cxn>
              </a:cxnLst>
              <a:rect l="txL" t="txT" r="txR" b="tx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0275" name="Oval 150"/>
            <p:cNvSpPr/>
            <p:nvPr/>
          </p:nvSpPr>
          <p:spPr>
            <a:xfrm>
              <a:off x="97160" y="326983"/>
              <a:ext cx="37370" cy="37370"/>
            </a:xfrm>
            <a:prstGeom prst="ellipse">
              <a:avLst/>
            </a:prstGeom>
            <a:solidFill>
              <a:srgbClr val="2F2637"/>
            </a:solidFill>
            <a:ln w="9525">
              <a:noFill/>
            </a:ln>
          </p:spPr>
          <p:txBody>
            <a:bodyPr vert="horz" wrap="square" anchor="t"/>
            <a:lstStyle/>
            <a:p>
              <a:endParaRPr>
                <a:solidFill>
                  <a:srgbClr val="000000"/>
                </a:solidFill>
                <a:cs typeface="+mn-ea"/>
                <a:sym typeface="+mn-lt"/>
              </a:endParaRPr>
            </a:p>
          </p:txBody>
        </p:sp>
      </p:grpSp>
      <p:sp>
        <p:nvSpPr>
          <p:cNvPr id="10276" name="文本框 42"/>
          <p:cNvSpPr/>
          <p:nvPr/>
        </p:nvSpPr>
        <p:spPr>
          <a:xfrm>
            <a:off x="1400810" y="4400550"/>
            <a:ext cx="2336800" cy="144526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endParaRPr lang="en-US" altLang="zh-CN" sz="1000" dirty="0">
              <a:solidFill>
                <a:srgbClr val="3F3E40"/>
              </a:solidFill>
              <a:cs typeface="+mn-ea"/>
              <a:sym typeface="+mn-lt"/>
            </a:endParaRPr>
          </a:p>
          <a:p>
            <a:pPr algn="l"/>
            <a:endParaRPr lang="zh-CN" altLang="en-US" sz="1000" dirty="0">
              <a:solidFill>
                <a:srgbClr val="3F3E40"/>
              </a:solidFill>
              <a:cs typeface="+mn-ea"/>
              <a:sym typeface="+mn-lt"/>
            </a:endParaRPr>
          </a:p>
          <a:p>
            <a:endParaRPr lang="zh-CN" altLang="en-US" sz="1200" dirty="0">
              <a:solidFill>
                <a:srgbClr val="3F3E40"/>
              </a:solidFill>
              <a:cs typeface="+mn-ea"/>
              <a:sym typeface="+mn-lt"/>
            </a:endParaRPr>
          </a:p>
        </p:txBody>
      </p:sp>
      <p:sp>
        <p:nvSpPr>
          <p:cNvPr id="10277" name="文本框 43"/>
          <p:cNvSpPr/>
          <p:nvPr/>
        </p:nvSpPr>
        <p:spPr>
          <a:xfrm>
            <a:off x="3891280" y="4400550"/>
            <a:ext cx="2397125" cy="133794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000" dirty="0">
              <a:solidFill>
                <a:srgbClr val="3F3E40"/>
              </a:solidFill>
              <a:cs typeface="+mn-ea"/>
              <a:sym typeface="+mn-lt"/>
            </a:endParaRPr>
          </a:p>
          <a:p>
            <a:pPr algn="l"/>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10278" name="文本框 44"/>
          <p:cNvSpPr/>
          <p:nvPr/>
        </p:nvSpPr>
        <p:spPr>
          <a:xfrm>
            <a:off x="6380480" y="4400550"/>
            <a:ext cx="2324100" cy="116840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
        <p:nvSpPr>
          <p:cNvPr id="10279" name="文本框 45"/>
          <p:cNvSpPr/>
          <p:nvPr/>
        </p:nvSpPr>
        <p:spPr>
          <a:xfrm>
            <a:off x="8704580" y="4400550"/>
            <a:ext cx="2366645" cy="116840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zh-CN" altLang="en-US" sz="1100" dirty="0">
              <a:solidFill>
                <a:srgbClr val="3F3E40"/>
              </a:solidFill>
              <a:cs typeface="+mn-ea"/>
              <a:sym typeface="+mn-lt"/>
            </a:endParaRPr>
          </a:p>
          <a:p>
            <a:endParaRPr lang="zh-CN" altLang="en-US" sz="1400" dirty="0">
              <a:solidFill>
                <a:srgbClr val="3F3E40"/>
              </a:solidFill>
              <a:cs typeface="+mn-ea"/>
              <a:sym typeface="+mn-lt"/>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12290" name="矩形 37"/>
          <p:cNvSpPr/>
          <p:nvPr/>
        </p:nvSpPr>
        <p:spPr>
          <a:xfrm rot="5400000">
            <a:off x="1775619" y="3608388"/>
            <a:ext cx="1443038" cy="2868612"/>
          </a:xfrm>
          <a:prstGeom prst="rect">
            <a:avLst/>
          </a:prstGeom>
          <a:solidFill>
            <a:srgbClr val="C8C8C8"/>
          </a:solidFill>
          <a:ln w="3175" cap="flat" cmpd="sng">
            <a:solidFill>
              <a:srgbClr val="2F2637">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291" name="矩形 38"/>
          <p:cNvSpPr/>
          <p:nvPr/>
        </p:nvSpPr>
        <p:spPr>
          <a:xfrm rot="5400000">
            <a:off x="9004300" y="3608388"/>
            <a:ext cx="1443038" cy="2868612"/>
          </a:xfrm>
          <a:prstGeom prst="rect">
            <a:avLst/>
          </a:prstGeom>
          <a:solidFill>
            <a:srgbClr val="C8C8C8"/>
          </a:solidFill>
          <a:ln w="3175" cap="flat" cmpd="sng">
            <a:solidFill>
              <a:srgbClr val="2F2637">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292" name="矩形 36"/>
          <p:cNvSpPr/>
          <p:nvPr/>
        </p:nvSpPr>
        <p:spPr>
          <a:xfrm rot="5400000">
            <a:off x="5415757" y="1457325"/>
            <a:ext cx="1441450" cy="2870200"/>
          </a:xfrm>
          <a:prstGeom prst="rect">
            <a:avLst/>
          </a:prstGeom>
          <a:solidFill>
            <a:srgbClr val="C8C8C8"/>
          </a:solidFill>
          <a:ln w="3175" cap="flat" cmpd="sng">
            <a:solidFill>
              <a:srgbClr val="2F2637">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303" name="矩形 14"/>
          <p:cNvSpPr/>
          <p:nvPr/>
        </p:nvSpPr>
        <p:spPr>
          <a:xfrm>
            <a:off x="4701382" y="4321175"/>
            <a:ext cx="2870200" cy="1443038"/>
          </a:xfrm>
          <a:prstGeom prst="rect">
            <a:avLst/>
          </a:prstGeom>
          <a:noFill/>
          <a:ln w="25400" cap="flat" cmpd="sng">
            <a:solidFill>
              <a:srgbClr val="2F2637"/>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304" name="矩形 18"/>
          <p:cNvSpPr/>
          <p:nvPr/>
        </p:nvSpPr>
        <p:spPr>
          <a:xfrm>
            <a:off x="8290719" y="2171700"/>
            <a:ext cx="2870200" cy="1443038"/>
          </a:xfrm>
          <a:prstGeom prst="rect">
            <a:avLst/>
          </a:prstGeom>
          <a:noFill/>
          <a:ln w="25400" cap="flat" cmpd="sng">
            <a:solidFill>
              <a:srgbClr val="2F2637"/>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305" name="矩形 20"/>
          <p:cNvSpPr/>
          <p:nvPr/>
        </p:nvSpPr>
        <p:spPr>
          <a:xfrm>
            <a:off x="1062832" y="2171700"/>
            <a:ext cx="2868612" cy="1443038"/>
          </a:xfrm>
          <a:prstGeom prst="rect">
            <a:avLst/>
          </a:prstGeom>
          <a:noFill/>
          <a:ln w="25400" cap="flat" cmpd="sng">
            <a:solidFill>
              <a:srgbClr val="2F2637"/>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306" name="文本框 22"/>
          <p:cNvSpPr/>
          <p:nvPr/>
        </p:nvSpPr>
        <p:spPr>
          <a:xfrm>
            <a:off x="5550423" y="2209800"/>
            <a:ext cx="1172117" cy="584775"/>
          </a:xfrm>
          <a:prstGeom prst="rect">
            <a:avLst/>
          </a:prstGeom>
          <a:noFill/>
          <a:ln w="9525">
            <a:noFill/>
          </a:ln>
        </p:spPr>
        <p:txBody>
          <a:bodyPr wrap="none">
            <a:spAutoFit/>
          </a:bodyPr>
          <a:lstStyle/>
          <a:p>
            <a:pPr algn="ctr"/>
            <a:r>
              <a:rPr lang="en-US" altLang="zh-CN" sz="3200" dirty="0">
                <a:solidFill>
                  <a:srgbClr val="2F2637"/>
                </a:solidFill>
                <a:cs typeface="+mn-ea"/>
                <a:sym typeface="+mn-lt"/>
              </a:rPr>
              <a:t>2012</a:t>
            </a:r>
          </a:p>
        </p:txBody>
      </p:sp>
      <p:sp>
        <p:nvSpPr>
          <p:cNvPr id="12307" name="文本框 23"/>
          <p:cNvSpPr/>
          <p:nvPr/>
        </p:nvSpPr>
        <p:spPr>
          <a:xfrm>
            <a:off x="1911079" y="2209800"/>
            <a:ext cx="1172117" cy="584775"/>
          </a:xfrm>
          <a:prstGeom prst="rect">
            <a:avLst/>
          </a:prstGeom>
          <a:noFill/>
          <a:ln w="9525">
            <a:noFill/>
          </a:ln>
        </p:spPr>
        <p:txBody>
          <a:bodyPr wrap="none">
            <a:spAutoFit/>
          </a:bodyPr>
          <a:lstStyle/>
          <a:p>
            <a:pPr algn="ctr"/>
            <a:r>
              <a:rPr lang="en-US" altLang="zh-CN" sz="3200" dirty="0">
                <a:solidFill>
                  <a:srgbClr val="2F2637"/>
                </a:solidFill>
                <a:cs typeface="+mn-ea"/>
                <a:sym typeface="+mn-lt"/>
              </a:rPr>
              <a:t>2011</a:t>
            </a:r>
          </a:p>
        </p:txBody>
      </p:sp>
      <p:sp>
        <p:nvSpPr>
          <p:cNvPr id="12308" name="文本框 24"/>
          <p:cNvSpPr/>
          <p:nvPr/>
        </p:nvSpPr>
        <p:spPr>
          <a:xfrm>
            <a:off x="9139761" y="2209800"/>
            <a:ext cx="1172117" cy="584775"/>
          </a:xfrm>
          <a:prstGeom prst="rect">
            <a:avLst/>
          </a:prstGeom>
          <a:noFill/>
          <a:ln w="9525">
            <a:noFill/>
          </a:ln>
        </p:spPr>
        <p:txBody>
          <a:bodyPr wrap="none">
            <a:spAutoFit/>
          </a:bodyPr>
          <a:lstStyle/>
          <a:p>
            <a:pPr algn="ctr"/>
            <a:r>
              <a:rPr lang="en-US" altLang="zh-CN" sz="3200" dirty="0">
                <a:solidFill>
                  <a:srgbClr val="2F2637"/>
                </a:solidFill>
                <a:cs typeface="+mn-ea"/>
                <a:sym typeface="+mn-lt"/>
              </a:rPr>
              <a:t>2013</a:t>
            </a:r>
          </a:p>
        </p:txBody>
      </p:sp>
      <p:sp>
        <p:nvSpPr>
          <p:cNvPr id="12309" name="文本框 25"/>
          <p:cNvSpPr/>
          <p:nvPr/>
        </p:nvSpPr>
        <p:spPr>
          <a:xfrm>
            <a:off x="1911080" y="4321175"/>
            <a:ext cx="1172117" cy="584775"/>
          </a:xfrm>
          <a:prstGeom prst="rect">
            <a:avLst/>
          </a:prstGeom>
          <a:noFill/>
          <a:ln w="9525">
            <a:noFill/>
          </a:ln>
        </p:spPr>
        <p:txBody>
          <a:bodyPr wrap="none">
            <a:spAutoFit/>
          </a:bodyPr>
          <a:lstStyle/>
          <a:p>
            <a:pPr algn="ctr"/>
            <a:r>
              <a:rPr lang="en-US" altLang="zh-CN" sz="3200" dirty="0">
                <a:solidFill>
                  <a:srgbClr val="2F2637"/>
                </a:solidFill>
                <a:cs typeface="+mn-ea"/>
                <a:sym typeface="+mn-lt"/>
              </a:rPr>
              <a:t>2014</a:t>
            </a:r>
          </a:p>
        </p:txBody>
      </p:sp>
      <p:sp>
        <p:nvSpPr>
          <p:cNvPr id="12310" name="文本框 26"/>
          <p:cNvSpPr/>
          <p:nvPr/>
        </p:nvSpPr>
        <p:spPr>
          <a:xfrm>
            <a:off x="5563249" y="4321175"/>
            <a:ext cx="1146468" cy="584775"/>
          </a:xfrm>
          <a:prstGeom prst="rect">
            <a:avLst/>
          </a:prstGeom>
          <a:noFill/>
          <a:ln w="9525">
            <a:noFill/>
          </a:ln>
        </p:spPr>
        <p:txBody>
          <a:bodyPr wrap="none">
            <a:spAutoFit/>
          </a:bodyPr>
          <a:lstStyle/>
          <a:p>
            <a:pPr algn="ctr"/>
            <a:r>
              <a:rPr lang="en-US" altLang="zh-CN" sz="3200" dirty="0" smtClean="0">
                <a:solidFill>
                  <a:srgbClr val="2F2637"/>
                </a:solidFill>
                <a:cs typeface="+mn-ea"/>
                <a:sym typeface="+mn-lt"/>
              </a:rPr>
              <a:t>2020</a:t>
            </a:r>
            <a:endParaRPr lang="en-US" altLang="zh-CN" sz="3200" dirty="0">
              <a:solidFill>
                <a:srgbClr val="2F2637"/>
              </a:solidFill>
              <a:cs typeface="+mn-ea"/>
              <a:sym typeface="+mn-lt"/>
            </a:endParaRPr>
          </a:p>
        </p:txBody>
      </p:sp>
      <p:sp>
        <p:nvSpPr>
          <p:cNvPr id="12311" name="文本框 27"/>
          <p:cNvSpPr/>
          <p:nvPr/>
        </p:nvSpPr>
        <p:spPr>
          <a:xfrm>
            <a:off x="9152586" y="4321175"/>
            <a:ext cx="1146468" cy="584775"/>
          </a:xfrm>
          <a:prstGeom prst="rect">
            <a:avLst/>
          </a:prstGeom>
          <a:noFill/>
          <a:ln w="9525">
            <a:noFill/>
          </a:ln>
        </p:spPr>
        <p:txBody>
          <a:bodyPr wrap="none">
            <a:spAutoFit/>
          </a:bodyPr>
          <a:lstStyle/>
          <a:p>
            <a:pPr algn="ctr"/>
            <a:r>
              <a:rPr lang="en-US" altLang="zh-CN" sz="3200" dirty="0" smtClean="0">
                <a:solidFill>
                  <a:srgbClr val="2F2637"/>
                </a:solidFill>
                <a:cs typeface="+mn-ea"/>
                <a:sym typeface="+mn-lt"/>
              </a:rPr>
              <a:t>2030</a:t>
            </a:r>
            <a:endParaRPr lang="en-US" altLang="zh-CN" sz="3200" dirty="0">
              <a:solidFill>
                <a:srgbClr val="2F2637"/>
              </a:solidFill>
              <a:cs typeface="+mn-ea"/>
              <a:sym typeface="+mn-lt"/>
            </a:endParaRPr>
          </a:p>
        </p:txBody>
      </p:sp>
      <p:sp>
        <p:nvSpPr>
          <p:cNvPr id="12312" name="文本框 28"/>
          <p:cNvSpPr/>
          <p:nvPr/>
        </p:nvSpPr>
        <p:spPr>
          <a:xfrm>
            <a:off x="926034" y="5037138"/>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
        <p:nvSpPr>
          <p:cNvPr id="12313" name="文本框 31"/>
          <p:cNvSpPr/>
          <p:nvPr/>
        </p:nvSpPr>
        <p:spPr>
          <a:xfrm>
            <a:off x="8154715" y="5037138"/>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
        <p:nvSpPr>
          <p:cNvPr id="12314" name="文本框 32"/>
          <p:cNvSpPr/>
          <p:nvPr/>
        </p:nvSpPr>
        <p:spPr>
          <a:xfrm>
            <a:off x="4565378" y="5037138"/>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
        <p:nvSpPr>
          <p:cNvPr id="12315" name="文本框 33"/>
          <p:cNvSpPr/>
          <p:nvPr/>
        </p:nvSpPr>
        <p:spPr>
          <a:xfrm>
            <a:off x="8154715" y="2911475"/>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
        <p:nvSpPr>
          <p:cNvPr id="12316" name="文本框 34"/>
          <p:cNvSpPr/>
          <p:nvPr/>
        </p:nvSpPr>
        <p:spPr>
          <a:xfrm>
            <a:off x="926034" y="2911475"/>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
        <p:nvSpPr>
          <p:cNvPr id="12317" name="文本框 35"/>
          <p:cNvSpPr/>
          <p:nvPr/>
        </p:nvSpPr>
        <p:spPr>
          <a:xfrm>
            <a:off x="4565378" y="2911475"/>
            <a:ext cx="3142207" cy="646331"/>
          </a:xfrm>
          <a:prstGeom prst="rect">
            <a:avLst/>
          </a:prstGeom>
          <a:noFill/>
          <a:ln w="9525">
            <a:noFill/>
          </a:ln>
        </p:spPr>
        <p:txBody>
          <a:bodyPr wrap="none">
            <a:spAutoFit/>
          </a:bodyPr>
          <a:lstStyle/>
          <a:p>
            <a:pPr algn="ctr"/>
            <a:r>
              <a:rPr lang="en-US" altLang="zh-CN" sz="1400" b="1" dirty="0">
                <a:solidFill>
                  <a:srgbClr val="A20B3C"/>
                </a:solidFill>
                <a:cs typeface="+mn-ea"/>
                <a:sym typeface="+mn-lt"/>
              </a:rPr>
              <a:t>     </a:t>
            </a:r>
            <a:r>
              <a:rPr lang="en-US" altLang="zh-CN" sz="1400" b="1" dirty="0">
                <a:solidFill>
                  <a:srgbClr val="2F2637"/>
                </a:solidFill>
                <a:cs typeface="+mn-ea"/>
                <a:sym typeface="+mn-lt"/>
              </a:rPr>
              <a:t>MORE  THEN  TEMPLATE</a:t>
            </a:r>
            <a:endParaRPr lang="en-US" altLang="zh-CN" sz="1000" b="1" dirty="0">
              <a:solidFill>
                <a:srgbClr val="2F2637"/>
              </a:solidFill>
              <a:cs typeface="+mn-ea"/>
              <a:sym typeface="+mn-lt"/>
            </a:endParaRPr>
          </a:p>
          <a:p>
            <a:pPr algn="ctr"/>
            <a:r>
              <a:rPr lang="en-US" altLang="zh-CN" sz="1100" dirty="0">
                <a:solidFill>
                  <a:srgbClr val="2F2637"/>
                </a:solidFill>
                <a:cs typeface="+mn-ea"/>
                <a:sym typeface="+mn-lt"/>
              </a:rPr>
              <a:t>Click here to add  you to the  center  of the </a:t>
            </a:r>
          </a:p>
          <a:p>
            <a:pPr algn="ctr"/>
            <a:r>
              <a:rPr lang="en-US" altLang="zh-CN" sz="1100" dirty="0">
                <a:solidFill>
                  <a:srgbClr val="2F2637"/>
                </a:solidFill>
                <a:cs typeface="+mn-ea"/>
                <a:sym typeface="+mn-lt"/>
              </a:rPr>
              <a:t>narrative thought</a:t>
            </a:r>
            <a:endParaRPr lang="en-US" altLang="zh-CN" sz="1400" dirty="0">
              <a:solidFill>
                <a:srgbClr val="2F2637"/>
              </a:solidFill>
              <a:cs typeface="+mn-ea"/>
              <a:sym typeface="+mn-lt"/>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椭圆 52"/>
          <p:cNvSpPr/>
          <p:nvPr/>
        </p:nvSpPr>
        <p:spPr>
          <a:xfrm>
            <a:off x="4692650" y="5093653"/>
            <a:ext cx="923925" cy="923925"/>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5126" name="椭圆 53"/>
          <p:cNvSpPr/>
          <p:nvPr/>
        </p:nvSpPr>
        <p:spPr>
          <a:xfrm>
            <a:off x="3432175" y="1146175"/>
            <a:ext cx="631825" cy="631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27" name="文本框 54"/>
          <p:cNvSpPr/>
          <p:nvPr/>
        </p:nvSpPr>
        <p:spPr>
          <a:xfrm>
            <a:off x="6895824" y="2891155"/>
            <a:ext cx="3570208" cy="1107996"/>
          </a:xfrm>
          <a:prstGeom prst="rect">
            <a:avLst/>
          </a:prstGeom>
          <a:noFill/>
          <a:ln w="9525">
            <a:noFill/>
          </a:ln>
        </p:spPr>
        <p:txBody>
          <a:bodyPr wrap="none">
            <a:spAutoFit/>
          </a:bodyPr>
          <a:lstStyle/>
          <a:p>
            <a:pPr algn="ctr"/>
            <a:r>
              <a:rPr lang="zh-CN" altLang="en-US" sz="6600" b="1" dirty="0">
                <a:solidFill>
                  <a:schemeClr val="bg1"/>
                </a:solidFill>
                <a:cs typeface="+mn-ea"/>
                <a:sym typeface="+mn-lt"/>
              </a:rPr>
              <a:t>明年计划</a:t>
            </a:r>
          </a:p>
        </p:txBody>
      </p:sp>
      <p:sp>
        <p:nvSpPr>
          <p:cNvPr id="5128" name="文本框 55"/>
          <p:cNvSpPr/>
          <p:nvPr/>
        </p:nvSpPr>
        <p:spPr>
          <a:xfrm>
            <a:off x="6408261" y="4145280"/>
            <a:ext cx="4777013" cy="738664"/>
          </a:xfrm>
          <a:prstGeom prst="rect">
            <a:avLst/>
          </a:prstGeom>
          <a:noFill/>
          <a:ln w="9525">
            <a:noFill/>
          </a:ln>
        </p:spPr>
        <p:txBody>
          <a:bodyPr wrap="none">
            <a:spAutoFit/>
          </a:bodyPr>
          <a:lstStyle/>
          <a:p>
            <a:r>
              <a:rPr lang="en-US" altLang="zh-CN" sz="1400" dirty="0">
                <a:solidFill>
                  <a:schemeClr val="bg1"/>
                </a:solidFill>
                <a:cs typeface="+mn-ea"/>
                <a:sym typeface="+mn-lt"/>
              </a:rPr>
              <a:t>Click here to add  you to the  center of the  narrative </a:t>
            </a:r>
            <a:endParaRPr lang="zh-CN" altLang="en-US" sz="1400" dirty="0">
              <a:solidFill>
                <a:schemeClr val="bg1"/>
              </a:solidFill>
              <a:cs typeface="+mn-ea"/>
              <a:sym typeface="+mn-lt"/>
            </a:endParaRPr>
          </a:p>
          <a:p>
            <a:r>
              <a:rPr lang="en-US" altLang="zh-CN" sz="1400" dirty="0">
                <a:solidFill>
                  <a:schemeClr val="bg1"/>
                </a:solidFill>
                <a:cs typeface="+mn-ea"/>
                <a:sym typeface="+mn-lt"/>
              </a:rPr>
              <a:t>Thought  Click here to add   you to the  center of the </a:t>
            </a:r>
            <a:endParaRPr lang="zh-CN" altLang="en-US" sz="1400" dirty="0">
              <a:solidFill>
                <a:schemeClr val="bg1"/>
              </a:solidFill>
              <a:cs typeface="+mn-ea"/>
              <a:sym typeface="+mn-lt"/>
            </a:endParaRPr>
          </a:p>
          <a:p>
            <a:r>
              <a:rPr lang="en-US" altLang="zh-CN" sz="1400" dirty="0">
                <a:solidFill>
                  <a:schemeClr val="bg1"/>
                </a:solidFill>
                <a:cs typeface="+mn-ea"/>
                <a:sym typeface="+mn-lt"/>
              </a:rPr>
              <a:t>                             narrative thought</a:t>
            </a:r>
          </a:p>
        </p:txBody>
      </p:sp>
      <p:sp>
        <p:nvSpPr>
          <p:cNvPr id="5129" name="直接连接符 56"/>
          <p:cNvSpPr/>
          <p:nvPr/>
        </p:nvSpPr>
        <p:spPr>
          <a:xfrm rot="5400000">
            <a:off x="8680133" y="2198053"/>
            <a:ext cx="1587" cy="3600450"/>
          </a:xfrm>
          <a:prstGeom prst="line">
            <a:avLst/>
          </a:prstGeom>
          <a:ln w="12700" cap="flat" cmpd="sng">
            <a:solidFill>
              <a:srgbClr val="FFFFFF"/>
            </a:solidFill>
            <a:prstDash val="solid"/>
            <a:miter/>
            <a:headEnd type="none" w="med" len="med"/>
            <a:tailEnd type="none" w="med" len="med"/>
          </a:ln>
        </p:spPr>
        <p:txBody>
          <a:bodyPr/>
          <a:lstStyle/>
          <a:p>
            <a:endParaRPr lang="zh-CN" altLang="en-US">
              <a:cs typeface="+mn-ea"/>
              <a:sym typeface="+mn-lt"/>
            </a:endParaRPr>
          </a:p>
        </p:txBody>
      </p:sp>
      <p:sp>
        <p:nvSpPr>
          <p:cNvPr id="5130" name="椭圆 58"/>
          <p:cNvSpPr/>
          <p:nvPr/>
        </p:nvSpPr>
        <p:spPr>
          <a:xfrm>
            <a:off x="5023485" y="1848168"/>
            <a:ext cx="1012825" cy="1012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5131" name="组合 59"/>
          <p:cNvGrpSpPr/>
          <p:nvPr/>
        </p:nvGrpSpPr>
        <p:grpSpPr>
          <a:xfrm>
            <a:off x="5299710" y="2178368"/>
            <a:ext cx="498475" cy="477837"/>
            <a:chOff x="0" y="0"/>
            <a:chExt cx="2438400" cy="2332038"/>
          </a:xfrm>
        </p:grpSpPr>
        <p:sp>
          <p:nvSpPr>
            <p:cNvPr id="5132"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5133" name="任意多边形 61"/>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sp>
        <p:nvSpPr>
          <p:cNvPr id="5134" name="椭圆 14"/>
          <p:cNvSpPr/>
          <p:nvPr/>
        </p:nvSpPr>
        <p:spPr>
          <a:xfrm>
            <a:off x="1184275" y="2081213"/>
            <a:ext cx="3635375" cy="3635375"/>
          </a:xfrm>
          <a:prstGeom prst="ellipse">
            <a:avLst/>
          </a:prstGeom>
          <a:blipFill rotWithShape="1">
            <a:blip r:embed="rId4" cstate="screen">
              <a:alphaModFix amt="43000"/>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5135" name="椭圆 15"/>
          <p:cNvSpPr/>
          <p:nvPr/>
        </p:nvSpPr>
        <p:spPr>
          <a:xfrm>
            <a:off x="1359853" y="2258060"/>
            <a:ext cx="3282950" cy="3282950"/>
          </a:xfrm>
          <a:prstGeom prst="ellipse">
            <a:avLst/>
          </a:prstGeom>
          <a:noFill/>
          <a:ln w="63500" cap="flat" cmpd="sng">
            <a:solidFill>
              <a:srgbClr val="C8C8C8"/>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36" name="文本框 57"/>
          <p:cNvSpPr/>
          <p:nvPr/>
        </p:nvSpPr>
        <p:spPr>
          <a:xfrm>
            <a:off x="2206625" y="2429828"/>
            <a:ext cx="1922321" cy="2646878"/>
          </a:xfrm>
          <a:prstGeom prst="rect">
            <a:avLst/>
          </a:prstGeom>
          <a:noFill/>
          <a:ln w="9525">
            <a:noFill/>
          </a:ln>
        </p:spPr>
        <p:txBody>
          <a:bodyPr wrap="none">
            <a:spAutoFit/>
          </a:bodyPr>
          <a:lstStyle/>
          <a:p>
            <a:r>
              <a:rPr lang="en-US" altLang="zh-CN" sz="16600" dirty="0" smtClean="0">
                <a:solidFill>
                  <a:srgbClr val="FDFDFD"/>
                </a:solidFill>
                <a:latin typeface="Agency FB" panose="020B0503020202020204" pitchFamily="34" charset="0"/>
                <a:cs typeface="+mn-ea"/>
                <a:sym typeface="+mn-lt"/>
              </a:rPr>
              <a:t>04</a:t>
            </a:r>
            <a:endParaRPr lang="en-US" altLang="zh-CN" sz="16600" dirty="0">
              <a:solidFill>
                <a:srgbClr val="FDFDFD"/>
              </a:solidFill>
              <a:latin typeface="Agency FB" panose="020B0503020202020204" pitchFamily="34" charset="0"/>
              <a:cs typeface="+mn-ea"/>
              <a:sym typeface="+mn-lt"/>
            </a:endParaRPr>
          </a:p>
        </p:txBody>
      </p:sp>
    </p:spTree>
    <p:custDataLst>
      <p:tags r:id="rId1"/>
    </p:custDataLst>
    <p:extLst>
      <p:ext uri="{BB962C8B-B14F-4D97-AF65-F5344CB8AC3E}">
        <p14:creationId xmlns:p14="http://schemas.microsoft.com/office/powerpoint/2010/main" val="22150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15362" name="任意多边形 51"/>
          <p:cNvSpPr/>
          <p:nvPr/>
        </p:nvSpPr>
        <p:spPr>
          <a:xfrm flipH="1">
            <a:off x="5929313" y="4329113"/>
            <a:ext cx="2998787" cy="2509837"/>
          </a:xfrm>
          <a:custGeom>
            <a:avLst/>
            <a:gdLst>
              <a:gd name="txL" fmla="*/ 0 w 2999296"/>
              <a:gd name="txT" fmla="*/ 0 h 2511084"/>
              <a:gd name="txR" fmla="*/ 2999296 w 2999296"/>
              <a:gd name="txB" fmla="*/ 2511084 h 2511084"/>
            </a:gdLst>
            <a:ahLst/>
            <a:cxnLst>
              <a:cxn ang="0">
                <a:pos x="1499648" y="0"/>
              </a:cxn>
              <a:cxn ang="0">
                <a:pos x="1499648" y="1"/>
              </a:cxn>
              <a:cxn ang="0">
                <a:pos x="0" y="2511084"/>
              </a:cxn>
              <a:cxn ang="0">
                <a:pos x="1499648" y="2511084"/>
              </a:cxn>
              <a:cxn ang="0">
                <a:pos x="1499648" y="2511083"/>
              </a:cxn>
              <a:cxn ang="0">
                <a:pos x="2999296" y="2511083"/>
              </a:cxn>
            </a:cxnLst>
            <a:rect l="txL" t="txT" r="txR" b="txB"/>
            <a:pathLst>
              <a:path w="2999296" h="2511084">
                <a:moveTo>
                  <a:pt x="1499648" y="0"/>
                </a:moveTo>
                <a:lnTo>
                  <a:pt x="1499648" y="1"/>
                </a:lnTo>
                <a:lnTo>
                  <a:pt x="0" y="2511084"/>
                </a:lnTo>
                <a:lnTo>
                  <a:pt x="1499648" y="2511084"/>
                </a:lnTo>
                <a:lnTo>
                  <a:pt x="1499648" y="2511083"/>
                </a:lnTo>
                <a:lnTo>
                  <a:pt x="2999296" y="2511083"/>
                </a:lnTo>
                <a:close/>
              </a:path>
            </a:pathLst>
          </a:custGeom>
          <a:noFill/>
          <a:ln w="12700" cap="flat" cmpd="sng">
            <a:solidFill>
              <a:srgbClr val="2F2637">
                <a:alpha val="59000"/>
              </a:srgbClr>
            </a:solidFill>
            <a:prstDash val="solid"/>
            <a:miter/>
            <a:headEnd type="none" w="med" len="med"/>
            <a:tailEnd type="none" w="med" len="med"/>
          </a:ln>
        </p:spPr>
        <p:txBody>
          <a:bodyPr wrap="square" anchor="ctr"/>
          <a:lstStyle/>
          <a:p>
            <a:pPr algn="ctr"/>
            <a:endParaRPr>
              <a:solidFill>
                <a:srgbClr val="FFFFFF"/>
              </a:solidFill>
              <a:cs typeface="+mn-ea"/>
              <a:sym typeface="+mn-lt"/>
            </a:endParaRPr>
          </a:p>
        </p:txBody>
      </p:sp>
      <p:sp>
        <p:nvSpPr>
          <p:cNvPr id="15363" name="任意多边形 50"/>
          <p:cNvSpPr/>
          <p:nvPr/>
        </p:nvSpPr>
        <p:spPr>
          <a:xfrm>
            <a:off x="1076325" y="5441950"/>
            <a:ext cx="2825750" cy="1398588"/>
          </a:xfrm>
          <a:custGeom>
            <a:avLst/>
            <a:gdLst>
              <a:gd name="txL" fmla="*/ 0 w 2827124"/>
              <a:gd name="txT" fmla="*/ 0 h 1397389"/>
              <a:gd name="txR" fmla="*/ 2827124 w 2827124"/>
              <a:gd name="txB" fmla="*/ 1397389 h 1397389"/>
            </a:gdLst>
            <a:ahLst/>
            <a:cxnLst>
              <a:cxn ang="0">
                <a:pos x="1413562" y="0"/>
              </a:cxn>
              <a:cxn ang="0">
                <a:pos x="2827124" y="1397389"/>
              </a:cxn>
              <a:cxn ang="0">
                <a:pos x="1413562" y="1397389"/>
              </a:cxn>
              <a:cxn ang="0">
                <a:pos x="0" y="1397389"/>
              </a:cxn>
            </a:cxnLst>
            <a:rect l="txL" t="txT" r="txR" b="txB"/>
            <a:pathLst>
              <a:path w="2827124" h="1397389">
                <a:moveTo>
                  <a:pt x="1413562" y="0"/>
                </a:moveTo>
                <a:lnTo>
                  <a:pt x="2827124" y="1397389"/>
                </a:lnTo>
                <a:lnTo>
                  <a:pt x="1413562" y="1397389"/>
                </a:lnTo>
                <a:lnTo>
                  <a:pt x="0" y="1397389"/>
                </a:lnTo>
                <a:close/>
              </a:path>
            </a:pathLst>
          </a:custGeom>
          <a:noFill/>
          <a:ln w="12700" cap="flat" cmpd="sng">
            <a:solidFill>
              <a:srgbClr val="2F2637">
                <a:alpha val="59000"/>
              </a:srgbClr>
            </a:solidFill>
            <a:prstDash val="solid"/>
            <a:miter/>
            <a:headEnd type="none" w="med" len="med"/>
            <a:tailEnd type="none" w="med" len="med"/>
          </a:ln>
        </p:spPr>
        <p:txBody>
          <a:bodyPr wrap="square" anchor="ctr"/>
          <a:lstStyle/>
          <a:p>
            <a:pPr algn="ctr"/>
            <a:endParaRPr>
              <a:solidFill>
                <a:srgbClr val="FFFFFF"/>
              </a:solidFill>
              <a:cs typeface="+mn-ea"/>
              <a:sym typeface="+mn-lt"/>
            </a:endParaRPr>
          </a:p>
        </p:txBody>
      </p:sp>
      <p:sp>
        <p:nvSpPr>
          <p:cNvPr id="15364" name="直角三角形 22"/>
          <p:cNvSpPr/>
          <p:nvPr/>
        </p:nvSpPr>
        <p:spPr>
          <a:xfrm>
            <a:off x="2489200" y="5461000"/>
            <a:ext cx="1412875" cy="1397000"/>
          </a:xfrm>
          <a:prstGeom prst="rtTriangle">
            <a:avLst/>
          </a:prstGeom>
          <a:solidFill>
            <a:schemeClr val="tx1">
              <a:lumMod val="50000"/>
              <a:lumOff val="50000"/>
            </a:schemeClr>
          </a:solidFill>
          <a:ln w="9525">
            <a:noFill/>
          </a:ln>
        </p:spPr>
        <p:txBody>
          <a:bodyPr anchor="ctr"/>
          <a:lstStyle/>
          <a:p>
            <a:pPr algn="ctr"/>
            <a:endParaRPr>
              <a:solidFill>
                <a:srgbClr val="FFFFFF"/>
              </a:solidFill>
              <a:cs typeface="+mn-ea"/>
              <a:sym typeface="+mn-lt"/>
            </a:endParaRPr>
          </a:p>
        </p:txBody>
      </p:sp>
      <p:sp>
        <p:nvSpPr>
          <p:cNvPr id="15365" name="直角三角形 23"/>
          <p:cNvSpPr/>
          <p:nvPr/>
        </p:nvSpPr>
        <p:spPr>
          <a:xfrm flipH="1">
            <a:off x="1076325" y="5461000"/>
            <a:ext cx="1412875" cy="1397000"/>
          </a:xfrm>
          <a:prstGeom prst="rtTriangle">
            <a:avLst/>
          </a:prstGeom>
          <a:solidFill>
            <a:srgbClr val="C8C8C8"/>
          </a:solidFill>
          <a:ln w="9525">
            <a:noFill/>
          </a:ln>
        </p:spPr>
        <p:txBody>
          <a:bodyPr anchor="ctr"/>
          <a:lstStyle/>
          <a:p>
            <a:pPr algn="ctr"/>
            <a:endParaRPr>
              <a:solidFill>
                <a:srgbClr val="FFFFFF"/>
              </a:solidFill>
              <a:cs typeface="+mn-ea"/>
              <a:sym typeface="+mn-lt"/>
            </a:endParaRPr>
          </a:p>
        </p:txBody>
      </p:sp>
      <p:sp>
        <p:nvSpPr>
          <p:cNvPr id="15366" name="直角三角形 19"/>
          <p:cNvSpPr/>
          <p:nvPr/>
        </p:nvSpPr>
        <p:spPr>
          <a:xfrm flipH="1">
            <a:off x="5946775" y="4346575"/>
            <a:ext cx="1498600" cy="2511425"/>
          </a:xfrm>
          <a:prstGeom prst="rtTriangle">
            <a:avLst/>
          </a:prstGeom>
          <a:solidFill>
            <a:srgbClr val="C8C8C8"/>
          </a:solidFill>
          <a:ln w="9525">
            <a:noFill/>
          </a:ln>
        </p:spPr>
        <p:txBody>
          <a:bodyPr anchor="ctr"/>
          <a:lstStyle/>
          <a:p>
            <a:pPr algn="ctr"/>
            <a:endParaRPr>
              <a:solidFill>
                <a:srgbClr val="FFFFFF"/>
              </a:solidFill>
              <a:cs typeface="+mn-ea"/>
              <a:sym typeface="+mn-lt"/>
            </a:endParaRPr>
          </a:p>
        </p:txBody>
      </p:sp>
      <p:sp>
        <p:nvSpPr>
          <p:cNvPr id="15377" name="直角三角形 11"/>
          <p:cNvSpPr/>
          <p:nvPr/>
        </p:nvSpPr>
        <p:spPr>
          <a:xfrm>
            <a:off x="9864725" y="5613400"/>
            <a:ext cx="1265238" cy="1244600"/>
          </a:xfrm>
          <a:prstGeom prst="rtTriangle">
            <a:avLst/>
          </a:prstGeom>
          <a:solidFill>
            <a:srgbClr val="565458"/>
          </a:solidFill>
          <a:ln w="9525">
            <a:noFill/>
          </a:ln>
        </p:spPr>
        <p:txBody>
          <a:bodyPr anchor="ctr"/>
          <a:lstStyle/>
          <a:p>
            <a:pPr algn="ctr"/>
            <a:endParaRPr>
              <a:solidFill>
                <a:srgbClr val="FFFFFF"/>
              </a:solidFill>
              <a:cs typeface="+mn-ea"/>
              <a:sym typeface="+mn-lt"/>
            </a:endParaRPr>
          </a:p>
        </p:txBody>
      </p:sp>
      <p:sp>
        <p:nvSpPr>
          <p:cNvPr id="15378" name="直角三角形 14"/>
          <p:cNvSpPr/>
          <p:nvPr/>
        </p:nvSpPr>
        <p:spPr>
          <a:xfrm flipH="1">
            <a:off x="8596313" y="5613400"/>
            <a:ext cx="1266825" cy="1244600"/>
          </a:xfrm>
          <a:prstGeom prst="rtTriangle">
            <a:avLst/>
          </a:prstGeom>
          <a:solidFill>
            <a:srgbClr val="2F2637"/>
          </a:solidFill>
          <a:ln w="9525">
            <a:noFill/>
          </a:ln>
        </p:spPr>
        <p:txBody>
          <a:bodyPr anchor="ctr"/>
          <a:lstStyle/>
          <a:p>
            <a:pPr algn="ctr"/>
            <a:endParaRPr>
              <a:solidFill>
                <a:srgbClr val="FFFFFF"/>
              </a:solidFill>
              <a:cs typeface="+mn-ea"/>
              <a:sym typeface="+mn-lt"/>
            </a:endParaRPr>
          </a:p>
        </p:txBody>
      </p:sp>
      <p:sp>
        <p:nvSpPr>
          <p:cNvPr id="15379" name="直角三角形 18"/>
          <p:cNvSpPr/>
          <p:nvPr/>
        </p:nvSpPr>
        <p:spPr>
          <a:xfrm>
            <a:off x="7427913" y="4346575"/>
            <a:ext cx="1500187" cy="2511425"/>
          </a:xfrm>
          <a:prstGeom prst="rtTriangle">
            <a:avLst/>
          </a:prstGeom>
          <a:solidFill>
            <a:schemeClr val="tx1">
              <a:lumMod val="50000"/>
              <a:lumOff val="50000"/>
            </a:schemeClr>
          </a:solidFill>
          <a:ln w="9525">
            <a:noFill/>
          </a:ln>
        </p:spPr>
        <p:txBody>
          <a:bodyPr anchor="ctr"/>
          <a:lstStyle/>
          <a:p>
            <a:pPr algn="ctr"/>
            <a:endParaRPr>
              <a:solidFill>
                <a:srgbClr val="FFFFFF"/>
              </a:solidFill>
              <a:cs typeface="+mn-ea"/>
              <a:sym typeface="+mn-lt"/>
            </a:endParaRPr>
          </a:p>
        </p:txBody>
      </p:sp>
      <p:sp>
        <p:nvSpPr>
          <p:cNvPr id="15380" name="直角三角形 20"/>
          <p:cNvSpPr/>
          <p:nvPr/>
        </p:nvSpPr>
        <p:spPr>
          <a:xfrm flipH="1">
            <a:off x="3425825" y="5151438"/>
            <a:ext cx="1412875" cy="1706562"/>
          </a:xfrm>
          <a:prstGeom prst="rtTriangle">
            <a:avLst/>
          </a:prstGeom>
          <a:solidFill>
            <a:srgbClr val="2F2637"/>
          </a:solidFill>
          <a:ln w="9525">
            <a:noFill/>
          </a:ln>
        </p:spPr>
        <p:txBody>
          <a:bodyPr anchor="ctr"/>
          <a:lstStyle/>
          <a:p>
            <a:pPr algn="ctr"/>
            <a:endParaRPr>
              <a:solidFill>
                <a:srgbClr val="FFFFFF"/>
              </a:solidFill>
              <a:cs typeface="+mn-ea"/>
              <a:sym typeface="+mn-lt"/>
            </a:endParaRPr>
          </a:p>
        </p:txBody>
      </p:sp>
      <p:sp>
        <p:nvSpPr>
          <p:cNvPr id="15381" name="直角三角形 21"/>
          <p:cNvSpPr/>
          <p:nvPr/>
        </p:nvSpPr>
        <p:spPr>
          <a:xfrm>
            <a:off x="4838700" y="5151438"/>
            <a:ext cx="1412875" cy="1706562"/>
          </a:xfrm>
          <a:prstGeom prst="rtTriangle">
            <a:avLst/>
          </a:prstGeom>
          <a:solidFill>
            <a:srgbClr val="565458"/>
          </a:solidFill>
          <a:ln w="9525">
            <a:noFill/>
          </a:ln>
        </p:spPr>
        <p:txBody>
          <a:bodyPr anchor="ctr"/>
          <a:lstStyle/>
          <a:p>
            <a:pPr algn="ctr"/>
            <a:endParaRPr>
              <a:solidFill>
                <a:srgbClr val="FFFFFF"/>
              </a:solidFill>
              <a:cs typeface="+mn-ea"/>
              <a:sym typeface="+mn-lt"/>
            </a:endParaRPr>
          </a:p>
        </p:txBody>
      </p:sp>
      <p:sp>
        <p:nvSpPr>
          <p:cNvPr id="15382" name="椭圆 24"/>
          <p:cNvSpPr>
            <a:spLocks noChangeAspect="1"/>
          </p:cNvSpPr>
          <p:nvPr/>
        </p:nvSpPr>
        <p:spPr>
          <a:xfrm>
            <a:off x="2117725" y="4511675"/>
            <a:ext cx="720725" cy="719138"/>
          </a:xfrm>
          <a:prstGeom prst="ellipse">
            <a:avLst/>
          </a:pr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5383" name="椭圆 25"/>
          <p:cNvSpPr>
            <a:spLocks noChangeAspect="1"/>
          </p:cNvSpPr>
          <p:nvPr/>
        </p:nvSpPr>
        <p:spPr>
          <a:xfrm>
            <a:off x="4459288" y="4152900"/>
            <a:ext cx="719137" cy="720725"/>
          </a:xfrm>
          <a:prstGeom prst="ellipse">
            <a:avLst/>
          </a:prstGeom>
          <a:solidFill>
            <a:srgbClr val="2F2637"/>
          </a:solidFill>
          <a:ln w="9525">
            <a:noFill/>
          </a:ln>
        </p:spPr>
        <p:txBody>
          <a:bodyPr anchor="ctr"/>
          <a:lstStyle/>
          <a:p>
            <a:pPr algn="ctr"/>
            <a:endParaRPr>
              <a:solidFill>
                <a:srgbClr val="FFFFFF"/>
              </a:solidFill>
              <a:cs typeface="+mn-ea"/>
              <a:sym typeface="+mn-lt"/>
            </a:endParaRPr>
          </a:p>
        </p:txBody>
      </p:sp>
      <p:sp>
        <p:nvSpPr>
          <p:cNvPr id="15384" name="椭圆 26"/>
          <p:cNvSpPr>
            <a:spLocks noChangeAspect="1"/>
          </p:cNvSpPr>
          <p:nvPr/>
        </p:nvSpPr>
        <p:spPr>
          <a:xfrm>
            <a:off x="7045325" y="3405188"/>
            <a:ext cx="719138" cy="720725"/>
          </a:xfrm>
          <a:prstGeom prst="ellipse">
            <a:avLst/>
          </a:pr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5385" name="椭圆 27"/>
          <p:cNvSpPr>
            <a:spLocks noChangeAspect="1"/>
          </p:cNvSpPr>
          <p:nvPr/>
        </p:nvSpPr>
        <p:spPr>
          <a:xfrm>
            <a:off x="9488488" y="4648200"/>
            <a:ext cx="720725" cy="720725"/>
          </a:xfrm>
          <a:prstGeom prst="ellipse">
            <a:avLst/>
          </a:prstGeom>
          <a:solidFill>
            <a:srgbClr val="2F2637"/>
          </a:solidFill>
          <a:ln w="9525">
            <a:noFill/>
          </a:ln>
        </p:spPr>
        <p:txBody>
          <a:bodyPr anchor="ctr"/>
          <a:lstStyle/>
          <a:p>
            <a:pPr algn="ctr"/>
            <a:endParaRPr>
              <a:solidFill>
                <a:srgbClr val="FFFFFF"/>
              </a:solidFill>
              <a:cs typeface="+mn-ea"/>
              <a:sym typeface="+mn-lt"/>
            </a:endParaRPr>
          </a:p>
        </p:txBody>
      </p:sp>
      <p:grpSp>
        <p:nvGrpSpPr>
          <p:cNvPr id="15386" name="组合 28"/>
          <p:cNvGrpSpPr/>
          <p:nvPr/>
        </p:nvGrpSpPr>
        <p:grpSpPr>
          <a:xfrm>
            <a:off x="4576763" y="4329113"/>
            <a:ext cx="477837" cy="363537"/>
            <a:chOff x="0" y="0"/>
            <a:chExt cx="509646" cy="387231"/>
          </a:xfrm>
        </p:grpSpPr>
        <p:sp>
          <p:nvSpPr>
            <p:cNvPr id="15387" name="Freeform 20"/>
            <p:cNvSpPr>
              <a:spLocks noEditPoints="1"/>
            </p:cNvSpPr>
            <p:nvPr/>
          </p:nvSpPr>
          <p:spPr>
            <a:xfrm>
              <a:off x="0" y="51839"/>
              <a:ext cx="337890" cy="335392"/>
            </a:xfrm>
            <a:custGeom>
              <a:avLst/>
              <a:gdLst>
                <a:gd name="txL" fmla="*/ 0 w 229"/>
                <a:gd name="txT" fmla="*/ 0 h 227"/>
                <a:gd name="txR" fmla="*/ 229 w 229"/>
                <a:gd name="txB" fmla="*/ 227 h 227"/>
              </a:gdLst>
              <a:ahLst/>
              <a:cxnLst>
                <a:cxn ang="0">
                  <a:pos x="229" y="128"/>
                </a:cxn>
                <a:cxn ang="0">
                  <a:pos x="229" y="98"/>
                </a:cxn>
                <a:cxn ang="0">
                  <a:pos x="206" y="93"/>
                </a:cxn>
                <a:cxn ang="0">
                  <a:pos x="200" y="76"/>
                </a:cxn>
                <a:cxn ang="0">
                  <a:pos x="216" y="58"/>
                </a:cxn>
                <a:cxn ang="0">
                  <a:pos x="198" y="34"/>
                </a:cxn>
                <a:cxn ang="0">
                  <a:pos x="176" y="44"/>
                </a:cxn>
                <a:cxn ang="0">
                  <a:pos x="161" y="33"/>
                </a:cxn>
                <a:cxn ang="0">
                  <a:pos x="164" y="9"/>
                </a:cxn>
                <a:cxn ang="0">
                  <a:pos x="135" y="0"/>
                </a:cxn>
                <a:cxn ang="0">
                  <a:pos x="123" y="20"/>
                </a:cxn>
                <a:cxn ang="0">
                  <a:pos x="114" y="20"/>
                </a:cxn>
                <a:cxn ang="0">
                  <a:pos x="105" y="20"/>
                </a:cxn>
                <a:cxn ang="0">
                  <a:pos x="93" y="0"/>
                </a:cxn>
                <a:cxn ang="0">
                  <a:pos x="65" y="9"/>
                </a:cxn>
                <a:cxn ang="0">
                  <a:pos x="67" y="33"/>
                </a:cxn>
                <a:cxn ang="0">
                  <a:pos x="52" y="44"/>
                </a:cxn>
                <a:cxn ang="0">
                  <a:pos x="30" y="34"/>
                </a:cxn>
                <a:cxn ang="0">
                  <a:pos x="13" y="58"/>
                </a:cxn>
                <a:cxn ang="0">
                  <a:pos x="29" y="76"/>
                </a:cxn>
                <a:cxn ang="0">
                  <a:pos x="23" y="94"/>
                </a:cxn>
                <a:cxn ang="0">
                  <a:pos x="0" y="98"/>
                </a:cxn>
                <a:cxn ang="0">
                  <a:pos x="0" y="128"/>
                </a:cxn>
                <a:cxn ang="0">
                  <a:pos x="23" y="133"/>
                </a:cxn>
                <a:cxn ang="0">
                  <a:pos x="29" y="151"/>
                </a:cxn>
                <a:cxn ang="0">
                  <a:pos x="13" y="169"/>
                </a:cxn>
                <a:cxn ang="0">
                  <a:pos x="31" y="193"/>
                </a:cxn>
                <a:cxn ang="0">
                  <a:pos x="52" y="183"/>
                </a:cxn>
                <a:cxn ang="0">
                  <a:pos x="67" y="194"/>
                </a:cxn>
                <a:cxn ang="0">
                  <a:pos x="65" y="218"/>
                </a:cxn>
                <a:cxn ang="0">
                  <a:pos x="93" y="227"/>
                </a:cxn>
                <a:cxn ang="0">
                  <a:pos x="105" y="206"/>
                </a:cxn>
                <a:cxn ang="0">
                  <a:pos x="114" y="207"/>
                </a:cxn>
                <a:cxn ang="0">
                  <a:pos x="124" y="206"/>
                </a:cxn>
                <a:cxn ang="0">
                  <a:pos x="135" y="227"/>
                </a:cxn>
                <a:cxn ang="0">
                  <a:pos x="164" y="217"/>
                </a:cxn>
                <a:cxn ang="0">
                  <a:pos x="161" y="194"/>
                </a:cxn>
                <a:cxn ang="0">
                  <a:pos x="176" y="183"/>
                </a:cxn>
                <a:cxn ang="0">
                  <a:pos x="198" y="193"/>
                </a:cxn>
                <a:cxn ang="0">
                  <a:pos x="216" y="168"/>
                </a:cxn>
                <a:cxn ang="0">
                  <a:pos x="200" y="151"/>
                </a:cxn>
                <a:cxn ang="0">
                  <a:pos x="206" y="133"/>
                </a:cxn>
                <a:cxn ang="0">
                  <a:pos x="229" y="128"/>
                </a:cxn>
                <a:cxn ang="0">
                  <a:pos x="114" y="180"/>
                </a:cxn>
                <a:cxn ang="0">
                  <a:pos x="47" y="113"/>
                </a:cxn>
                <a:cxn ang="0">
                  <a:pos x="114" y="46"/>
                </a:cxn>
                <a:cxn ang="0">
                  <a:pos x="181" y="113"/>
                </a:cxn>
                <a:cxn ang="0">
                  <a:pos x="114" y="180"/>
                </a:cxn>
              </a:cxnLst>
              <a:rect l="txL" t="txT" r="txR" b="tx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rgbClr val="D0EAEB"/>
            </a:solidFill>
            <a:ln w="9525">
              <a:noFill/>
            </a:ln>
          </p:spPr>
          <p:txBody>
            <a:bodyPr vert="horz" wrap="square" anchor="t"/>
            <a:lstStyle/>
            <a:p>
              <a:endParaRPr sz="2000">
                <a:solidFill>
                  <a:srgbClr val="000000"/>
                </a:solidFill>
                <a:cs typeface="+mn-ea"/>
                <a:sym typeface="+mn-lt"/>
              </a:endParaRPr>
            </a:p>
          </p:txBody>
        </p:sp>
        <p:sp>
          <p:nvSpPr>
            <p:cNvPr id="15388" name="Freeform 21"/>
            <p:cNvSpPr>
              <a:spLocks noEditPoints="1"/>
            </p:cNvSpPr>
            <p:nvPr/>
          </p:nvSpPr>
          <p:spPr>
            <a:xfrm>
              <a:off x="309785" y="0"/>
              <a:ext cx="199861" cy="199861"/>
            </a:xfrm>
            <a:custGeom>
              <a:avLst/>
              <a:gdLst>
                <a:gd name="txL" fmla="*/ 0 w 135"/>
                <a:gd name="txT" fmla="*/ 0 h 135"/>
                <a:gd name="txR" fmla="*/ 135 w 135"/>
                <a:gd name="txB" fmla="*/ 135 h 135"/>
              </a:gdLst>
              <a:ahLst/>
              <a:cxnLst>
                <a:cxn ang="0">
                  <a:pos x="135" y="76"/>
                </a:cxn>
                <a:cxn ang="0">
                  <a:pos x="135" y="58"/>
                </a:cxn>
                <a:cxn ang="0">
                  <a:pos x="122" y="55"/>
                </a:cxn>
                <a:cxn ang="0">
                  <a:pos x="118" y="45"/>
                </a:cxn>
                <a:cxn ang="0">
                  <a:pos x="128" y="34"/>
                </a:cxn>
                <a:cxn ang="0">
                  <a:pos x="117" y="20"/>
                </a:cxn>
                <a:cxn ang="0">
                  <a:pos x="104" y="26"/>
                </a:cxn>
                <a:cxn ang="0">
                  <a:pos x="96" y="19"/>
                </a:cxn>
                <a:cxn ang="0">
                  <a:pos x="97" y="5"/>
                </a:cxn>
                <a:cxn ang="0">
                  <a:pos x="80" y="0"/>
                </a:cxn>
                <a:cxn ang="0">
                  <a:pos x="73" y="12"/>
                </a:cxn>
                <a:cxn ang="0">
                  <a:pos x="67" y="12"/>
                </a:cxn>
                <a:cxn ang="0">
                  <a:pos x="62" y="12"/>
                </a:cxn>
                <a:cxn ang="0">
                  <a:pos x="55" y="0"/>
                </a:cxn>
                <a:cxn ang="0">
                  <a:pos x="38" y="5"/>
                </a:cxn>
                <a:cxn ang="0">
                  <a:pos x="39" y="19"/>
                </a:cxn>
                <a:cxn ang="0">
                  <a:pos x="30" y="26"/>
                </a:cxn>
                <a:cxn ang="0">
                  <a:pos x="18" y="20"/>
                </a:cxn>
                <a:cxn ang="0">
                  <a:pos x="7" y="34"/>
                </a:cxn>
                <a:cxn ang="0">
                  <a:pos x="17" y="45"/>
                </a:cxn>
                <a:cxn ang="0">
                  <a:pos x="13" y="55"/>
                </a:cxn>
                <a:cxn ang="0">
                  <a:pos x="0" y="58"/>
                </a:cxn>
                <a:cxn ang="0">
                  <a:pos x="0" y="76"/>
                </a:cxn>
                <a:cxn ang="0">
                  <a:pos x="13" y="79"/>
                </a:cxn>
                <a:cxn ang="0">
                  <a:pos x="17" y="90"/>
                </a:cxn>
                <a:cxn ang="0">
                  <a:pos x="7" y="100"/>
                </a:cxn>
                <a:cxn ang="0">
                  <a:pos x="18" y="114"/>
                </a:cxn>
                <a:cxn ang="0">
                  <a:pos x="31" y="109"/>
                </a:cxn>
                <a:cxn ang="0">
                  <a:pos x="39" y="115"/>
                </a:cxn>
                <a:cxn ang="0">
                  <a:pos x="38" y="129"/>
                </a:cxn>
                <a:cxn ang="0">
                  <a:pos x="55" y="135"/>
                </a:cxn>
                <a:cxn ang="0">
                  <a:pos x="62" y="122"/>
                </a:cxn>
                <a:cxn ang="0">
                  <a:pos x="68" y="123"/>
                </a:cxn>
                <a:cxn ang="0">
                  <a:pos x="73" y="122"/>
                </a:cxn>
                <a:cxn ang="0">
                  <a:pos x="80" y="135"/>
                </a:cxn>
                <a:cxn ang="0">
                  <a:pos x="97" y="129"/>
                </a:cxn>
                <a:cxn ang="0">
                  <a:pos x="96" y="115"/>
                </a:cxn>
                <a:cxn ang="0">
                  <a:pos x="104" y="109"/>
                </a:cxn>
                <a:cxn ang="0">
                  <a:pos x="117" y="114"/>
                </a:cxn>
                <a:cxn ang="0">
                  <a:pos x="128" y="100"/>
                </a:cxn>
                <a:cxn ang="0">
                  <a:pos x="118" y="89"/>
                </a:cxn>
                <a:cxn ang="0">
                  <a:pos x="122" y="79"/>
                </a:cxn>
                <a:cxn ang="0">
                  <a:pos x="135" y="76"/>
                </a:cxn>
                <a:cxn ang="0">
                  <a:pos x="67" y="107"/>
                </a:cxn>
                <a:cxn ang="0">
                  <a:pos x="28" y="67"/>
                </a:cxn>
                <a:cxn ang="0">
                  <a:pos x="67" y="27"/>
                </a:cxn>
                <a:cxn ang="0">
                  <a:pos x="107" y="67"/>
                </a:cxn>
                <a:cxn ang="0">
                  <a:pos x="67" y="107"/>
                </a:cxn>
              </a:cxnLst>
              <a:rect l="txL" t="txT" r="txR" b="tx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rgbClr val="D0EAEB"/>
            </a:solidFill>
            <a:ln w="9525">
              <a:noFill/>
            </a:ln>
          </p:spPr>
          <p:txBody>
            <a:bodyPr vert="horz" wrap="square" anchor="t"/>
            <a:lstStyle/>
            <a:p>
              <a:endParaRPr sz="2000">
                <a:solidFill>
                  <a:srgbClr val="000000"/>
                </a:solidFill>
                <a:cs typeface="+mn-ea"/>
                <a:sym typeface="+mn-lt"/>
              </a:endParaRPr>
            </a:p>
          </p:txBody>
        </p:sp>
      </p:grpSp>
      <p:grpSp>
        <p:nvGrpSpPr>
          <p:cNvPr id="15389" name="组合 33"/>
          <p:cNvGrpSpPr/>
          <p:nvPr/>
        </p:nvGrpSpPr>
        <p:grpSpPr>
          <a:xfrm>
            <a:off x="2301875" y="4718050"/>
            <a:ext cx="341313" cy="327025"/>
            <a:chOff x="0" y="0"/>
            <a:chExt cx="2438400" cy="2332038"/>
          </a:xfrm>
        </p:grpSpPr>
        <p:sp>
          <p:nvSpPr>
            <p:cNvPr id="15390"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15391" name="任意多边形 35"/>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grpSp>
        <p:nvGrpSpPr>
          <p:cNvPr id="15392" name="组合 36"/>
          <p:cNvGrpSpPr/>
          <p:nvPr/>
        </p:nvGrpSpPr>
        <p:grpSpPr>
          <a:xfrm>
            <a:off x="7237413" y="3516313"/>
            <a:ext cx="334962" cy="430212"/>
            <a:chOff x="0" y="0"/>
            <a:chExt cx="563562" cy="720725"/>
          </a:xfrm>
        </p:grpSpPr>
        <p:sp>
          <p:nvSpPr>
            <p:cNvPr id="15393" name="Freeform 32"/>
            <p:cNvSpPr/>
            <p:nvPr/>
          </p:nvSpPr>
          <p:spPr>
            <a:xfrm>
              <a:off x="209550" y="0"/>
              <a:ext cx="142875" cy="720725"/>
            </a:xfrm>
            <a:custGeom>
              <a:avLst/>
              <a:gdLst>
                <a:gd name="txL" fmla="*/ 0 w 64"/>
                <a:gd name="txT" fmla="*/ 0 h 321"/>
                <a:gd name="txR" fmla="*/ 64 w 64"/>
                <a:gd name="txB" fmla="*/ 321 h 321"/>
              </a:gdLst>
              <a:ahLst/>
              <a:cxnLst>
                <a:cxn ang="0">
                  <a:pos x="64" y="289"/>
                </a:cxn>
                <a:cxn ang="0">
                  <a:pos x="32" y="321"/>
                </a:cxn>
                <a:cxn ang="0">
                  <a:pos x="0" y="289"/>
                </a:cxn>
                <a:cxn ang="0">
                  <a:pos x="0" y="32"/>
                </a:cxn>
                <a:cxn ang="0">
                  <a:pos x="32" y="0"/>
                </a:cxn>
                <a:cxn ang="0">
                  <a:pos x="64" y="32"/>
                </a:cxn>
                <a:cxn ang="0">
                  <a:pos x="64" y="289"/>
                </a:cxn>
              </a:cxnLst>
              <a:rect l="txL" t="txT" r="txR" b="tx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5394" name="Freeform 33"/>
            <p:cNvSpPr/>
            <p:nvPr/>
          </p:nvSpPr>
          <p:spPr>
            <a:xfrm>
              <a:off x="0" y="439737"/>
              <a:ext cx="141288" cy="280988"/>
            </a:xfrm>
            <a:custGeom>
              <a:avLst/>
              <a:gdLst>
                <a:gd name="txL" fmla="*/ 0 w 63"/>
                <a:gd name="txT" fmla="*/ 0 h 125"/>
                <a:gd name="txR" fmla="*/ 63 w 63"/>
                <a:gd name="txB" fmla="*/ 125 h 125"/>
              </a:gdLst>
              <a:ahLst/>
              <a:cxnLst>
                <a:cxn ang="0">
                  <a:pos x="63" y="93"/>
                </a:cxn>
                <a:cxn ang="0">
                  <a:pos x="32" y="125"/>
                </a:cxn>
                <a:cxn ang="0">
                  <a:pos x="0" y="93"/>
                </a:cxn>
                <a:cxn ang="0">
                  <a:pos x="0" y="32"/>
                </a:cxn>
                <a:cxn ang="0">
                  <a:pos x="32" y="0"/>
                </a:cxn>
                <a:cxn ang="0">
                  <a:pos x="63" y="32"/>
                </a:cxn>
                <a:cxn ang="0">
                  <a:pos x="63" y="93"/>
                </a:cxn>
              </a:cxnLst>
              <a:rect l="txL" t="txT" r="txR" b="tx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15395" name="Freeform 34"/>
            <p:cNvSpPr/>
            <p:nvPr/>
          </p:nvSpPr>
          <p:spPr>
            <a:xfrm>
              <a:off x="420687" y="231775"/>
              <a:ext cx="142875" cy="488950"/>
            </a:xfrm>
            <a:custGeom>
              <a:avLst/>
              <a:gdLst>
                <a:gd name="txL" fmla="*/ 0 w 64"/>
                <a:gd name="txT" fmla="*/ 0 h 218"/>
                <a:gd name="txR" fmla="*/ 64 w 64"/>
                <a:gd name="txB" fmla="*/ 218 h 218"/>
              </a:gdLst>
              <a:ahLst/>
              <a:cxnLst>
                <a:cxn ang="0">
                  <a:pos x="64" y="186"/>
                </a:cxn>
                <a:cxn ang="0">
                  <a:pos x="32" y="218"/>
                </a:cxn>
                <a:cxn ang="0">
                  <a:pos x="0" y="186"/>
                </a:cxn>
                <a:cxn ang="0">
                  <a:pos x="0" y="32"/>
                </a:cxn>
                <a:cxn ang="0">
                  <a:pos x="32" y="0"/>
                </a:cxn>
                <a:cxn ang="0">
                  <a:pos x="64" y="32"/>
                </a:cxn>
                <a:cxn ang="0">
                  <a:pos x="64" y="186"/>
                </a:cxn>
              </a:cxnLst>
              <a:rect l="txL" t="txT" r="txR" b="tx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2F2637"/>
            </a:solidFill>
            <a:ln w="9525">
              <a:noFill/>
            </a:ln>
          </p:spPr>
          <p:txBody>
            <a:bodyPr vert="horz" wrap="square" anchor="t"/>
            <a:lstStyle/>
            <a:p>
              <a:endParaRPr>
                <a:solidFill>
                  <a:srgbClr val="000000"/>
                </a:solidFill>
                <a:cs typeface="+mn-ea"/>
                <a:sym typeface="+mn-lt"/>
              </a:endParaRPr>
            </a:p>
          </p:txBody>
        </p:sp>
      </p:grpSp>
      <p:grpSp>
        <p:nvGrpSpPr>
          <p:cNvPr id="15396" name="组合 40"/>
          <p:cNvGrpSpPr/>
          <p:nvPr/>
        </p:nvGrpSpPr>
        <p:grpSpPr>
          <a:xfrm>
            <a:off x="9702800" y="4808538"/>
            <a:ext cx="331788" cy="371475"/>
            <a:chOff x="0" y="0"/>
            <a:chExt cx="402656" cy="450303"/>
          </a:xfrm>
        </p:grpSpPr>
        <p:sp>
          <p:nvSpPr>
            <p:cNvPr id="15397" name="Freeform 108"/>
            <p:cNvSpPr>
              <a:spLocks noEditPoints="1"/>
            </p:cNvSpPr>
            <p:nvPr/>
          </p:nvSpPr>
          <p:spPr>
            <a:xfrm>
              <a:off x="69134" y="167228"/>
              <a:ext cx="56988" cy="57923"/>
            </a:xfrm>
            <a:custGeom>
              <a:avLst/>
              <a:gdLst>
                <a:gd name="txL" fmla="*/ 0 w 26"/>
                <a:gd name="txT" fmla="*/ 0 h 26"/>
                <a:gd name="txR" fmla="*/ 26 w 26"/>
                <a:gd name="txB" fmla="*/ 26 h 26"/>
              </a:gdLst>
              <a:ahLst/>
              <a:cxnLst>
                <a:cxn ang="0">
                  <a:pos x="13" y="0"/>
                </a:cxn>
                <a:cxn ang="0">
                  <a:pos x="0" y="13"/>
                </a:cxn>
                <a:cxn ang="0">
                  <a:pos x="13" y="26"/>
                </a:cxn>
                <a:cxn ang="0">
                  <a:pos x="26" y="13"/>
                </a:cxn>
                <a:cxn ang="0">
                  <a:pos x="13" y="0"/>
                </a:cxn>
                <a:cxn ang="0">
                  <a:pos x="13" y="23"/>
                </a:cxn>
                <a:cxn ang="0">
                  <a:pos x="3" y="13"/>
                </a:cxn>
                <a:cxn ang="0">
                  <a:pos x="13" y="3"/>
                </a:cxn>
                <a:cxn ang="0">
                  <a:pos x="23" y="13"/>
                </a:cxn>
                <a:cxn ang="0">
                  <a:pos x="13" y="23"/>
                </a:cxn>
              </a:cxnLst>
              <a:rect l="txL" t="txT" r="txR" b="tx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D0EAEB"/>
            </a:solidFill>
            <a:ln w="9525">
              <a:noFill/>
            </a:ln>
          </p:spPr>
          <p:txBody>
            <a:bodyPr vert="horz" wrap="square" anchor="t"/>
            <a:lstStyle/>
            <a:p>
              <a:endParaRPr>
                <a:solidFill>
                  <a:srgbClr val="000000"/>
                </a:solidFill>
                <a:cs typeface="+mn-ea"/>
                <a:sym typeface="+mn-lt"/>
              </a:endParaRPr>
            </a:p>
          </p:txBody>
        </p:sp>
        <p:sp>
          <p:nvSpPr>
            <p:cNvPr id="15398" name="Freeform 109"/>
            <p:cNvSpPr>
              <a:spLocks noEditPoints="1"/>
            </p:cNvSpPr>
            <p:nvPr/>
          </p:nvSpPr>
          <p:spPr>
            <a:xfrm>
              <a:off x="197125" y="129859"/>
              <a:ext cx="48580" cy="48580"/>
            </a:xfrm>
            <a:custGeom>
              <a:avLst/>
              <a:gdLst>
                <a:gd name="txL" fmla="*/ 0 w 22"/>
                <a:gd name="txT" fmla="*/ 0 h 22"/>
                <a:gd name="txR" fmla="*/ 22 w 22"/>
                <a:gd name="txB" fmla="*/ 22 h 22"/>
              </a:gdLst>
              <a:ahLst/>
              <a:cxnLst>
                <a:cxn ang="0">
                  <a:pos x="11" y="0"/>
                </a:cxn>
                <a:cxn ang="0">
                  <a:pos x="0" y="11"/>
                </a:cxn>
                <a:cxn ang="0">
                  <a:pos x="11" y="22"/>
                </a:cxn>
                <a:cxn ang="0">
                  <a:pos x="22" y="11"/>
                </a:cxn>
                <a:cxn ang="0">
                  <a:pos x="11" y="0"/>
                </a:cxn>
                <a:cxn ang="0">
                  <a:pos x="11" y="17"/>
                </a:cxn>
                <a:cxn ang="0">
                  <a:pos x="5" y="11"/>
                </a:cxn>
                <a:cxn ang="0">
                  <a:pos x="11" y="5"/>
                </a:cxn>
                <a:cxn ang="0">
                  <a:pos x="17" y="11"/>
                </a:cxn>
                <a:cxn ang="0">
                  <a:pos x="11" y="17"/>
                </a:cxn>
              </a:cxnLst>
              <a:rect l="txL" t="txT" r="txR" b="tx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D0EAEB"/>
            </a:solidFill>
            <a:ln w="9525">
              <a:noFill/>
            </a:ln>
          </p:spPr>
          <p:txBody>
            <a:bodyPr vert="horz" wrap="square" anchor="t"/>
            <a:lstStyle/>
            <a:p>
              <a:endParaRPr>
                <a:solidFill>
                  <a:srgbClr val="000000"/>
                </a:solidFill>
                <a:cs typeface="+mn-ea"/>
                <a:sym typeface="+mn-lt"/>
              </a:endParaRPr>
            </a:p>
          </p:txBody>
        </p:sp>
        <p:sp>
          <p:nvSpPr>
            <p:cNvPr id="15399" name="Freeform 110"/>
            <p:cNvSpPr>
              <a:spLocks noEditPoints="1"/>
            </p:cNvSpPr>
            <p:nvPr/>
          </p:nvSpPr>
          <p:spPr>
            <a:xfrm>
              <a:off x="82213" y="181242"/>
              <a:ext cx="30830" cy="30830"/>
            </a:xfrm>
            <a:custGeom>
              <a:avLst/>
              <a:gdLst>
                <a:gd name="txL" fmla="*/ 0 w 14"/>
                <a:gd name="txT" fmla="*/ 0 h 14"/>
                <a:gd name="txR" fmla="*/ 14 w 14"/>
                <a:gd name="txB" fmla="*/ 14 h 14"/>
              </a:gdLst>
              <a:ahLst/>
              <a:cxnLst>
                <a:cxn ang="0">
                  <a:pos x="7" y="0"/>
                </a:cxn>
                <a:cxn ang="0">
                  <a:pos x="0" y="7"/>
                </a:cxn>
                <a:cxn ang="0">
                  <a:pos x="7" y="14"/>
                </a:cxn>
                <a:cxn ang="0">
                  <a:pos x="14" y="7"/>
                </a:cxn>
                <a:cxn ang="0">
                  <a:pos x="7" y="0"/>
                </a:cxn>
                <a:cxn ang="0">
                  <a:pos x="7" y="10"/>
                </a:cxn>
                <a:cxn ang="0">
                  <a:pos x="4" y="7"/>
                </a:cxn>
                <a:cxn ang="0">
                  <a:pos x="7" y="3"/>
                </a:cxn>
                <a:cxn ang="0">
                  <a:pos x="11" y="7"/>
                </a:cxn>
                <a:cxn ang="0">
                  <a:pos x="7" y="10"/>
                </a:cxn>
              </a:cxnLst>
              <a:rect l="txL" t="txT" r="txR" b="tx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D0EAEB"/>
            </a:solidFill>
            <a:ln w="9525">
              <a:noFill/>
            </a:ln>
          </p:spPr>
          <p:txBody>
            <a:bodyPr vert="horz" wrap="square" anchor="t"/>
            <a:lstStyle/>
            <a:p>
              <a:endParaRPr>
                <a:solidFill>
                  <a:srgbClr val="000000"/>
                </a:solidFill>
                <a:cs typeface="+mn-ea"/>
                <a:sym typeface="+mn-lt"/>
              </a:endParaRPr>
            </a:p>
          </p:txBody>
        </p:sp>
        <p:sp>
          <p:nvSpPr>
            <p:cNvPr id="15400" name="Freeform 111"/>
            <p:cNvSpPr>
              <a:spLocks noEditPoints="1"/>
            </p:cNvSpPr>
            <p:nvPr/>
          </p:nvSpPr>
          <p:spPr>
            <a:xfrm>
              <a:off x="172834" y="105568"/>
              <a:ext cx="97161" cy="97161"/>
            </a:xfrm>
            <a:custGeom>
              <a:avLst/>
              <a:gdLst>
                <a:gd name="txL" fmla="*/ 0 w 44"/>
                <a:gd name="txT" fmla="*/ 0 h 44"/>
                <a:gd name="txR" fmla="*/ 44 w 44"/>
                <a:gd name="txB" fmla="*/ 44 h 44"/>
              </a:gdLst>
              <a:ahLst/>
              <a:cxnLst>
                <a:cxn ang="0">
                  <a:pos x="22" y="0"/>
                </a:cxn>
                <a:cxn ang="0">
                  <a:pos x="0" y="22"/>
                </a:cxn>
                <a:cxn ang="0">
                  <a:pos x="22" y="44"/>
                </a:cxn>
                <a:cxn ang="0">
                  <a:pos x="44" y="22"/>
                </a:cxn>
                <a:cxn ang="0">
                  <a:pos x="22" y="0"/>
                </a:cxn>
                <a:cxn ang="0">
                  <a:pos x="22" y="39"/>
                </a:cxn>
                <a:cxn ang="0">
                  <a:pos x="5" y="22"/>
                </a:cxn>
                <a:cxn ang="0">
                  <a:pos x="22" y="6"/>
                </a:cxn>
                <a:cxn ang="0">
                  <a:pos x="39" y="22"/>
                </a:cxn>
                <a:cxn ang="0">
                  <a:pos x="22" y="39"/>
                </a:cxn>
              </a:cxnLst>
              <a:rect l="txL" t="txT" r="txR" b="tx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D0EAEB"/>
            </a:solidFill>
            <a:ln w="9525">
              <a:noFill/>
            </a:ln>
          </p:spPr>
          <p:txBody>
            <a:bodyPr vert="horz" wrap="square" anchor="t"/>
            <a:lstStyle/>
            <a:p>
              <a:endParaRPr>
                <a:solidFill>
                  <a:srgbClr val="000000"/>
                </a:solidFill>
                <a:cs typeface="+mn-ea"/>
                <a:sym typeface="+mn-lt"/>
              </a:endParaRPr>
            </a:p>
          </p:txBody>
        </p:sp>
        <p:sp>
          <p:nvSpPr>
            <p:cNvPr id="15401" name="Freeform 112"/>
            <p:cNvSpPr>
              <a:spLocks noEditPoints="1"/>
            </p:cNvSpPr>
            <p:nvPr/>
          </p:nvSpPr>
          <p:spPr>
            <a:xfrm>
              <a:off x="0" y="0"/>
              <a:ext cx="402656" cy="450303"/>
            </a:xfrm>
            <a:custGeom>
              <a:avLst/>
              <a:gdLst>
                <a:gd name="txL" fmla="*/ 0 w 182"/>
                <a:gd name="txT" fmla="*/ 0 h 204"/>
                <a:gd name="txR" fmla="*/ 182 w 182"/>
                <a:gd name="txB" fmla="*/ 204 h 204"/>
              </a:gdLst>
              <a:ahLst/>
              <a:cxnLst>
                <a:cxn ang="0">
                  <a:pos x="157" y="96"/>
                </a:cxn>
                <a:cxn ang="0">
                  <a:pos x="153" y="48"/>
                </a:cxn>
                <a:cxn ang="0">
                  <a:pos x="78" y="0"/>
                </a:cxn>
                <a:cxn ang="0">
                  <a:pos x="1" y="79"/>
                </a:cxn>
                <a:cxn ang="0">
                  <a:pos x="0" y="204"/>
                </a:cxn>
                <a:cxn ang="0">
                  <a:pos x="113" y="176"/>
                </a:cxn>
                <a:cxn ang="0">
                  <a:pos x="147" y="176"/>
                </a:cxn>
                <a:cxn ang="0">
                  <a:pos x="147" y="176"/>
                </a:cxn>
                <a:cxn ang="0">
                  <a:pos x="156" y="151"/>
                </a:cxn>
                <a:cxn ang="0">
                  <a:pos x="146" y="145"/>
                </a:cxn>
                <a:cxn ang="0">
                  <a:pos x="156" y="140"/>
                </a:cxn>
                <a:cxn ang="0">
                  <a:pos x="155" y="138"/>
                </a:cxn>
                <a:cxn ang="0">
                  <a:pos x="170" y="111"/>
                </a:cxn>
                <a:cxn ang="0">
                  <a:pos x="62" y="93"/>
                </a:cxn>
                <a:cxn ang="0">
                  <a:pos x="62" y="102"/>
                </a:cxn>
                <a:cxn ang="0">
                  <a:pos x="54" y="105"/>
                </a:cxn>
                <a:cxn ang="0">
                  <a:pos x="48" y="110"/>
                </a:cxn>
                <a:cxn ang="0">
                  <a:pos x="40" y="107"/>
                </a:cxn>
                <a:cxn ang="0">
                  <a:pos x="32" y="107"/>
                </a:cxn>
                <a:cxn ang="0">
                  <a:pos x="28" y="99"/>
                </a:cxn>
                <a:cxn ang="0">
                  <a:pos x="22" y="93"/>
                </a:cxn>
                <a:cxn ang="0">
                  <a:pos x="26" y="85"/>
                </a:cxn>
                <a:cxn ang="0">
                  <a:pos x="26" y="76"/>
                </a:cxn>
                <a:cxn ang="0">
                  <a:pos x="34" y="73"/>
                </a:cxn>
                <a:cxn ang="0">
                  <a:pos x="40" y="68"/>
                </a:cxn>
                <a:cxn ang="0">
                  <a:pos x="48" y="71"/>
                </a:cxn>
                <a:cxn ang="0">
                  <a:pos x="57" y="71"/>
                </a:cxn>
                <a:cxn ang="0">
                  <a:pos x="60" y="79"/>
                </a:cxn>
                <a:cxn ang="0">
                  <a:pos x="66" y="85"/>
                </a:cxn>
                <a:cxn ang="0">
                  <a:pos x="136" y="77"/>
                </a:cxn>
                <a:cxn ang="0">
                  <a:pos x="126" y="87"/>
                </a:cxn>
                <a:cxn ang="0">
                  <a:pos x="121" y="100"/>
                </a:cxn>
                <a:cxn ang="0">
                  <a:pos x="107" y="100"/>
                </a:cxn>
                <a:cxn ang="0">
                  <a:pos x="94" y="105"/>
                </a:cxn>
                <a:cxn ang="0">
                  <a:pos x="83" y="96"/>
                </a:cxn>
                <a:cxn ang="0">
                  <a:pos x="70" y="91"/>
                </a:cxn>
                <a:cxn ang="0">
                  <a:pos x="70" y="77"/>
                </a:cxn>
                <a:cxn ang="0">
                  <a:pos x="64" y="64"/>
                </a:cxn>
                <a:cxn ang="0">
                  <a:pos x="74" y="53"/>
                </a:cxn>
                <a:cxn ang="0">
                  <a:pos x="79" y="40"/>
                </a:cxn>
                <a:cxn ang="0">
                  <a:pos x="94" y="40"/>
                </a:cxn>
                <a:cxn ang="0">
                  <a:pos x="107" y="35"/>
                </a:cxn>
                <a:cxn ang="0">
                  <a:pos x="117" y="44"/>
                </a:cxn>
                <a:cxn ang="0">
                  <a:pos x="130" y="49"/>
                </a:cxn>
                <a:cxn ang="0">
                  <a:pos x="130" y="64"/>
                </a:cxn>
                <a:cxn ang="0">
                  <a:pos x="136" y="77"/>
                </a:cxn>
              </a:cxnLst>
              <a:rect l="txL" t="txT" r="txR" b="tx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D0EAEB"/>
            </a:solidFill>
            <a:ln w="9525">
              <a:noFill/>
            </a:ln>
          </p:spPr>
          <p:txBody>
            <a:bodyPr vert="horz" wrap="square" anchor="t"/>
            <a:lstStyle/>
            <a:p>
              <a:endParaRPr>
                <a:solidFill>
                  <a:srgbClr val="000000"/>
                </a:solidFill>
                <a:cs typeface="+mn-ea"/>
                <a:sym typeface="+mn-lt"/>
              </a:endParaRPr>
            </a:p>
          </p:txBody>
        </p:sp>
      </p:grpSp>
      <p:sp>
        <p:nvSpPr>
          <p:cNvPr id="15402" name="文本框 52"/>
          <p:cNvSpPr/>
          <p:nvPr/>
        </p:nvSpPr>
        <p:spPr>
          <a:xfrm>
            <a:off x="1223645" y="3435350"/>
            <a:ext cx="2531110" cy="1076325"/>
          </a:xfrm>
          <a:prstGeom prst="rect">
            <a:avLst/>
          </a:prstGeom>
          <a:noFill/>
          <a:ln w="9525">
            <a:noFill/>
          </a:ln>
        </p:spPr>
        <p:txBody>
          <a:bodyPr wrap="square">
            <a:spAutoFit/>
          </a:bodyPr>
          <a:lstStyle/>
          <a:p>
            <a:pPr algn="l" defTabSz="932815">
              <a:defRPr/>
            </a:pPr>
            <a:r>
              <a:rPr lang="zh-CN" altLang="x-none" sz="16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5403" name="文本框 53"/>
          <p:cNvSpPr/>
          <p:nvPr/>
        </p:nvSpPr>
        <p:spPr>
          <a:xfrm>
            <a:off x="3754755" y="2950845"/>
            <a:ext cx="2527300" cy="1076325"/>
          </a:xfrm>
          <a:prstGeom prst="rect">
            <a:avLst/>
          </a:prstGeom>
          <a:noFill/>
          <a:ln w="9525">
            <a:noFill/>
          </a:ln>
        </p:spPr>
        <p:txBody>
          <a:bodyPr wrap="square">
            <a:spAutoFit/>
          </a:bodyPr>
          <a:lstStyle/>
          <a:p>
            <a:pPr algn="l"/>
            <a:r>
              <a:rPr lang="zh-CN" altLang="x-none" sz="16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5404" name="文本框 54"/>
          <p:cNvSpPr/>
          <p:nvPr/>
        </p:nvSpPr>
        <p:spPr>
          <a:xfrm>
            <a:off x="6448425" y="2259965"/>
            <a:ext cx="2479675" cy="1076325"/>
          </a:xfrm>
          <a:prstGeom prst="rect">
            <a:avLst/>
          </a:prstGeom>
          <a:noFill/>
          <a:ln w="9525">
            <a:noFill/>
          </a:ln>
        </p:spPr>
        <p:txBody>
          <a:bodyPr wrap="square">
            <a:spAutoFit/>
          </a:bodyPr>
          <a:lstStyle/>
          <a:p>
            <a:pPr algn="l"/>
            <a:r>
              <a:rPr lang="zh-CN" altLang="x-none" sz="16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5405" name="文本框 55"/>
          <p:cNvSpPr/>
          <p:nvPr/>
        </p:nvSpPr>
        <p:spPr>
          <a:xfrm>
            <a:off x="8714105" y="3654425"/>
            <a:ext cx="2673350" cy="1076325"/>
          </a:xfrm>
          <a:prstGeom prst="rect">
            <a:avLst/>
          </a:prstGeom>
          <a:noFill/>
          <a:ln w="9525">
            <a:noFill/>
          </a:ln>
        </p:spPr>
        <p:txBody>
          <a:bodyPr wrap="square">
            <a:spAutoFit/>
          </a:bodyPr>
          <a:lstStyle/>
          <a:p>
            <a:pPr algn="l"/>
            <a:r>
              <a:rPr lang="zh-CN" altLang="x-none" sz="16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17420" name="矩形 11"/>
          <p:cNvSpPr/>
          <p:nvPr/>
        </p:nvSpPr>
        <p:spPr>
          <a:xfrm>
            <a:off x="710248" y="2100263"/>
            <a:ext cx="2184400" cy="3644900"/>
          </a:xfrm>
          <a:prstGeom prst="rect">
            <a:avLst/>
          </a:prstGeom>
          <a:solidFill>
            <a:srgbClr val="2F2637"/>
          </a:solidFill>
          <a:ln w="9525">
            <a:noFill/>
          </a:ln>
        </p:spPr>
        <p:txBody>
          <a:bodyPr anchor="ctr"/>
          <a:lstStyle/>
          <a:p>
            <a:pPr algn="ctr"/>
            <a:endParaRPr>
              <a:solidFill>
                <a:srgbClr val="FFFFFF"/>
              </a:solidFill>
              <a:cs typeface="+mn-ea"/>
              <a:sym typeface="+mn-lt"/>
            </a:endParaRPr>
          </a:p>
        </p:txBody>
      </p:sp>
      <p:sp>
        <p:nvSpPr>
          <p:cNvPr id="17421" name="矩形 14"/>
          <p:cNvSpPr/>
          <p:nvPr/>
        </p:nvSpPr>
        <p:spPr>
          <a:xfrm>
            <a:off x="3610610" y="2100263"/>
            <a:ext cx="2184400" cy="3644900"/>
          </a:xfrm>
          <a:prstGeom prst="rect">
            <a:avLst/>
          </a:prstGeom>
          <a:solidFill>
            <a:srgbClr val="C8C8C8"/>
          </a:solidFill>
          <a:ln w="6350" cap="flat" cmpd="sng">
            <a:solidFill>
              <a:srgbClr val="2F2637">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7422" name="矩形 18"/>
          <p:cNvSpPr/>
          <p:nvPr/>
        </p:nvSpPr>
        <p:spPr>
          <a:xfrm>
            <a:off x="6512560" y="2106613"/>
            <a:ext cx="2184400" cy="3644900"/>
          </a:xfrm>
          <a:prstGeom prst="rect">
            <a:avLst/>
          </a:prstGeom>
          <a:solidFill>
            <a:srgbClr val="2F2637"/>
          </a:solidFill>
          <a:ln w="9525">
            <a:noFill/>
          </a:ln>
        </p:spPr>
        <p:txBody>
          <a:bodyPr anchor="ctr"/>
          <a:lstStyle/>
          <a:p>
            <a:pPr algn="ctr"/>
            <a:endParaRPr>
              <a:solidFill>
                <a:srgbClr val="FFFFFF"/>
              </a:solidFill>
              <a:cs typeface="+mn-ea"/>
              <a:sym typeface="+mn-lt"/>
            </a:endParaRPr>
          </a:p>
        </p:txBody>
      </p:sp>
      <p:sp>
        <p:nvSpPr>
          <p:cNvPr id="17423" name="矩形 19"/>
          <p:cNvSpPr/>
          <p:nvPr/>
        </p:nvSpPr>
        <p:spPr>
          <a:xfrm>
            <a:off x="9412923" y="2100263"/>
            <a:ext cx="2184400" cy="3644900"/>
          </a:xfrm>
          <a:prstGeom prst="rect">
            <a:avLst/>
          </a:prstGeom>
          <a:solidFill>
            <a:srgbClr val="2F2637"/>
          </a:solidFill>
          <a:ln w="9525">
            <a:noFill/>
          </a:ln>
        </p:spPr>
        <p:txBody>
          <a:bodyPr anchor="ctr"/>
          <a:lstStyle/>
          <a:p>
            <a:pPr algn="ctr"/>
            <a:endParaRPr>
              <a:solidFill>
                <a:srgbClr val="FFFFFF"/>
              </a:solidFill>
              <a:cs typeface="+mn-ea"/>
              <a:sym typeface="+mn-lt"/>
            </a:endParaRPr>
          </a:p>
        </p:txBody>
      </p:sp>
      <p:sp>
        <p:nvSpPr>
          <p:cNvPr id="17424" name="文本框 20"/>
          <p:cNvSpPr/>
          <p:nvPr/>
        </p:nvSpPr>
        <p:spPr>
          <a:xfrm>
            <a:off x="3772535" y="3089275"/>
            <a:ext cx="2021840" cy="2800767"/>
          </a:xfrm>
          <a:prstGeom prst="rect">
            <a:avLst/>
          </a:prstGeom>
          <a:noFill/>
          <a:ln w="9525">
            <a:noFill/>
          </a:ln>
        </p:spPr>
        <p:txBody>
          <a:bodyPr wrap="square">
            <a:spAutoFit/>
          </a:bodyPr>
          <a:lstStyle/>
          <a:p>
            <a:pPr algn="l"/>
            <a:r>
              <a:rPr lang="en-US" altLang="zh-CN" sz="2400" b="1" dirty="0">
                <a:solidFill>
                  <a:schemeClr val="bg1"/>
                </a:solidFill>
                <a:cs typeface="+mn-ea"/>
                <a:sym typeface="+mn-lt"/>
              </a:rPr>
              <a:t>  </a:t>
            </a:r>
            <a:r>
              <a:rPr lang="en-US" altLang="zh-CN" sz="2000" b="1" dirty="0">
                <a:solidFill>
                  <a:schemeClr val="bg1"/>
                </a:solidFill>
                <a:cs typeface="+mn-ea"/>
                <a:sym typeface="+mn-lt"/>
              </a:rPr>
              <a:t>MORE  THEN </a:t>
            </a:r>
            <a:endParaRPr lang="zh-CN" altLang="en-US" sz="2000" b="1" dirty="0">
              <a:solidFill>
                <a:schemeClr val="bg1"/>
              </a:solidFill>
              <a:cs typeface="+mn-ea"/>
              <a:sym typeface="+mn-lt"/>
            </a:endParaRPr>
          </a:p>
          <a:p>
            <a:pPr algn="l"/>
            <a:r>
              <a:rPr lang="en-US" altLang="zh-CN" sz="2000" b="1" dirty="0">
                <a:solidFill>
                  <a:schemeClr val="bg1"/>
                </a:solidFill>
                <a:cs typeface="+mn-ea"/>
                <a:sym typeface="+mn-lt"/>
              </a:rPr>
              <a:t>    TEMPLATE</a:t>
            </a:r>
            <a:endParaRPr lang="zh-CN" altLang="en-US" sz="2000" b="1" dirty="0">
              <a:solidFill>
                <a:schemeClr val="bg1"/>
              </a:solidFill>
              <a:cs typeface="+mn-ea"/>
              <a:sym typeface="+mn-lt"/>
            </a:endParaRPr>
          </a:p>
          <a:p>
            <a:pPr algn="l"/>
            <a:r>
              <a:rPr lang="zh-CN" altLang="x-none" sz="1600" dirty="0">
                <a:solidFill>
                  <a:schemeClr val="bg1"/>
                </a:solidFill>
                <a:cs typeface="+mn-ea"/>
                <a:sym typeface="+mn-lt"/>
              </a:rPr>
              <a:t>点击添加备注信息吧标题补充的更加清楚一些点击添加备注信息吧标题补充的更加清楚一些</a:t>
            </a:r>
            <a:r>
              <a:rPr lang="en-US" altLang="zh-CN" sz="1600" dirty="0">
                <a:solidFill>
                  <a:schemeClr val="bg1"/>
                </a:solidFill>
                <a:cs typeface="+mn-ea"/>
                <a:sym typeface="+mn-lt"/>
              </a:rPr>
              <a:t> </a:t>
            </a:r>
            <a:endParaRPr lang="zh-CN" altLang="en-US" sz="1600" dirty="0">
              <a:solidFill>
                <a:schemeClr val="bg1"/>
              </a:solidFill>
              <a:cs typeface="+mn-ea"/>
              <a:sym typeface="+mn-lt"/>
            </a:endParaRPr>
          </a:p>
          <a:p>
            <a:pPr algn="l"/>
            <a:endParaRPr lang="zh-CN" altLang="en-US" sz="1600" dirty="0">
              <a:solidFill>
                <a:schemeClr val="bg1"/>
              </a:solidFill>
              <a:cs typeface="+mn-ea"/>
              <a:sym typeface="+mn-lt"/>
            </a:endParaRPr>
          </a:p>
          <a:p>
            <a:endParaRPr lang="zh-CN" altLang="en-US" sz="1600" dirty="0">
              <a:solidFill>
                <a:schemeClr val="bg1"/>
              </a:solidFill>
              <a:cs typeface="+mn-ea"/>
              <a:sym typeface="+mn-lt"/>
            </a:endParaRPr>
          </a:p>
        </p:txBody>
      </p:sp>
      <p:sp>
        <p:nvSpPr>
          <p:cNvPr id="17425" name="矩形 21"/>
          <p:cNvSpPr/>
          <p:nvPr/>
        </p:nvSpPr>
        <p:spPr>
          <a:xfrm>
            <a:off x="3774123" y="2224088"/>
            <a:ext cx="1870075" cy="522287"/>
          </a:xfrm>
          <a:prstGeom prst="rect">
            <a:avLst/>
          </a:prstGeom>
          <a:solidFill>
            <a:srgbClr val="2F2637"/>
          </a:solidFill>
          <a:ln w="9525">
            <a:noFill/>
          </a:ln>
        </p:spPr>
        <p:txBody>
          <a:bodyPr anchor="ctr"/>
          <a:lstStyle/>
          <a:p>
            <a:pPr algn="ctr"/>
            <a:endParaRPr>
              <a:solidFill>
                <a:srgbClr val="FFFFFF"/>
              </a:solidFill>
              <a:cs typeface="+mn-ea"/>
              <a:sym typeface="+mn-lt"/>
            </a:endParaRPr>
          </a:p>
        </p:txBody>
      </p:sp>
      <p:sp>
        <p:nvSpPr>
          <p:cNvPr id="17426" name="矩形 22"/>
          <p:cNvSpPr/>
          <p:nvPr/>
        </p:nvSpPr>
        <p:spPr>
          <a:xfrm>
            <a:off x="862648" y="2225675"/>
            <a:ext cx="1870075" cy="522288"/>
          </a:xfrm>
          <a:prstGeom prst="rect">
            <a:avLst/>
          </a:prstGeom>
          <a:solidFill>
            <a:srgbClr val="C8C8C8"/>
          </a:solidFill>
          <a:ln w="9525">
            <a:noFill/>
          </a:ln>
        </p:spPr>
        <p:txBody>
          <a:bodyPr anchor="ctr"/>
          <a:lstStyle/>
          <a:p>
            <a:pPr algn="ctr"/>
            <a:endParaRPr>
              <a:solidFill>
                <a:srgbClr val="FFFFFF"/>
              </a:solidFill>
              <a:cs typeface="+mn-ea"/>
              <a:sym typeface="+mn-lt"/>
            </a:endParaRPr>
          </a:p>
        </p:txBody>
      </p:sp>
      <p:sp>
        <p:nvSpPr>
          <p:cNvPr id="17427" name="文本框 23"/>
          <p:cNvSpPr/>
          <p:nvPr/>
        </p:nvSpPr>
        <p:spPr>
          <a:xfrm>
            <a:off x="1416685" y="2071688"/>
            <a:ext cx="922047" cy="830997"/>
          </a:xfrm>
          <a:prstGeom prst="rect">
            <a:avLst/>
          </a:prstGeom>
          <a:noFill/>
          <a:ln w="9525">
            <a:noFill/>
          </a:ln>
        </p:spPr>
        <p:txBody>
          <a:bodyPr wrap="none">
            <a:spAutoFit/>
          </a:bodyPr>
          <a:lstStyle/>
          <a:p>
            <a:r>
              <a:rPr lang="en-US" altLang="zh-CN" sz="4800" dirty="0">
                <a:solidFill>
                  <a:srgbClr val="2F2637"/>
                </a:solidFill>
                <a:cs typeface="+mn-ea"/>
                <a:sym typeface="+mn-lt"/>
              </a:rPr>
              <a:t>01</a:t>
            </a:r>
          </a:p>
        </p:txBody>
      </p:sp>
      <p:sp>
        <p:nvSpPr>
          <p:cNvPr id="17428" name="文本框 24"/>
          <p:cNvSpPr/>
          <p:nvPr/>
        </p:nvSpPr>
        <p:spPr>
          <a:xfrm>
            <a:off x="816610" y="3089275"/>
            <a:ext cx="1916430" cy="2800767"/>
          </a:xfrm>
          <a:prstGeom prst="rect">
            <a:avLst/>
          </a:prstGeom>
          <a:noFill/>
          <a:ln w="9525">
            <a:noFill/>
          </a:ln>
        </p:spPr>
        <p:txBody>
          <a:bodyPr wrap="square">
            <a:spAutoFit/>
          </a:bodyPr>
          <a:lstStyle/>
          <a:p>
            <a:pPr algn="l"/>
            <a:r>
              <a:rPr lang="en-US" altLang="zh-CN" sz="2400" b="1" dirty="0">
                <a:solidFill>
                  <a:schemeClr val="bg1"/>
                </a:solidFill>
                <a:cs typeface="+mn-ea"/>
                <a:sym typeface="+mn-lt"/>
              </a:rPr>
              <a:t>  </a:t>
            </a:r>
            <a:r>
              <a:rPr lang="en-US" altLang="zh-CN" sz="2000" b="1" dirty="0">
                <a:solidFill>
                  <a:schemeClr val="bg1"/>
                </a:solidFill>
                <a:cs typeface="+mn-ea"/>
                <a:sym typeface="+mn-lt"/>
              </a:rPr>
              <a:t>MORE  THEN </a:t>
            </a:r>
            <a:endParaRPr lang="zh-CN" altLang="en-US" sz="2000" b="1" dirty="0">
              <a:solidFill>
                <a:schemeClr val="bg1"/>
              </a:solidFill>
              <a:cs typeface="+mn-ea"/>
              <a:sym typeface="+mn-lt"/>
            </a:endParaRPr>
          </a:p>
          <a:p>
            <a:pPr algn="l"/>
            <a:r>
              <a:rPr lang="en-US" altLang="zh-CN" sz="2000" b="1" dirty="0">
                <a:solidFill>
                  <a:schemeClr val="bg1"/>
                </a:solidFill>
                <a:cs typeface="+mn-ea"/>
                <a:sym typeface="+mn-lt"/>
              </a:rPr>
              <a:t>    TEMPLATE</a:t>
            </a:r>
            <a:endParaRPr lang="zh-CN" altLang="en-US" sz="2000" b="1" dirty="0">
              <a:solidFill>
                <a:schemeClr val="bg1"/>
              </a:solidFill>
              <a:cs typeface="+mn-ea"/>
              <a:sym typeface="+mn-lt"/>
            </a:endParaRPr>
          </a:p>
          <a:p>
            <a:pPr algn="l"/>
            <a:r>
              <a:rPr lang="zh-CN" altLang="x-none" sz="1600" dirty="0">
                <a:solidFill>
                  <a:schemeClr val="bg1"/>
                </a:solidFill>
                <a:cs typeface="+mn-ea"/>
                <a:sym typeface="+mn-lt"/>
              </a:rPr>
              <a:t>点击添加备注信息吧标题补充的更加清楚一些点击添加备注信息吧标题补充的更加清楚一些</a:t>
            </a:r>
            <a:endParaRPr lang="zh-CN" altLang="en-US" sz="1600" dirty="0">
              <a:solidFill>
                <a:schemeClr val="bg1"/>
              </a:solidFill>
              <a:cs typeface="+mn-ea"/>
              <a:sym typeface="+mn-lt"/>
            </a:endParaRPr>
          </a:p>
          <a:p>
            <a:pPr algn="l"/>
            <a:endParaRPr lang="zh-CN" altLang="en-US" sz="1600" dirty="0">
              <a:solidFill>
                <a:schemeClr val="bg1"/>
              </a:solidFill>
              <a:cs typeface="+mn-ea"/>
              <a:sym typeface="+mn-lt"/>
            </a:endParaRPr>
          </a:p>
          <a:p>
            <a:endParaRPr lang="zh-CN" altLang="en-US" sz="1600" dirty="0">
              <a:solidFill>
                <a:schemeClr val="bg1"/>
              </a:solidFill>
              <a:cs typeface="+mn-ea"/>
              <a:sym typeface="+mn-lt"/>
            </a:endParaRPr>
          </a:p>
        </p:txBody>
      </p:sp>
      <p:sp>
        <p:nvSpPr>
          <p:cNvPr id="17429" name="矩形 25"/>
          <p:cNvSpPr/>
          <p:nvPr/>
        </p:nvSpPr>
        <p:spPr>
          <a:xfrm>
            <a:off x="6669723" y="2224088"/>
            <a:ext cx="1870075" cy="522287"/>
          </a:xfrm>
          <a:prstGeom prst="rect">
            <a:avLst/>
          </a:prstGeom>
          <a:solidFill>
            <a:srgbClr val="C8C8C8"/>
          </a:solidFill>
          <a:ln w="9525">
            <a:noFill/>
          </a:ln>
        </p:spPr>
        <p:txBody>
          <a:bodyPr anchor="ctr"/>
          <a:lstStyle/>
          <a:p>
            <a:pPr algn="ctr"/>
            <a:endParaRPr>
              <a:solidFill>
                <a:srgbClr val="FFFFFF"/>
              </a:solidFill>
              <a:cs typeface="+mn-ea"/>
              <a:sym typeface="+mn-lt"/>
            </a:endParaRPr>
          </a:p>
        </p:txBody>
      </p:sp>
      <p:sp>
        <p:nvSpPr>
          <p:cNvPr id="17430" name="文本框 26"/>
          <p:cNvSpPr/>
          <p:nvPr/>
        </p:nvSpPr>
        <p:spPr>
          <a:xfrm>
            <a:off x="6623685" y="3088005"/>
            <a:ext cx="2073275" cy="2522855"/>
          </a:xfrm>
          <a:prstGeom prst="rect">
            <a:avLst/>
          </a:prstGeom>
          <a:noFill/>
          <a:ln w="9525">
            <a:noFill/>
          </a:ln>
        </p:spPr>
        <p:txBody>
          <a:bodyPr wrap="square">
            <a:spAutoFit/>
          </a:bodyPr>
          <a:lstStyle/>
          <a:p>
            <a:pPr algn="l"/>
            <a:r>
              <a:rPr lang="en-US" altLang="zh-CN" sz="2400" b="1" dirty="0">
                <a:solidFill>
                  <a:schemeClr val="bg1"/>
                </a:solidFill>
                <a:cs typeface="+mn-ea"/>
                <a:sym typeface="+mn-lt"/>
              </a:rPr>
              <a:t>  </a:t>
            </a:r>
            <a:r>
              <a:rPr lang="en-US" altLang="zh-CN" sz="2000" b="1" dirty="0">
                <a:solidFill>
                  <a:schemeClr val="bg1"/>
                </a:solidFill>
                <a:cs typeface="+mn-ea"/>
                <a:sym typeface="+mn-lt"/>
              </a:rPr>
              <a:t>MORE  THEN </a:t>
            </a:r>
            <a:endParaRPr lang="zh-CN" altLang="en-US" sz="2000" b="1" dirty="0">
              <a:solidFill>
                <a:schemeClr val="bg1"/>
              </a:solidFill>
              <a:cs typeface="+mn-ea"/>
              <a:sym typeface="+mn-lt"/>
            </a:endParaRPr>
          </a:p>
          <a:p>
            <a:pPr algn="l"/>
            <a:r>
              <a:rPr lang="en-US" altLang="zh-CN" sz="2000" b="1" dirty="0">
                <a:solidFill>
                  <a:schemeClr val="bg1"/>
                </a:solidFill>
                <a:cs typeface="+mn-ea"/>
                <a:sym typeface="+mn-lt"/>
              </a:rPr>
              <a:t>    TEMPLATE</a:t>
            </a:r>
            <a:endParaRPr lang="zh-CN" altLang="en-US" sz="2000" b="1" dirty="0">
              <a:solidFill>
                <a:schemeClr val="bg1"/>
              </a:solidFill>
              <a:cs typeface="+mn-ea"/>
              <a:sym typeface="+mn-lt"/>
            </a:endParaRPr>
          </a:p>
          <a:p>
            <a:pPr algn="l"/>
            <a:r>
              <a:rPr lang="zh-CN" altLang="x-none" sz="1600" dirty="0">
                <a:solidFill>
                  <a:schemeClr val="bg1"/>
                </a:solidFill>
                <a:cs typeface="+mn-ea"/>
                <a:sym typeface="+mn-lt"/>
              </a:rPr>
              <a:t>点击添加备注信息吧标题补充的更加清楚一些点击添加备注信息吧标题补充的更加清楚一些</a:t>
            </a:r>
            <a:endParaRPr lang="zh-CN" altLang="en-US" sz="1600" dirty="0">
              <a:solidFill>
                <a:schemeClr val="bg1"/>
              </a:solidFill>
              <a:cs typeface="+mn-ea"/>
              <a:sym typeface="+mn-lt"/>
            </a:endParaRPr>
          </a:p>
          <a:p>
            <a:pPr algn="l"/>
            <a:endParaRPr lang="zh-CN" altLang="en-US" sz="1600" dirty="0">
              <a:solidFill>
                <a:schemeClr val="bg1"/>
              </a:solidFill>
              <a:cs typeface="+mn-ea"/>
              <a:sym typeface="+mn-lt"/>
            </a:endParaRPr>
          </a:p>
          <a:p>
            <a:endParaRPr lang="zh-CN" altLang="en-US" sz="1600" dirty="0">
              <a:solidFill>
                <a:schemeClr val="bg1"/>
              </a:solidFill>
              <a:cs typeface="+mn-ea"/>
              <a:sym typeface="+mn-lt"/>
            </a:endParaRPr>
          </a:p>
        </p:txBody>
      </p:sp>
      <p:sp>
        <p:nvSpPr>
          <p:cNvPr id="17431" name="矩形 27"/>
          <p:cNvSpPr/>
          <p:nvPr/>
        </p:nvSpPr>
        <p:spPr>
          <a:xfrm>
            <a:off x="9581198" y="2224088"/>
            <a:ext cx="1870075" cy="522287"/>
          </a:xfrm>
          <a:prstGeom prst="rect">
            <a:avLst/>
          </a:prstGeom>
          <a:solidFill>
            <a:srgbClr val="C8C8C8"/>
          </a:solidFill>
          <a:ln w="9525">
            <a:noFill/>
          </a:ln>
        </p:spPr>
        <p:txBody>
          <a:bodyPr anchor="ctr"/>
          <a:lstStyle/>
          <a:p>
            <a:pPr algn="ctr"/>
            <a:endParaRPr>
              <a:solidFill>
                <a:srgbClr val="FFFFFF"/>
              </a:solidFill>
              <a:cs typeface="+mn-ea"/>
              <a:sym typeface="+mn-lt"/>
            </a:endParaRPr>
          </a:p>
        </p:txBody>
      </p:sp>
      <p:sp>
        <p:nvSpPr>
          <p:cNvPr id="17432" name="文本框 28"/>
          <p:cNvSpPr/>
          <p:nvPr/>
        </p:nvSpPr>
        <p:spPr>
          <a:xfrm>
            <a:off x="9535160" y="3088005"/>
            <a:ext cx="2001520" cy="2800767"/>
          </a:xfrm>
          <a:prstGeom prst="rect">
            <a:avLst/>
          </a:prstGeom>
          <a:noFill/>
          <a:ln w="9525">
            <a:noFill/>
          </a:ln>
        </p:spPr>
        <p:txBody>
          <a:bodyPr wrap="square">
            <a:spAutoFit/>
          </a:bodyPr>
          <a:lstStyle/>
          <a:p>
            <a:pPr algn="l"/>
            <a:r>
              <a:rPr lang="en-US" altLang="zh-CN" sz="2400" b="1" dirty="0">
                <a:solidFill>
                  <a:schemeClr val="bg1"/>
                </a:solidFill>
                <a:cs typeface="+mn-ea"/>
                <a:sym typeface="+mn-lt"/>
              </a:rPr>
              <a:t>  </a:t>
            </a:r>
            <a:r>
              <a:rPr lang="en-US" altLang="zh-CN" sz="2000" b="1" dirty="0">
                <a:solidFill>
                  <a:schemeClr val="bg1"/>
                </a:solidFill>
                <a:cs typeface="+mn-ea"/>
                <a:sym typeface="+mn-lt"/>
              </a:rPr>
              <a:t>MORE  THEN </a:t>
            </a:r>
            <a:endParaRPr lang="zh-CN" altLang="en-US" sz="2000" b="1" dirty="0">
              <a:solidFill>
                <a:schemeClr val="bg1"/>
              </a:solidFill>
              <a:cs typeface="+mn-ea"/>
              <a:sym typeface="+mn-lt"/>
            </a:endParaRPr>
          </a:p>
          <a:p>
            <a:pPr algn="l"/>
            <a:r>
              <a:rPr lang="en-US" altLang="zh-CN" sz="2000" b="1" dirty="0">
                <a:solidFill>
                  <a:schemeClr val="bg1"/>
                </a:solidFill>
                <a:cs typeface="+mn-ea"/>
                <a:sym typeface="+mn-lt"/>
              </a:rPr>
              <a:t>    TEMPLATE</a:t>
            </a:r>
            <a:endParaRPr lang="zh-CN" altLang="en-US" sz="2000" b="1" dirty="0">
              <a:solidFill>
                <a:schemeClr val="bg1"/>
              </a:solidFill>
              <a:cs typeface="+mn-ea"/>
              <a:sym typeface="+mn-lt"/>
            </a:endParaRPr>
          </a:p>
          <a:p>
            <a:pPr algn="l"/>
            <a:r>
              <a:rPr lang="zh-CN" altLang="x-none" sz="1600" dirty="0">
                <a:solidFill>
                  <a:schemeClr val="bg1"/>
                </a:solidFill>
                <a:cs typeface="+mn-ea"/>
                <a:sym typeface="+mn-lt"/>
              </a:rPr>
              <a:t>点击添加备注信息吧标题补充的更加清楚一些点击添加备注信息吧标题补充的更加清楚一些</a:t>
            </a:r>
            <a:endParaRPr lang="zh-CN" altLang="en-US" sz="1600" dirty="0">
              <a:solidFill>
                <a:schemeClr val="bg1"/>
              </a:solidFill>
              <a:cs typeface="+mn-ea"/>
              <a:sym typeface="+mn-lt"/>
            </a:endParaRPr>
          </a:p>
          <a:p>
            <a:pPr algn="l"/>
            <a:endParaRPr lang="zh-CN" altLang="en-US" sz="1600" dirty="0">
              <a:solidFill>
                <a:schemeClr val="bg1"/>
              </a:solidFill>
              <a:cs typeface="+mn-ea"/>
              <a:sym typeface="+mn-lt"/>
            </a:endParaRPr>
          </a:p>
          <a:p>
            <a:endParaRPr lang="zh-CN" altLang="en-US" sz="1600" dirty="0">
              <a:solidFill>
                <a:schemeClr val="bg1"/>
              </a:solidFill>
              <a:cs typeface="+mn-ea"/>
              <a:sym typeface="+mn-lt"/>
            </a:endParaRPr>
          </a:p>
        </p:txBody>
      </p:sp>
      <p:sp>
        <p:nvSpPr>
          <p:cNvPr id="17433" name="文本框 31"/>
          <p:cNvSpPr/>
          <p:nvPr/>
        </p:nvSpPr>
        <p:spPr>
          <a:xfrm>
            <a:off x="4321810" y="2070100"/>
            <a:ext cx="922047" cy="830997"/>
          </a:xfrm>
          <a:prstGeom prst="rect">
            <a:avLst/>
          </a:prstGeom>
          <a:noFill/>
          <a:ln w="9525">
            <a:noFill/>
          </a:ln>
        </p:spPr>
        <p:txBody>
          <a:bodyPr wrap="none">
            <a:spAutoFit/>
          </a:bodyPr>
          <a:lstStyle/>
          <a:p>
            <a:r>
              <a:rPr lang="en-US" altLang="zh-CN" sz="4800" dirty="0">
                <a:solidFill>
                  <a:schemeClr val="bg1"/>
                </a:solidFill>
                <a:cs typeface="+mn-ea"/>
                <a:sym typeface="+mn-lt"/>
              </a:rPr>
              <a:t>02</a:t>
            </a:r>
          </a:p>
        </p:txBody>
      </p:sp>
      <p:sp>
        <p:nvSpPr>
          <p:cNvPr id="17434" name="文本框 32"/>
          <p:cNvSpPr/>
          <p:nvPr/>
        </p:nvSpPr>
        <p:spPr>
          <a:xfrm>
            <a:off x="7253923" y="2066925"/>
            <a:ext cx="922047" cy="830997"/>
          </a:xfrm>
          <a:prstGeom prst="rect">
            <a:avLst/>
          </a:prstGeom>
          <a:noFill/>
          <a:ln w="9525">
            <a:noFill/>
          </a:ln>
        </p:spPr>
        <p:txBody>
          <a:bodyPr wrap="none">
            <a:spAutoFit/>
          </a:bodyPr>
          <a:lstStyle/>
          <a:p>
            <a:r>
              <a:rPr lang="en-US" altLang="zh-CN" sz="4800" dirty="0">
                <a:solidFill>
                  <a:srgbClr val="2F2637"/>
                </a:solidFill>
                <a:cs typeface="+mn-ea"/>
                <a:sym typeface="+mn-lt"/>
              </a:rPr>
              <a:t>03</a:t>
            </a:r>
          </a:p>
        </p:txBody>
      </p:sp>
      <p:sp>
        <p:nvSpPr>
          <p:cNvPr id="17435" name="文本框 33"/>
          <p:cNvSpPr/>
          <p:nvPr/>
        </p:nvSpPr>
        <p:spPr>
          <a:xfrm>
            <a:off x="10124123" y="2066925"/>
            <a:ext cx="922047" cy="830997"/>
          </a:xfrm>
          <a:prstGeom prst="rect">
            <a:avLst/>
          </a:prstGeom>
          <a:noFill/>
          <a:ln w="9525">
            <a:noFill/>
          </a:ln>
        </p:spPr>
        <p:txBody>
          <a:bodyPr wrap="none">
            <a:spAutoFit/>
          </a:bodyPr>
          <a:lstStyle/>
          <a:p>
            <a:r>
              <a:rPr lang="en-US" altLang="zh-CN" sz="4800" dirty="0">
                <a:solidFill>
                  <a:srgbClr val="2F2637"/>
                </a:solidFill>
                <a:cs typeface="+mn-ea"/>
                <a:sym typeface="+mn-lt"/>
              </a:rPr>
              <a:t>04</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5125" name="椭圆 52"/>
          <p:cNvSpPr/>
          <p:nvPr/>
        </p:nvSpPr>
        <p:spPr>
          <a:xfrm>
            <a:off x="4692650" y="5093653"/>
            <a:ext cx="923925" cy="923925"/>
          </a:xfrm>
          <a:prstGeom prst="ellipse">
            <a:avLst/>
          </a:prstGeom>
          <a:solidFill>
            <a:srgbClr val="C8C8C8"/>
          </a:solidFill>
          <a:ln w="9525">
            <a:noFill/>
          </a:ln>
        </p:spPr>
        <p:txBody>
          <a:bodyPr anchor="ctr"/>
          <a:lstStyle/>
          <a:p>
            <a:pPr algn="ctr"/>
            <a:endParaRPr>
              <a:solidFill>
                <a:srgbClr val="FFFFFF"/>
              </a:solidFill>
              <a:cs typeface="+mn-ea"/>
              <a:sym typeface="+mn-lt"/>
            </a:endParaRPr>
          </a:p>
        </p:txBody>
      </p:sp>
      <p:sp>
        <p:nvSpPr>
          <p:cNvPr id="5126" name="椭圆 53"/>
          <p:cNvSpPr/>
          <p:nvPr/>
        </p:nvSpPr>
        <p:spPr>
          <a:xfrm>
            <a:off x="3432175" y="1146175"/>
            <a:ext cx="631825" cy="631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27" name="文本框 54"/>
          <p:cNvSpPr/>
          <p:nvPr/>
        </p:nvSpPr>
        <p:spPr>
          <a:xfrm>
            <a:off x="6895824" y="2891155"/>
            <a:ext cx="3570208" cy="1107996"/>
          </a:xfrm>
          <a:prstGeom prst="rect">
            <a:avLst/>
          </a:prstGeom>
          <a:noFill/>
          <a:ln w="9525">
            <a:noFill/>
          </a:ln>
        </p:spPr>
        <p:txBody>
          <a:bodyPr wrap="none">
            <a:spAutoFit/>
          </a:bodyPr>
          <a:lstStyle/>
          <a:p>
            <a:pPr algn="ctr"/>
            <a:r>
              <a:rPr lang="zh-CN" altLang="en-US" sz="6600" b="1" dirty="0">
                <a:solidFill>
                  <a:schemeClr val="bg1"/>
                </a:solidFill>
                <a:cs typeface="+mn-ea"/>
                <a:sym typeface="+mn-lt"/>
              </a:rPr>
              <a:t>工作概述</a:t>
            </a:r>
          </a:p>
        </p:txBody>
      </p:sp>
      <p:sp>
        <p:nvSpPr>
          <p:cNvPr id="5128" name="文本框 55"/>
          <p:cNvSpPr/>
          <p:nvPr/>
        </p:nvSpPr>
        <p:spPr>
          <a:xfrm>
            <a:off x="6408261" y="4145280"/>
            <a:ext cx="4777013" cy="738664"/>
          </a:xfrm>
          <a:prstGeom prst="rect">
            <a:avLst/>
          </a:prstGeom>
          <a:noFill/>
          <a:ln w="9525">
            <a:noFill/>
          </a:ln>
        </p:spPr>
        <p:txBody>
          <a:bodyPr wrap="none">
            <a:spAutoFit/>
          </a:bodyPr>
          <a:lstStyle/>
          <a:p>
            <a:r>
              <a:rPr lang="en-US" altLang="zh-CN" sz="1400" dirty="0">
                <a:solidFill>
                  <a:schemeClr val="bg1"/>
                </a:solidFill>
                <a:cs typeface="+mn-ea"/>
                <a:sym typeface="+mn-lt"/>
              </a:rPr>
              <a:t>Click here to add  you to the  center of the  narrative </a:t>
            </a:r>
            <a:endParaRPr lang="zh-CN" altLang="en-US" sz="1400" dirty="0">
              <a:solidFill>
                <a:schemeClr val="bg1"/>
              </a:solidFill>
              <a:cs typeface="+mn-ea"/>
              <a:sym typeface="+mn-lt"/>
            </a:endParaRPr>
          </a:p>
          <a:p>
            <a:r>
              <a:rPr lang="en-US" altLang="zh-CN" sz="1400" dirty="0">
                <a:solidFill>
                  <a:schemeClr val="bg1"/>
                </a:solidFill>
                <a:cs typeface="+mn-ea"/>
                <a:sym typeface="+mn-lt"/>
              </a:rPr>
              <a:t>Thought  Click here to add   you to the  center of the </a:t>
            </a:r>
            <a:endParaRPr lang="zh-CN" altLang="en-US" sz="1400" dirty="0">
              <a:solidFill>
                <a:schemeClr val="bg1"/>
              </a:solidFill>
              <a:cs typeface="+mn-ea"/>
              <a:sym typeface="+mn-lt"/>
            </a:endParaRPr>
          </a:p>
          <a:p>
            <a:r>
              <a:rPr lang="en-US" altLang="zh-CN" sz="1400" dirty="0">
                <a:solidFill>
                  <a:schemeClr val="bg1"/>
                </a:solidFill>
                <a:cs typeface="+mn-ea"/>
                <a:sym typeface="+mn-lt"/>
              </a:rPr>
              <a:t>                             narrative thought</a:t>
            </a:r>
          </a:p>
        </p:txBody>
      </p:sp>
      <p:sp>
        <p:nvSpPr>
          <p:cNvPr id="5129" name="直接连接符 56"/>
          <p:cNvSpPr/>
          <p:nvPr/>
        </p:nvSpPr>
        <p:spPr>
          <a:xfrm rot="5400000">
            <a:off x="8680133" y="2198053"/>
            <a:ext cx="1587" cy="3600450"/>
          </a:xfrm>
          <a:prstGeom prst="line">
            <a:avLst/>
          </a:prstGeom>
          <a:ln w="12700" cap="flat" cmpd="sng">
            <a:solidFill>
              <a:srgbClr val="FFFFFF"/>
            </a:solidFill>
            <a:prstDash val="solid"/>
            <a:miter/>
            <a:headEnd type="none" w="med" len="med"/>
            <a:tailEnd type="none" w="med" len="med"/>
          </a:ln>
        </p:spPr>
        <p:txBody>
          <a:bodyPr/>
          <a:lstStyle/>
          <a:p>
            <a:endParaRPr lang="zh-CN" altLang="en-US">
              <a:cs typeface="+mn-ea"/>
              <a:sym typeface="+mn-lt"/>
            </a:endParaRPr>
          </a:p>
        </p:txBody>
      </p:sp>
      <p:sp>
        <p:nvSpPr>
          <p:cNvPr id="5130" name="椭圆 58"/>
          <p:cNvSpPr/>
          <p:nvPr/>
        </p:nvSpPr>
        <p:spPr>
          <a:xfrm>
            <a:off x="5023485" y="1848168"/>
            <a:ext cx="1012825" cy="1012825"/>
          </a:xfrm>
          <a:prstGeom prst="ellipse">
            <a:avLst/>
          </a:prstGeom>
          <a:solidFill>
            <a:srgbClr val="C8C8C8"/>
          </a:solidFill>
          <a:ln w="635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5131" name="组合 59"/>
          <p:cNvGrpSpPr/>
          <p:nvPr/>
        </p:nvGrpSpPr>
        <p:grpSpPr>
          <a:xfrm>
            <a:off x="5299710" y="2178368"/>
            <a:ext cx="498475" cy="477837"/>
            <a:chOff x="0" y="0"/>
            <a:chExt cx="2438400" cy="2332038"/>
          </a:xfrm>
        </p:grpSpPr>
        <p:sp>
          <p:nvSpPr>
            <p:cNvPr id="5132"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5133" name="任意多边形 61"/>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sp>
        <p:nvSpPr>
          <p:cNvPr id="5134" name="椭圆 14"/>
          <p:cNvSpPr/>
          <p:nvPr/>
        </p:nvSpPr>
        <p:spPr>
          <a:xfrm>
            <a:off x="1184275" y="2081213"/>
            <a:ext cx="3635375" cy="3635375"/>
          </a:xfrm>
          <a:prstGeom prst="ellipse">
            <a:avLst/>
          </a:prstGeom>
          <a:blipFill rotWithShape="1">
            <a:blip r:embed="rId5" cstate="screen">
              <a:alphaModFix amt="43000"/>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5135" name="椭圆 15"/>
          <p:cNvSpPr/>
          <p:nvPr/>
        </p:nvSpPr>
        <p:spPr>
          <a:xfrm>
            <a:off x="1359853" y="2258060"/>
            <a:ext cx="3282950" cy="3282950"/>
          </a:xfrm>
          <a:prstGeom prst="ellipse">
            <a:avLst/>
          </a:prstGeom>
          <a:noFill/>
          <a:ln w="63500" cap="flat" cmpd="sng">
            <a:solidFill>
              <a:srgbClr val="C8C8C8"/>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5136" name="文本框 57"/>
          <p:cNvSpPr/>
          <p:nvPr/>
        </p:nvSpPr>
        <p:spPr>
          <a:xfrm>
            <a:off x="2206625" y="2429828"/>
            <a:ext cx="1540806" cy="2646878"/>
          </a:xfrm>
          <a:prstGeom prst="rect">
            <a:avLst/>
          </a:prstGeom>
          <a:noFill/>
          <a:ln w="9525">
            <a:noFill/>
          </a:ln>
        </p:spPr>
        <p:txBody>
          <a:bodyPr wrap="none">
            <a:spAutoFit/>
          </a:bodyPr>
          <a:lstStyle/>
          <a:p>
            <a:r>
              <a:rPr lang="en-US" altLang="zh-CN" sz="16600" dirty="0">
                <a:solidFill>
                  <a:srgbClr val="FDFDFD"/>
                </a:solidFill>
                <a:latin typeface="Agency FB" panose="020B0503020202020204" pitchFamily="34" charset="0"/>
                <a:cs typeface="+mn-ea"/>
                <a:sym typeface="+mn-lt"/>
              </a:rPr>
              <a:t>01</a:t>
            </a:r>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l="5149" t="3000" r="12671" b="3016"/>
          <a:stretch>
            <a:fillRect/>
          </a:stretch>
        </p:blipFill>
        <p:spPr>
          <a:xfrm>
            <a:off x="3973195" y="2132330"/>
            <a:ext cx="4246245" cy="3700780"/>
          </a:xfrm>
          <a:custGeom>
            <a:avLst/>
            <a:gdLst/>
            <a:ahLst/>
            <a:cxnLst>
              <a:cxn ang="3cd4">
                <a:pos x="hc" y="t"/>
              </a:cxn>
              <a:cxn ang="cd2">
                <a:pos x="l" y="vc"/>
              </a:cxn>
              <a:cxn ang="cd4">
                <a:pos x="hc" y="b"/>
              </a:cxn>
              <a:cxn ang="0">
                <a:pos x="r" y="vc"/>
              </a:cxn>
            </a:cxnLst>
            <a:rect l="l" t="t" r="r" b="b"/>
            <a:pathLst>
              <a:path w="6687" h="5828">
                <a:moveTo>
                  <a:pt x="480" y="0"/>
                </a:moveTo>
                <a:lnTo>
                  <a:pt x="6207" y="0"/>
                </a:lnTo>
                <a:cubicBezTo>
                  <a:pt x="6472" y="0"/>
                  <a:pt x="6687" y="215"/>
                  <a:pt x="6687" y="480"/>
                </a:cubicBezTo>
                <a:lnTo>
                  <a:pt x="6687" y="5348"/>
                </a:lnTo>
                <a:cubicBezTo>
                  <a:pt x="6687" y="5613"/>
                  <a:pt x="6472" y="5828"/>
                  <a:pt x="6207" y="5828"/>
                </a:cubicBezTo>
                <a:lnTo>
                  <a:pt x="480" y="5828"/>
                </a:lnTo>
                <a:cubicBezTo>
                  <a:pt x="215" y="5828"/>
                  <a:pt x="0" y="5613"/>
                  <a:pt x="0" y="5348"/>
                </a:cubicBezTo>
                <a:lnTo>
                  <a:pt x="0" y="480"/>
                </a:lnTo>
                <a:cubicBezTo>
                  <a:pt x="0" y="215"/>
                  <a:pt x="215" y="0"/>
                  <a:pt x="480" y="0"/>
                </a:cubicBezTo>
                <a:close/>
              </a:path>
            </a:pathLst>
          </a:custGeom>
        </p:spPr>
      </p:pic>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18452" name="文本框 24"/>
          <p:cNvSpPr/>
          <p:nvPr/>
        </p:nvSpPr>
        <p:spPr>
          <a:xfrm>
            <a:off x="871855" y="2286000"/>
            <a:ext cx="2835275" cy="891540"/>
          </a:xfrm>
          <a:prstGeom prst="rect">
            <a:avLst/>
          </a:prstGeom>
          <a:noFill/>
          <a:ln w="9525">
            <a:noFill/>
          </a:ln>
        </p:spPr>
        <p:txBody>
          <a:bodyPr wrap="square">
            <a:spAutoFit/>
          </a:bodyPr>
          <a:lstStyle/>
          <a:p>
            <a:pPr algn="l"/>
            <a:r>
              <a:rPr lang="en-US" altLang="zh-CN" sz="16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2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8453" name="文本框 25"/>
          <p:cNvSpPr/>
          <p:nvPr/>
        </p:nvSpPr>
        <p:spPr>
          <a:xfrm>
            <a:off x="866775" y="4796155"/>
            <a:ext cx="2695575" cy="1138773"/>
          </a:xfrm>
          <a:prstGeom prst="rect">
            <a:avLst/>
          </a:prstGeom>
          <a:noFill/>
          <a:ln w="9525">
            <a:noFill/>
          </a:ln>
        </p:spPr>
        <p:txBody>
          <a:bodyPr wrap="square">
            <a:spAutoFit/>
          </a:bodyPr>
          <a:lstStyle/>
          <a:p>
            <a:pPr algn="l"/>
            <a:r>
              <a:rPr lang="en-US" altLang="zh-CN" sz="16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2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8454" name="文本框 26"/>
          <p:cNvSpPr/>
          <p:nvPr/>
        </p:nvSpPr>
        <p:spPr>
          <a:xfrm>
            <a:off x="8623935" y="2286000"/>
            <a:ext cx="2621280" cy="1138773"/>
          </a:xfrm>
          <a:prstGeom prst="rect">
            <a:avLst/>
          </a:prstGeom>
          <a:noFill/>
          <a:ln w="9525">
            <a:noFill/>
          </a:ln>
        </p:spPr>
        <p:txBody>
          <a:bodyPr wrap="square">
            <a:spAutoFit/>
          </a:bodyPr>
          <a:lstStyle/>
          <a:p>
            <a:pPr algn="l"/>
            <a:r>
              <a:rPr lang="en-US" altLang="zh-CN" sz="16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2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
        <p:nvSpPr>
          <p:cNvPr id="18455" name="文本框 27"/>
          <p:cNvSpPr/>
          <p:nvPr/>
        </p:nvSpPr>
        <p:spPr>
          <a:xfrm>
            <a:off x="8619490" y="4796155"/>
            <a:ext cx="2738755" cy="891540"/>
          </a:xfrm>
          <a:prstGeom prst="rect">
            <a:avLst/>
          </a:prstGeom>
          <a:noFill/>
          <a:ln w="9525">
            <a:noFill/>
          </a:ln>
        </p:spPr>
        <p:txBody>
          <a:bodyPr wrap="square">
            <a:spAutoFit/>
          </a:bodyPr>
          <a:lstStyle/>
          <a:p>
            <a:pPr algn="l"/>
            <a:r>
              <a:rPr lang="en-US" altLang="zh-CN" sz="16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200" dirty="0">
                <a:solidFill>
                  <a:srgbClr val="000000"/>
                </a:solidFill>
                <a:cs typeface="+mn-ea"/>
                <a:sym typeface="+mn-lt"/>
              </a:rPr>
              <a:t>点击添加备注信息吧标题补充的更加清楚一些点击添加备注信息吧标题补充的更加清楚一些</a:t>
            </a:r>
            <a:endParaRPr lang="en-US" altLang="zh-CN" sz="1600" dirty="0">
              <a:solidFill>
                <a:srgbClr val="000000"/>
              </a:solidFill>
              <a:cs typeface="+mn-ea"/>
              <a:sym typeface="+mn-lt"/>
            </a:endParaRP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21516" name="任意多边形 11"/>
          <p:cNvSpPr/>
          <p:nvPr/>
        </p:nvSpPr>
        <p:spPr>
          <a:xfrm>
            <a:off x="1057275" y="2139633"/>
            <a:ext cx="4375150" cy="1473200"/>
          </a:xfrm>
          <a:custGeom>
            <a:avLst/>
            <a:gdLst>
              <a:gd name="txL" fmla="*/ 0 w 4374542"/>
              <a:gd name="txT" fmla="*/ 0 h 1473683"/>
              <a:gd name="txR" fmla="*/ 4374542 w 4374542"/>
              <a:gd name="txB" fmla="*/ 1473683 h 1473683"/>
            </a:gdLst>
            <a:ahLst/>
            <a:cxnLst>
              <a:cxn ang="0">
                <a:pos x="0" y="0"/>
              </a:cxn>
              <a:cxn ang="0">
                <a:pos x="4128923" y="0"/>
              </a:cxn>
              <a:cxn ang="0">
                <a:pos x="4374542" y="245619"/>
              </a:cxn>
              <a:cxn ang="0">
                <a:pos x="4374542" y="1228064"/>
              </a:cxn>
              <a:cxn ang="0">
                <a:pos x="4128923" y="1473683"/>
              </a:cxn>
              <a:cxn ang="0">
                <a:pos x="0" y="1473683"/>
              </a:cxn>
            </a:cxnLst>
            <a:rect l="txL" t="txT" r="txR" b="txB"/>
            <a:pathLst>
              <a:path w="4374542" h="1473683">
                <a:moveTo>
                  <a:pt x="0" y="0"/>
                </a:moveTo>
                <a:lnTo>
                  <a:pt x="4128923" y="0"/>
                </a:lnTo>
                <a:cubicBezTo>
                  <a:pt x="4264575" y="0"/>
                  <a:pt x="4374542" y="109967"/>
                  <a:pt x="4374542" y="245619"/>
                </a:cubicBezTo>
                <a:lnTo>
                  <a:pt x="4374542" y="1228064"/>
                </a:lnTo>
                <a:cubicBezTo>
                  <a:pt x="4374542" y="1363716"/>
                  <a:pt x="4264575" y="1473683"/>
                  <a:pt x="4128923" y="1473683"/>
                </a:cubicBezTo>
                <a:lnTo>
                  <a:pt x="0" y="1473683"/>
                </a:lnTo>
                <a:close/>
              </a:path>
            </a:pathLst>
          </a:cu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17" name="椭圆 14"/>
          <p:cNvSpPr/>
          <p:nvPr/>
        </p:nvSpPr>
        <p:spPr>
          <a:xfrm>
            <a:off x="4895850" y="2339658"/>
            <a:ext cx="1073150" cy="107315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76200" cap="flat" cmpd="sng">
            <a:solidFill>
              <a:srgbClr val="E7E9DC"/>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18" name="任意多边形 18"/>
          <p:cNvSpPr/>
          <p:nvPr/>
        </p:nvSpPr>
        <p:spPr>
          <a:xfrm>
            <a:off x="1057275" y="3933508"/>
            <a:ext cx="4375150" cy="1473200"/>
          </a:xfrm>
          <a:custGeom>
            <a:avLst/>
            <a:gdLst>
              <a:gd name="txL" fmla="*/ 0 w 4374542"/>
              <a:gd name="txT" fmla="*/ 0 h 1473683"/>
              <a:gd name="txR" fmla="*/ 4374542 w 4374542"/>
              <a:gd name="txB" fmla="*/ 1473683 h 1473683"/>
            </a:gdLst>
            <a:ahLst/>
            <a:cxnLst>
              <a:cxn ang="0">
                <a:pos x="0" y="0"/>
              </a:cxn>
              <a:cxn ang="0">
                <a:pos x="4128923" y="0"/>
              </a:cxn>
              <a:cxn ang="0">
                <a:pos x="4374542" y="245619"/>
              </a:cxn>
              <a:cxn ang="0">
                <a:pos x="4374542" y="1228064"/>
              </a:cxn>
              <a:cxn ang="0">
                <a:pos x="4128923" y="1473683"/>
              </a:cxn>
              <a:cxn ang="0">
                <a:pos x="0" y="1473683"/>
              </a:cxn>
            </a:cxnLst>
            <a:rect l="txL" t="txT" r="txR" b="txB"/>
            <a:pathLst>
              <a:path w="4374542" h="1473683">
                <a:moveTo>
                  <a:pt x="0" y="0"/>
                </a:moveTo>
                <a:lnTo>
                  <a:pt x="4128923" y="0"/>
                </a:lnTo>
                <a:cubicBezTo>
                  <a:pt x="4264575" y="0"/>
                  <a:pt x="4374542" y="109967"/>
                  <a:pt x="4374542" y="245619"/>
                </a:cubicBezTo>
                <a:lnTo>
                  <a:pt x="4374542" y="1228064"/>
                </a:lnTo>
                <a:cubicBezTo>
                  <a:pt x="4374542" y="1363716"/>
                  <a:pt x="4264575" y="1473683"/>
                  <a:pt x="4128923" y="1473683"/>
                </a:cubicBezTo>
                <a:lnTo>
                  <a:pt x="0" y="1473683"/>
                </a:lnTo>
                <a:close/>
              </a:path>
            </a:pathLst>
          </a:custGeom>
          <a:solidFill>
            <a:srgbClr val="3F3E40"/>
          </a:solidFill>
          <a:ln w="9525">
            <a:noFill/>
          </a:ln>
        </p:spPr>
        <p:txBody>
          <a:bodyPr anchor="ctr"/>
          <a:lstStyle/>
          <a:p>
            <a:pPr algn="ctr"/>
            <a:endParaRPr>
              <a:solidFill>
                <a:srgbClr val="FFFFFF"/>
              </a:solidFill>
              <a:cs typeface="+mn-ea"/>
              <a:sym typeface="+mn-lt"/>
            </a:endParaRPr>
          </a:p>
        </p:txBody>
      </p:sp>
      <p:sp>
        <p:nvSpPr>
          <p:cNvPr id="21519" name="椭圆 19"/>
          <p:cNvSpPr/>
          <p:nvPr/>
        </p:nvSpPr>
        <p:spPr>
          <a:xfrm>
            <a:off x="4895850" y="4133533"/>
            <a:ext cx="1073150" cy="107315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76200" cap="flat" cmpd="sng">
            <a:solidFill>
              <a:srgbClr val="E7E9DC"/>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20" name="任意多边形 20"/>
          <p:cNvSpPr/>
          <p:nvPr/>
        </p:nvSpPr>
        <p:spPr>
          <a:xfrm flipH="1">
            <a:off x="6772275" y="2125345"/>
            <a:ext cx="4375150" cy="1474788"/>
          </a:xfrm>
          <a:custGeom>
            <a:avLst/>
            <a:gdLst>
              <a:gd name="txL" fmla="*/ 0 w 4374542"/>
              <a:gd name="txT" fmla="*/ 0 h 1473683"/>
              <a:gd name="txR" fmla="*/ 4374542 w 4374542"/>
              <a:gd name="txB" fmla="*/ 1473683 h 1473683"/>
            </a:gdLst>
            <a:ahLst/>
            <a:cxnLst>
              <a:cxn ang="0">
                <a:pos x="0" y="0"/>
              </a:cxn>
              <a:cxn ang="0">
                <a:pos x="4128923" y="0"/>
              </a:cxn>
              <a:cxn ang="0">
                <a:pos x="4374542" y="245619"/>
              </a:cxn>
              <a:cxn ang="0">
                <a:pos x="4374542" y="1228064"/>
              </a:cxn>
              <a:cxn ang="0">
                <a:pos x="4128923" y="1473683"/>
              </a:cxn>
              <a:cxn ang="0">
                <a:pos x="0" y="1473683"/>
              </a:cxn>
            </a:cxnLst>
            <a:rect l="txL" t="txT" r="txR" b="txB"/>
            <a:pathLst>
              <a:path w="4374542" h="1473683">
                <a:moveTo>
                  <a:pt x="0" y="0"/>
                </a:moveTo>
                <a:lnTo>
                  <a:pt x="4128923" y="0"/>
                </a:lnTo>
                <a:cubicBezTo>
                  <a:pt x="4264575" y="0"/>
                  <a:pt x="4374542" y="109967"/>
                  <a:pt x="4374542" y="245619"/>
                </a:cubicBezTo>
                <a:lnTo>
                  <a:pt x="4374542" y="1228064"/>
                </a:lnTo>
                <a:cubicBezTo>
                  <a:pt x="4374542" y="1363716"/>
                  <a:pt x="4264575" y="1473683"/>
                  <a:pt x="4128923" y="1473683"/>
                </a:cubicBezTo>
                <a:lnTo>
                  <a:pt x="0" y="1473683"/>
                </a:lnTo>
                <a:close/>
              </a:path>
            </a:pathLst>
          </a:custGeom>
          <a:solidFill>
            <a:srgbClr val="3F3E40"/>
          </a:solidFill>
          <a:ln w="9525">
            <a:noFill/>
          </a:ln>
        </p:spPr>
        <p:txBody>
          <a:bodyPr anchor="ctr"/>
          <a:lstStyle/>
          <a:p>
            <a:pPr algn="ctr"/>
            <a:endParaRPr>
              <a:solidFill>
                <a:srgbClr val="FFFFFF"/>
              </a:solidFill>
              <a:cs typeface="+mn-ea"/>
              <a:sym typeface="+mn-lt"/>
            </a:endParaRPr>
          </a:p>
        </p:txBody>
      </p:sp>
      <p:sp>
        <p:nvSpPr>
          <p:cNvPr id="21521" name="椭圆 21"/>
          <p:cNvSpPr/>
          <p:nvPr/>
        </p:nvSpPr>
        <p:spPr>
          <a:xfrm flipH="1">
            <a:off x="6235700" y="2325370"/>
            <a:ext cx="1073150" cy="1073150"/>
          </a:xfrm>
          <a:prstGeom prst="ellipse">
            <a:avLst/>
          </a:prstGeom>
          <a:blipFill rotWithShape="0">
            <a:blip r:embed="rId6" cstate="screen">
              <a:extLst>
                <a:ext uri="{28A0092B-C50C-407E-A947-70E740481C1C}">
                  <a14:useLocalDpi xmlns:a14="http://schemas.microsoft.com/office/drawing/2010/main"/>
                </a:ext>
              </a:extLst>
            </a:blip>
            <a:stretch>
              <a:fillRect/>
            </a:stretch>
          </a:blipFill>
          <a:ln w="76200" cap="flat" cmpd="sng">
            <a:solidFill>
              <a:srgbClr val="E7E9DC"/>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22" name="任意多边形 22"/>
          <p:cNvSpPr/>
          <p:nvPr/>
        </p:nvSpPr>
        <p:spPr>
          <a:xfrm flipH="1">
            <a:off x="6772275" y="3933508"/>
            <a:ext cx="4375150" cy="1473200"/>
          </a:xfrm>
          <a:custGeom>
            <a:avLst/>
            <a:gdLst>
              <a:gd name="txL" fmla="*/ 0 w 4374542"/>
              <a:gd name="txT" fmla="*/ 0 h 1473683"/>
              <a:gd name="txR" fmla="*/ 4374542 w 4374542"/>
              <a:gd name="txB" fmla="*/ 1473683 h 1473683"/>
            </a:gdLst>
            <a:ahLst/>
            <a:cxnLst>
              <a:cxn ang="0">
                <a:pos x="0" y="0"/>
              </a:cxn>
              <a:cxn ang="0">
                <a:pos x="4128923" y="0"/>
              </a:cxn>
              <a:cxn ang="0">
                <a:pos x="4374542" y="245619"/>
              </a:cxn>
              <a:cxn ang="0">
                <a:pos x="4374542" y="1228064"/>
              </a:cxn>
              <a:cxn ang="0">
                <a:pos x="4128923" y="1473683"/>
              </a:cxn>
              <a:cxn ang="0">
                <a:pos x="0" y="1473683"/>
              </a:cxn>
            </a:cxnLst>
            <a:rect l="txL" t="txT" r="txR" b="txB"/>
            <a:pathLst>
              <a:path w="4374542" h="1473683">
                <a:moveTo>
                  <a:pt x="0" y="0"/>
                </a:moveTo>
                <a:lnTo>
                  <a:pt x="4128923" y="0"/>
                </a:lnTo>
                <a:cubicBezTo>
                  <a:pt x="4264575" y="0"/>
                  <a:pt x="4374542" y="109967"/>
                  <a:pt x="4374542" y="245619"/>
                </a:cubicBezTo>
                <a:lnTo>
                  <a:pt x="4374542" y="1228064"/>
                </a:lnTo>
                <a:cubicBezTo>
                  <a:pt x="4374542" y="1363716"/>
                  <a:pt x="4264575" y="1473683"/>
                  <a:pt x="4128923" y="1473683"/>
                </a:cubicBezTo>
                <a:lnTo>
                  <a:pt x="0" y="1473683"/>
                </a:lnTo>
                <a:close/>
              </a:path>
            </a:pathLst>
          </a:cu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23" name="椭圆 23"/>
          <p:cNvSpPr/>
          <p:nvPr/>
        </p:nvSpPr>
        <p:spPr>
          <a:xfrm flipH="1">
            <a:off x="6235700" y="4133533"/>
            <a:ext cx="1073150" cy="1073150"/>
          </a:xfrm>
          <a:prstGeom prst="ellipse">
            <a:avLst/>
          </a:prstGeom>
          <a:blipFill rotWithShape="1">
            <a:blip r:embed="rId7" cstate="screen">
              <a:extLst>
                <a:ext uri="{28A0092B-C50C-407E-A947-70E740481C1C}">
                  <a14:useLocalDpi xmlns:a14="http://schemas.microsoft.com/office/drawing/2010/main"/>
                </a:ext>
              </a:extLst>
            </a:blip>
            <a:stretch>
              <a:fillRect/>
            </a:stretch>
          </a:blipFill>
          <a:ln w="76200" cap="flat" cmpd="sng">
            <a:solidFill>
              <a:srgbClr val="E7E9DC"/>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1524" name="文本框 24"/>
          <p:cNvSpPr/>
          <p:nvPr/>
        </p:nvSpPr>
        <p:spPr>
          <a:xfrm>
            <a:off x="1376680" y="2419350"/>
            <a:ext cx="3396615" cy="1569660"/>
          </a:xfrm>
          <a:prstGeom prst="rect">
            <a:avLst/>
          </a:prstGeom>
          <a:noFill/>
          <a:ln w="9525">
            <a:noFill/>
          </a:ln>
        </p:spPr>
        <p:txBody>
          <a:bodyPr wrap="square">
            <a:spAutoFit/>
          </a:bodyPr>
          <a:lstStyle/>
          <a:p>
            <a:pPr algn="l"/>
            <a:r>
              <a:rPr lang="en-US" altLang="zh-CN" sz="1600" b="1" dirty="0">
                <a:solidFill>
                  <a:schemeClr val="tx1">
                    <a:lumMod val="95000"/>
                    <a:lumOff val="5000"/>
                  </a:schemeClr>
                </a:solidFill>
                <a:cs typeface="+mn-ea"/>
                <a:sym typeface="+mn-lt"/>
              </a:rPr>
              <a:t>         MORE  THAN  TEMPLATE</a:t>
            </a:r>
            <a:endParaRPr lang="zh-CN" altLang="en-US" sz="1600" b="1" dirty="0">
              <a:solidFill>
                <a:schemeClr val="tx1">
                  <a:lumMod val="95000"/>
                  <a:lumOff val="5000"/>
                </a:schemeClr>
              </a:solidFill>
              <a:cs typeface="+mn-ea"/>
              <a:sym typeface="+mn-lt"/>
            </a:endParaRPr>
          </a:p>
          <a:p>
            <a:pPr algn="l"/>
            <a:r>
              <a:rPr lang="zh-CN" altLang="x-none" sz="1200" dirty="0">
                <a:solidFill>
                  <a:schemeClr val="tx1">
                    <a:lumMod val="95000"/>
                    <a:lumOff val="5000"/>
                  </a:schemeClr>
                </a:solidFill>
                <a:cs typeface="+mn-ea"/>
                <a:sym typeface="+mn-lt"/>
              </a:rPr>
              <a:t>点击添加备注信息吧标题补充的更加清楚一些点击添加备注信息吧标题补充的更加清楚一些</a:t>
            </a:r>
            <a:endParaRPr lang="en-US" altLang="zh-CN" sz="1200" dirty="0">
              <a:solidFill>
                <a:schemeClr val="tx1">
                  <a:lumMod val="95000"/>
                  <a:lumOff val="5000"/>
                </a:schemeClr>
              </a:solidFill>
              <a:cs typeface="+mn-ea"/>
              <a:sym typeface="+mn-lt"/>
            </a:endParaRPr>
          </a:p>
          <a:p>
            <a:pPr algn="l"/>
            <a:endParaRPr lang="zh-CN" altLang="en-US" sz="1200" dirty="0">
              <a:solidFill>
                <a:schemeClr val="tx1">
                  <a:lumMod val="95000"/>
                  <a:lumOff val="5000"/>
                </a:schemeClr>
              </a:solidFill>
              <a:cs typeface="+mn-ea"/>
              <a:sym typeface="+mn-lt"/>
            </a:endParaRPr>
          </a:p>
          <a:p>
            <a:pPr algn="l"/>
            <a:endParaRPr lang="zh-CN" altLang="en-US" sz="1000" dirty="0">
              <a:solidFill>
                <a:schemeClr val="tx1">
                  <a:lumMod val="95000"/>
                  <a:lumOff val="5000"/>
                </a:schemeClr>
              </a:solidFill>
              <a:cs typeface="+mn-ea"/>
              <a:sym typeface="+mn-lt"/>
            </a:endParaRPr>
          </a:p>
          <a:p>
            <a:pPr algn="l"/>
            <a:endParaRPr lang="zh-CN" altLang="en-US" sz="1200" dirty="0">
              <a:solidFill>
                <a:schemeClr val="tx1">
                  <a:lumMod val="95000"/>
                  <a:lumOff val="5000"/>
                </a:schemeClr>
              </a:solidFill>
              <a:cs typeface="+mn-ea"/>
              <a:sym typeface="+mn-lt"/>
            </a:endParaRPr>
          </a:p>
          <a:p>
            <a:pPr algn="l"/>
            <a:endParaRPr lang="zh-CN" altLang="en-US" sz="1100" dirty="0">
              <a:solidFill>
                <a:schemeClr val="tx1">
                  <a:lumMod val="95000"/>
                  <a:lumOff val="5000"/>
                </a:schemeClr>
              </a:solidFill>
              <a:cs typeface="+mn-ea"/>
              <a:sym typeface="+mn-lt"/>
            </a:endParaRPr>
          </a:p>
          <a:p>
            <a:endParaRPr lang="zh-CN" altLang="en-US" sz="1100" dirty="0">
              <a:solidFill>
                <a:schemeClr val="tx1">
                  <a:lumMod val="95000"/>
                  <a:lumOff val="5000"/>
                </a:schemeClr>
              </a:solidFill>
              <a:cs typeface="+mn-ea"/>
              <a:sym typeface="+mn-lt"/>
            </a:endParaRPr>
          </a:p>
        </p:txBody>
      </p:sp>
      <p:sp>
        <p:nvSpPr>
          <p:cNvPr id="21525" name="文本框 25"/>
          <p:cNvSpPr/>
          <p:nvPr/>
        </p:nvSpPr>
        <p:spPr>
          <a:xfrm>
            <a:off x="1376680" y="4265295"/>
            <a:ext cx="3552190" cy="1430020"/>
          </a:xfrm>
          <a:prstGeom prst="rect">
            <a:avLst/>
          </a:prstGeom>
          <a:noFill/>
          <a:ln w="9525">
            <a:noFill/>
          </a:ln>
        </p:spPr>
        <p:txBody>
          <a:bodyPr wrap="square">
            <a:spAutoFit/>
          </a:bodyPr>
          <a:lstStyle/>
          <a:p>
            <a:pPr algn="l"/>
            <a:r>
              <a:rPr lang="en-US" altLang="zh-CN" sz="1600" b="1" dirty="0">
                <a:solidFill>
                  <a:schemeClr val="bg1"/>
                </a:solidFill>
                <a:cs typeface="+mn-ea"/>
                <a:sym typeface="+mn-lt"/>
              </a:rPr>
              <a:t>         MORE  THAN  TEMPLATE</a:t>
            </a:r>
            <a:endParaRPr lang="zh-CN" altLang="en-US" sz="1600" b="1" dirty="0">
              <a:solidFill>
                <a:schemeClr val="bg1"/>
              </a:solidFill>
              <a:cs typeface="+mn-ea"/>
              <a:sym typeface="+mn-lt"/>
            </a:endParaRPr>
          </a:p>
          <a:p>
            <a:pPr algn="l"/>
            <a:r>
              <a:rPr lang="zh-CN" altLang="x-none" sz="1200" dirty="0">
                <a:solidFill>
                  <a:schemeClr val="bg1"/>
                </a:solidFill>
                <a:cs typeface="+mn-ea"/>
                <a:sym typeface="+mn-lt"/>
              </a:rPr>
              <a:t>点击添加备注信息吧标题补充的更加清楚一些点击添加备注信息吧标题补充的更加清楚一些</a:t>
            </a:r>
            <a:endParaRPr lang="en-US" altLang="zh-CN" sz="1200" dirty="0">
              <a:solidFill>
                <a:schemeClr val="bg1"/>
              </a:solidFill>
              <a:cs typeface="+mn-ea"/>
              <a:sym typeface="+mn-lt"/>
            </a:endParaRPr>
          </a:p>
          <a:p>
            <a:pPr algn="l"/>
            <a:endParaRPr lang="zh-CN" altLang="en-US" sz="1000" dirty="0">
              <a:solidFill>
                <a:schemeClr val="bg1"/>
              </a:solidFill>
              <a:cs typeface="+mn-ea"/>
              <a:sym typeface="+mn-lt"/>
            </a:endParaRPr>
          </a:p>
          <a:p>
            <a:pPr algn="l"/>
            <a:endParaRPr lang="zh-CN" altLang="en-US" sz="1200" dirty="0">
              <a:solidFill>
                <a:schemeClr val="bg1"/>
              </a:solidFill>
              <a:cs typeface="+mn-ea"/>
              <a:sym typeface="+mn-lt"/>
            </a:endParaRPr>
          </a:p>
          <a:p>
            <a:pPr algn="l"/>
            <a:endParaRPr lang="zh-CN" altLang="en-US" sz="1100" dirty="0">
              <a:solidFill>
                <a:schemeClr val="bg1"/>
              </a:solidFill>
              <a:cs typeface="+mn-ea"/>
              <a:sym typeface="+mn-lt"/>
            </a:endParaRPr>
          </a:p>
          <a:p>
            <a:endParaRPr lang="zh-CN" altLang="en-US" sz="1100" dirty="0">
              <a:solidFill>
                <a:schemeClr val="bg1"/>
              </a:solidFill>
              <a:cs typeface="+mn-ea"/>
              <a:sym typeface="+mn-lt"/>
            </a:endParaRPr>
          </a:p>
        </p:txBody>
      </p:sp>
      <p:sp>
        <p:nvSpPr>
          <p:cNvPr id="21526" name="文本框 26"/>
          <p:cNvSpPr/>
          <p:nvPr/>
        </p:nvSpPr>
        <p:spPr>
          <a:xfrm>
            <a:off x="7632700" y="2419350"/>
            <a:ext cx="3514090" cy="1569660"/>
          </a:xfrm>
          <a:prstGeom prst="rect">
            <a:avLst/>
          </a:prstGeom>
          <a:noFill/>
          <a:ln w="9525">
            <a:noFill/>
          </a:ln>
        </p:spPr>
        <p:txBody>
          <a:bodyPr wrap="square">
            <a:spAutoFit/>
          </a:bodyPr>
          <a:lstStyle/>
          <a:p>
            <a:pPr algn="l"/>
            <a:r>
              <a:rPr lang="en-US" altLang="zh-CN" sz="1600" b="1" dirty="0">
                <a:solidFill>
                  <a:schemeClr val="bg1"/>
                </a:solidFill>
                <a:cs typeface="+mn-ea"/>
                <a:sym typeface="+mn-lt"/>
              </a:rPr>
              <a:t>         MORE  THAN  TEMPLATE</a:t>
            </a:r>
            <a:endParaRPr lang="zh-CN" altLang="en-US" sz="1600" b="1" dirty="0">
              <a:solidFill>
                <a:schemeClr val="bg1"/>
              </a:solidFill>
              <a:cs typeface="+mn-ea"/>
              <a:sym typeface="+mn-lt"/>
            </a:endParaRPr>
          </a:p>
          <a:p>
            <a:pPr algn="l"/>
            <a:r>
              <a:rPr lang="zh-CN" altLang="x-none" sz="1200" dirty="0">
                <a:solidFill>
                  <a:schemeClr val="bg1"/>
                </a:solidFill>
                <a:cs typeface="+mn-ea"/>
                <a:sym typeface="+mn-lt"/>
              </a:rPr>
              <a:t>点击添加备注信息吧标题补充的更加清楚一些点击添加备注信息吧标题补充的更加清楚一些</a:t>
            </a:r>
            <a:endParaRPr lang="en-US" altLang="zh-CN" sz="1200" dirty="0">
              <a:solidFill>
                <a:schemeClr val="bg1"/>
              </a:solidFill>
              <a:cs typeface="+mn-ea"/>
              <a:sym typeface="+mn-lt"/>
            </a:endParaRPr>
          </a:p>
          <a:p>
            <a:pPr algn="l"/>
            <a:endParaRPr lang="zh-CN" altLang="en-US" sz="1200" dirty="0">
              <a:solidFill>
                <a:schemeClr val="bg1"/>
              </a:solidFill>
              <a:cs typeface="+mn-ea"/>
              <a:sym typeface="+mn-lt"/>
            </a:endParaRPr>
          </a:p>
          <a:p>
            <a:pPr algn="l"/>
            <a:endParaRPr lang="zh-CN" altLang="en-US" sz="1000" dirty="0">
              <a:solidFill>
                <a:schemeClr val="bg1"/>
              </a:solidFill>
              <a:cs typeface="+mn-ea"/>
              <a:sym typeface="+mn-lt"/>
            </a:endParaRPr>
          </a:p>
          <a:p>
            <a:pPr algn="l"/>
            <a:endParaRPr lang="zh-CN" altLang="en-US" sz="1200" dirty="0">
              <a:solidFill>
                <a:schemeClr val="bg1"/>
              </a:solidFill>
              <a:cs typeface="+mn-ea"/>
              <a:sym typeface="+mn-lt"/>
            </a:endParaRPr>
          </a:p>
          <a:p>
            <a:pPr algn="l"/>
            <a:endParaRPr lang="zh-CN" altLang="en-US" sz="1100" dirty="0">
              <a:solidFill>
                <a:schemeClr val="bg1"/>
              </a:solidFill>
              <a:cs typeface="+mn-ea"/>
              <a:sym typeface="+mn-lt"/>
            </a:endParaRPr>
          </a:p>
          <a:p>
            <a:endParaRPr lang="zh-CN" altLang="en-US" sz="1100" dirty="0">
              <a:solidFill>
                <a:schemeClr val="bg1"/>
              </a:solidFill>
              <a:cs typeface="+mn-ea"/>
              <a:sym typeface="+mn-lt"/>
            </a:endParaRPr>
          </a:p>
        </p:txBody>
      </p:sp>
      <p:sp>
        <p:nvSpPr>
          <p:cNvPr id="21527" name="文本框 27"/>
          <p:cNvSpPr/>
          <p:nvPr/>
        </p:nvSpPr>
        <p:spPr>
          <a:xfrm>
            <a:off x="7632700" y="4265295"/>
            <a:ext cx="3514090" cy="1614805"/>
          </a:xfrm>
          <a:prstGeom prst="rect">
            <a:avLst/>
          </a:prstGeom>
          <a:noFill/>
          <a:ln w="9525">
            <a:noFill/>
          </a:ln>
        </p:spPr>
        <p:txBody>
          <a:bodyPr wrap="square">
            <a:spAutoFit/>
          </a:bodyPr>
          <a:lstStyle/>
          <a:p>
            <a:pPr algn="l"/>
            <a:r>
              <a:rPr lang="en-US" altLang="zh-CN" sz="1600" b="1" dirty="0">
                <a:solidFill>
                  <a:schemeClr val="tx1">
                    <a:lumMod val="95000"/>
                    <a:lumOff val="5000"/>
                  </a:schemeClr>
                </a:solidFill>
                <a:cs typeface="+mn-ea"/>
                <a:sym typeface="+mn-lt"/>
              </a:rPr>
              <a:t>         MORE  THAN  TEMPLATE</a:t>
            </a:r>
            <a:endParaRPr lang="zh-CN" altLang="en-US" sz="1600" b="1" dirty="0">
              <a:solidFill>
                <a:schemeClr val="tx1">
                  <a:lumMod val="95000"/>
                  <a:lumOff val="5000"/>
                </a:schemeClr>
              </a:solidFill>
              <a:cs typeface="+mn-ea"/>
              <a:sym typeface="+mn-lt"/>
            </a:endParaRPr>
          </a:p>
          <a:p>
            <a:pPr algn="l"/>
            <a:r>
              <a:rPr lang="zh-CN" altLang="x-none" sz="1200" dirty="0">
                <a:solidFill>
                  <a:schemeClr val="tx1">
                    <a:lumMod val="95000"/>
                    <a:lumOff val="5000"/>
                  </a:schemeClr>
                </a:solidFill>
                <a:cs typeface="+mn-ea"/>
                <a:sym typeface="+mn-lt"/>
              </a:rPr>
              <a:t>点击添加备注信息吧标题补充的更加清楚一些点击添加备注信息吧标题补充的更加清楚一些</a:t>
            </a:r>
            <a:endParaRPr lang="en-US" altLang="zh-CN" sz="1200" dirty="0">
              <a:solidFill>
                <a:schemeClr val="tx1">
                  <a:lumMod val="95000"/>
                  <a:lumOff val="5000"/>
                </a:schemeClr>
              </a:solidFill>
              <a:cs typeface="+mn-ea"/>
              <a:sym typeface="+mn-lt"/>
            </a:endParaRPr>
          </a:p>
          <a:p>
            <a:pPr algn="l"/>
            <a:endParaRPr lang="zh-CN" altLang="en-US" sz="1200" dirty="0">
              <a:solidFill>
                <a:schemeClr val="tx1">
                  <a:lumMod val="95000"/>
                  <a:lumOff val="5000"/>
                </a:schemeClr>
              </a:solidFill>
              <a:cs typeface="+mn-ea"/>
              <a:sym typeface="+mn-lt"/>
            </a:endParaRPr>
          </a:p>
          <a:p>
            <a:pPr algn="l"/>
            <a:endParaRPr lang="zh-CN" altLang="en-US" sz="1000" dirty="0">
              <a:solidFill>
                <a:schemeClr val="tx1">
                  <a:lumMod val="95000"/>
                  <a:lumOff val="5000"/>
                </a:schemeClr>
              </a:solidFill>
              <a:cs typeface="+mn-ea"/>
              <a:sym typeface="+mn-lt"/>
            </a:endParaRPr>
          </a:p>
          <a:p>
            <a:pPr algn="l"/>
            <a:endParaRPr lang="zh-CN" altLang="en-US" sz="1200" dirty="0">
              <a:solidFill>
                <a:schemeClr val="tx1">
                  <a:lumMod val="95000"/>
                  <a:lumOff val="5000"/>
                </a:schemeClr>
              </a:solidFill>
              <a:cs typeface="+mn-ea"/>
              <a:sym typeface="+mn-lt"/>
            </a:endParaRPr>
          </a:p>
          <a:p>
            <a:pPr algn="l"/>
            <a:endParaRPr lang="zh-CN" altLang="en-US" sz="1100" dirty="0">
              <a:solidFill>
                <a:schemeClr val="tx1">
                  <a:lumMod val="95000"/>
                  <a:lumOff val="5000"/>
                </a:schemeClr>
              </a:solidFill>
              <a:cs typeface="+mn-ea"/>
              <a:sym typeface="+mn-lt"/>
            </a:endParaRPr>
          </a:p>
          <a:p>
            <a:endParaRPr lang="zh-CN" altLang="en-US" sz="1100" dirty="0">
              <a:solidFill>
                <a:schemeClr val="tx1">
                  <a:lumMod val="95000"/>
                  <a:lumOff val="5000"/>
                </a:schemeClr>
              </a:solidFill>
              <a:cs typeface="+mn-ea"/>
              <a:sym typeface="+mn-lt"/>
            </a:endParaRPr>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24588" name="矩形 34"/>
          <p:cNvSpPr>
            <a:spLocks noChangeAspect="1"/>
          </p:cNvSpPr>
          <p:nvPr/>
        </p:nvSpPr>
        <p:spPr>
          <a:xfrm rot="2700000">
            <a:off x="1203325" y="2695258"/>
            <a:ext cx="1466850" cy="1468437"/>
          </a:xfrm>
          <a:prstGeom prst="rect">
            <a:avLst/>
          </a:prstGeom>
          <a:blipFill rotWithShape="0">
            <a:blip r:embed="rId4"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24589" name="矩形 35"/>
          <p:cNvSpPr>
            <a:spLocks noChangeAspect="1"/>
          </p:cNvSpPr>
          <p:nvPr/>
        </p:nvSpPr>
        <p:spPr>
          <a:xfrm rot="2700000">
            <a:off x="3279775" y="2695258"/>
            <a:ext cx="1466850" cy="1468437"/>
          </a:xfrm>
          <a:prstGeom prst="rect">
            <a:avLst/>
          </a:prstGeom>
          <a:blipFill rotWithShape="0">
            <a:blip r:embed="rId5"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24590" name="矩形 36"/>
          <p:cNvSpPr>
            <a:spLocks noChangeAspect="1"/>
          </p:cNvSpPr>
          <p:nvPr/>
        </p:nvSpPr>
        <p:spPr>
          <a:xfrm rot="2700000">
            <a:off x="5356225" y="2695258"/>
            <a:ext cx="1466850" cy="1468437"/>
          </a:xfrm>
          <a:prstGeom prst="rect">
            <a:avLst/>
          </a:prstGeom>
          <a:blipFill rotWithShape="0">
            <a:blip r:embed="rId6"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24591" name="矩形 37"/>
          <p:cNvSpPr>
            <a:spLocks noChangeAspect="1"/>
          </p:cNvSpPr>
          <p:nvPr/>
        </p:nvSpPr>
        <p:spPr>
          <a:xfrm rot="2700000">
            <a:off x="7432675" y="2695258"/>
            <a:ext cx="1466850" cy="1468437"/>
          </a:xfrm>
          <a:prstGeom prst="rect">
            <a:avLst/>
          </a:prstGeom>
          <a:blipFill rotWithShape="0">
            <a:blip r:embed="rId7"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sp>
        <p:nvSpPr>
          <p:cNvPr id="24592" name="矩形 38"/>
          <p:cNvSpPr>
            <a:spLocks noChangeAspect="1"/>
          </p:cNvSpPr>
          <p:nvPr/>
        </p:nvSpPr>
        <p:spPr>
          <a:xfrm rot="2700000">
            <a:off x="2619375" y="2320608"/>
            <a:ext cx="711200" cy="712787"/>
          </a:xfrm>
          <a:prstGeom prst="rect">
            <a:avLst/>
          </a:pr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4593" name="矩形 39"/>
          <p:cNvSpPr>
            <a:spLocks noChangeAspect="1"/>
          </p:cNvSpPr>
          <p:nvPr/>
        </p:nvSpPr>
        <p:spPr>
          <a:xfrm rot="2700000">
            <a:off x="4695825" y="2320608"/>
            <a:ext cx="711200" cy="712787"/>
          </a:xfrm>
          <a:prstGeom prst="rect">
            <a:avLst/>
          </a:prstGeom>
          <a:solidFill>
            <a:srgbClr val="313030"/>
          </a:solidFill>
          <a:ln w="9525">
            <a:noFill/>
          </a:ln>
        </p:spPr>
        <p:txBody>
          <a:bodyPr anchor="ctr"/>
          <a:lstStyle/>
          <a:p>
            <a:pPr algn="ctr"/>
            <a:endParaRPr>
              <a:solidFill>
                <a:srgbClr val="FFFFFF"/>
              </a:solidFill>
              <a:cs typeface="+mn-ea"/>
              <a:sym typeface="+mn-lt"/>
            </a:endParaRPr>
          </a:p>
        </p:txBody>
      </p:sp>
      <p:sp>
        <p:nvSpPr>
          <p:cNvPr id="24594" name="矩形 40"/>
          <p:cNvSpPr>
            <a:spLocks noChangeAspect="1"/>
          </p:cNvSpPr>
          <p:nvPr/>
        </p:nvSpPr>
        <p:spPr>
          <a:xfrm rot="2700000">
            <a:off x="6772275" y="2320608"/>
            <a:ext cx="711200" cy="712787"/>
          </a:xfrm>
          <a:prstGeom prst="rect">
            <a:avLst/>
          </a:pr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4595" name="矩形 41"/>
          <p:cNvSpPr>
            <a:spLocks noChangeAspect="1"/>
          </p:cNvSpPr>
          <p:nvPr/>
        </p:nvSpPr>
        <p:spPr>
          <a:xfrm rot="2700000">
            <a:off x="8848725" y="2322195"/>
            <a:ext cx="711200" cy="711200"/>
          </a:xfrm>
          <a:prstGeom prst="rect">
            <a:avLst/>
          </a:prstGeom>
          <a:solidFill>
            <a:srgbClr val="313030"/>
          </a:solidFill>
          <a:ln w="9525">
            <a:noFill/>
          </a:ln>
        </p:spPr>
        <p:txBody>
          <a:bodyPr anchor="ctr"/>
          <a:lstStyle/>
          <a:p>
            <a:pPr algn="ctr"/>
            <a:endParaRPr>
              <a:solidFill>
                <a:srgbClr val="FFFFFF"/>
              </a:solidFill>
              <a:cs typeface="+mn-ea"/>
              <a:sym typeface="+mn-lt"/>
            </a:endParaRPr>
          </a:p>
        </p:txBody>
      </p:sp>
      <p:sp>
        <p:nvSpPr>
          <p:cNvPr id="24596" name="矩形 42"/>
          <p:cNvSpPr>
            <a:spLocks noChangeAspect="1"/>
          </p:cNvSpPr>
          <p:nvPr/>
        </p:nvSpPr>
        <p:spPr>
          <a:xfrm rot="2700000">
            <a:off x="9539288" y="2695258"/>
            <a:ext cx="1466850" cy="1468437"/>
          </a:xfrm>
          <a:prstGeom prst="rect">
            <a:avLst/>
          </a:prstGeom>
          <a:blipFill rotWithShape="0">
            <a:blip r:embed="rId8"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grpSp>
        <p:nvGrpSpPr>
          <p:cNvPr id="24597" name="组合 43"/>
          <p:cNvGrpSpPr/>
          <p:nvPr/>
        </p:nvGrpSpPr>
        <p:grpSpPr>
          <a:xfrm>
            <a:off x="6992938" y="2466658"/>
            <a:ext cx="312737" cy="354012"/>
            <a:chOff x="0" y="0"/>
            <a:chExt cx="406393" cy="459645"/>
          </a:xfrm>
        </p:grpSpPr>
        <p:sp>
          <p:nvSpPr>
            <p:cNvPr id="24598" name="Freeform 148"/>
            <p:cNvSpPr>
              <a:spLocks noEditPoints="1"/>
            </p:cNvSpPr>
            <p:nvPr/>
          </p:nvSpPr>
          <p:spPr>
            <a:xfrm>
              <a:off x="55120" y="0"/>
              <a:ext cx="351273" cy="456842"/>
            </a:xfrm>
            <a:custGeom>
              <a:avLst/>
              <a:gdLst>
                <a:gd name="txL" fmla="*/ 0 w 159"/>
                <a:gd name="txT" fmla="*/ 0 h 207"/>
                <a:gd name="txR" fmla="*/ 159 w 159"/>
                <a:gd name="txB" fmla="*/ 207 h 207"/>
              </a:gdLst>
              <a:ahLst/>
              <a:cxnLst>
                <a:cxn ang="0">
                  <a:pos x="157" y="185"/>
                </a:cxn>
                <a:cxn ang="0">
                  <a:pos x="89" y="79"/>
                </a:cxn>
                <a:cxn ang="0">
                  <a:pos x="92" y="24"/>
                </a:cxn>
                <a:cxn ang="0">
                  <a:pos x="42" y="4"/>
                </a:cxn>
                <a:cxn ang="0">
                  <a:pos x="70" y="48"/>
                </a:cxn>
                <a:cxn ang="0">
                  <a:pos x="37" y="69"/>
                </a:cxn>
                <a:cxn ang="0">
                  <a:pos x="10" y="27"/>
                </a:cxn>
                <a:cxn ang="0">
                  <a:pos x="10" y="77"/>
                </a:cxn>
                <a:cxn ang="0">
                  <a:pos x="62" y="96"/>
                </a:cxn>
                <a:cxn ang="0">
                  <a:pos x="130" y="202"/>
                </a:cxn>
                <a:cxn ang="0">
                  <a:pos x="143" y="205"/>
                </a:cxn>
                <a:cxn ang="0">
                  <a:pos x="154" y="197"/>
                </a:cxn>
                <a:cxn ang="0">
                  <a:pos x="157" y="185"/>
                </a:cxn>
                <a:cxn ang="0">
                  <a:pos x="144" y="193"/>
                </a:cxn>
                <a:cxn ang="0">
                  <a:pos x="134" y="191"/>
                </a:cxn>
                <a:cxn ang="0">
                  <a:pos x="137" y="182"/>
                </a:cxn>
                <a:cxn ang="0">
                  <a:pos x="146" y="184"/>
                </a:cxn>
                <a:cxn ang="0">
                  <a:pos x="144" y="193"/>
                </a:cxn>
              </a:cxnLst>
              <a:rect l="txL" t="txT" r="txR" b="tx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24599" name="Freeform 149"/>
            <p:cNvSpPr>
              <a:spLocks noEditPoints="1"/>
            </p:cNvSpPr>
            <p:nvPr/>
          </p:nvSpPr>
          <p:spPr>
            <a:xfrm>
              <a:off x="0" y="231691"/>
              <a:ext cx="231691" cy="227954"/>
            </a:xfrm>
            <a:custGeom>
              <a:avLst/>
              <a:gdLst>
                <a:gd name="txL" fmla="*/ 0 w 105"/>
                <a:gd name="txT" fmla="*/ 0 h 103"/>
                <a:gd name="txR" fmla="*/ 105 w 105"/>
                <a:gd name="txB" fmla="*/ 103 h 103"/>
              </a:gdLst>
              <a:ahLst/>
              <a:cxnLst>
                <a:cxn ang="0">
                  <a:pos x="91" y="26"/>
                </a:cxn>
                <a:cxn ang="0">
                  <a:pos x="97" y="20"/>
                </a:cxn>
                <a:cxn ang="0">
                  <a:pos x="84" y="7"/>
                </a:cxn>
                <a:cxn ang="0">
                  <a:pos x="78" y="13"/>
                </a:cxn>
                <a:cxn ang="0">
                  <a:pos x="62" y="7"/>
                </a:cxn>
                <a:cxn ang="0">
                  <a:pos x="62" y="0"/>
                </a:cxn>
                <a:cxn ang="0">
                  <a:pos x="43" y="0"/>
                </a:cxn>
                <a:cxn ang="0">
                  <a:pos x="43" y="7"/>
                </a:cxn>
                <a:cxn ang="0">
                  <a:pos x="28" y="13"/>
                </a:cxn>
                <a:cxn ang="0">
                  <a:pos x="22" y="7"/>
                </a:cxn>
                <a:cxn ang="0">
                  <a:pos x="8" y="20"/>
                </a:cxn>
                <a:cxn ang="0">
                  <a:pos x="15" y="27"/>
                </a:cxn>
                <a:cxn ang="0">
                  <a:pos x="8" y="42"/>
                </a:cxn>
                <a:cxn ang="0">
                  <a:pos x="0" y="42"/>
                </a:cxn>
                <a:cxn ang="0">
                  <a:pos x="0" y="61"/>
                </a:cxn>
                <a:cxn ang="0">
                  <a:pos x="9" y="61"/>
                </a:cxn>
                <a:cxn ang="0">
                  <a:pos x="15" y="76"/>
                </a:cxn>
                <a:cxn ang="0">
                  <a:pos x="9" y="82"/>
                </a:cxn>
                <a:cxn ang="0">
                  <a:pos x="22" y="95"/>
                </a:cxn>
                <a:cxn ang="0">
                  <a:pos x="28" y="89"/>
                </a:cxn>
                <a:cxn ang="0">
                  <a:pos x="43" y="95"/>
                </a:cxn>
                <a:cxn ang="0">
                  <a:pos x="43" y="103"/>
                </a:cxn>
                <a:cxn ang="0">
                  <a:pos x="62" y="103"/>
                </a:cxn>
                <a:cxn ang="0">
                  <a:pos x="62" y="95"/>
                </a:cxn>
                <a:cxn ang="0">
                  <a:pos x="77" y="89"/>
                </a:cxn>
                <a:cxn ang="0">
                  <a:pos x="83" y="95"/>
                </a:cxn>
                <a:cxn ang="0">
                  <a:pos x="96" y="82"/>
                </a:cxn>
                <a:cxn ang="0">
                  <a:pos x="91" y="76"/>
                </a:cxn>
                <a:cxn ang="0">
                  <a:pos x="97" y="61"/>
                </a:cxn>
                <a:cxn ang="0">
                  <a:pos x="105" y="61"/>
                </a:cxn>
                <a:cxn ang="0">
                  <a:pos x="105" y="42"/>
                </a:cxn>
                <a:cxn ang="0">
                  <a:pos x="97" y="42"/>
                </a:cxn>
                <a:cxn ang="0">
                  <a:pos x="91" y="26"/>
                </a:cxn>
                <a:cxn ang="0">
                  <a:pos x="53" y="83"/>
                </a:cxn>
                <a:cxn ang="0">
                  <a:pos x="21" y="51"/>
                </a:cxn>
                <a:cxn ang="0">
                  <a:pos x="53" y="19"/>
                </a:cxn>
                <a:cxn ang="0">
                  <a:pos x="85" y="51"/>
                </a:cxn>
                <a:cxn ang="0">
                  <a:pos x="53" y="83"/>
                </a:cxn>
              </a:cxnLst>
              <a:rect l="txL" t="txT" r="txR" b="tx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24600" name="Oval 150"/>
            <p:cNvSpPr/>
            <p:nvPr/>
          </p:nvSpPr>
          <p:spPr>
            <a:xfrm>
              <a:off x="97160" y="326983"/>
              <a:ext cx="37370" cy="37370"/>
            </a:xfrm>
            <a:prstGeom prst="ellipse">
              <a:avLst/>
            </a:prstGeom>
            <a:solidFill>
              <a:srgbClr val="2F2637"/>
            </a:solidFill>
            <a:ln w="9525">
              <a:noFill/>
            </a:ln>
          </p:spPr>
          <p:txBody>
            <a:bodyPr vert="horz" wrap="square" anchor="t"/>
            <a:lstStyle/>
            <a:p>
              <a:endParaRPr>
                <a:solidFill>
                  <a:srgbClr val="000000"/>
                </a:solidFill>
                <a:cs typeface="+mn-ea"/>
                <a:sym typeface="+mn-lt"/>
              </a:endParaRPr>
            </a:p>
          </p:txBody>
        </p:sp>
      </p:grpSp>
      <p:grpSp>
        <p:nvGrpSpPr>
          <p:cNvPr id="24601" name="组合 47"/>
          <p:cNvGrpSpPr/>
          <p:nvPr/>
        </p:nvGrpSpPr>
        <p:grpSpPr>
          <a:xfrm>
            <a:off x="4905375" y="2498408"/>
            <a:ext cx="293688" cy="328612"/>
            <a:chOff x="0" y="0"/>
            <a:chExt cx="402656" cy="450303"/>
          </a:xfrm>
        </p:grpSpPr>
        <p:sp>
          <p:nvSpPr>
            <p:cNvPr id="24602" name="Freeform 108"/>
            <p:cNvSpPr>
              <a:spLocks noEditPoints="1"/>
            </p:cNvSpPr>
            <p:nvPr/>
          </p:nvSpPr>
          <p:spPr>
            <a:xfrm>
              <a:off x="69134" y="167228"/>
              <a:ext cx="56988" cy="57923"/>
            </a:xfrm>
            <a:custGeom>
              <a:avLst/>
              <a:gdLst>
                <a:gd name="txL" fmla="*/ 0 w 26"/>
                <a:gd name="txT" fmla="*/ 0 h 26"/>
                <a:gd name="txR" fmla="*/ 26 w 26"/>
                <a:gd name="txB" fmla="*/ 26 h 26"/>
              </a:gdLst>
              <a:ahLst/>
              <a:cxnLst>
                <a:cxn ang="0">
                  <a:pos x="13" y="0"/>
                </a:cxn>
                <a:cxn ang="0">
                  <a:pos x="0" y="13"/>
                </a:cxn>
                <a:cxn ang="0">
                  <a:pos x="13" y="26"/>
                </a:cxn>
                <a:cxn ang="0">
                  <a:pos x="26" y="13"/>
                </a:cxn>
                <a:cxn ang="0">
                  <a:pos x="13" y="0"/>
                </a:cxn>
                <a:cxn ang="0">
                  <a:pos x="13" y="23"/>
                </a:cxn>
                <a:cxn ang="0">
                  <a:pos x="3" y="13"/>
                </a:cxn>
                <a:cxn ang="0">
                  <a:pos x="13" y="3"/>
                </a:cxn>
                <a:cxn ang="0">
                  <a:pos x="23" y="13"/>
                </a:cxn>
                <a:cxn ang="0">
                  <a:pos x="13" y="23"/>
                </a:cxn>
              </a:cxnLst>
              <a:rect l="txL" t="txT" r="txR" b="tx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24603" name="Freeform 109"/>
            <p:cNvSpPr>
              <a:spLocks noEditPoints="1"/>
            </p:cNvSpPr>
            <p:nvPr/>
          </p:nvSpPr>
          <p:spPr>
            <a:xfrm>
              <a:off x="197125" y="129859"/>
              <a:ext cx="48580" cy="48580"/>
            </a:xfrm>
            <a:custGeom>
              <a:avLst/>
              <a:gdLst>
                <a:gd name="txL" fmla="*/ 0 w 22"/>
                <a:gd name="txT" fmla="*/ 0 h 22"/>
                <a:gd name="txR" fmla="*/ 22 w 22"/>
                <a:gd name="txB" fmla="*/ 22 h 22"/>
              </a:gdLst>
              <a:ahLst/>
              <a:cxnLst>
                <a:cxn ang="0">
                  <a:pos x="11" y="0"/>
                </a:cxn>
                <a:cxn ang="0">
                  <a:pos x="0" y="11"/>
                </a:cxn>
                <a:cxn ang="0">
                  <a:pos x="11" y="22"/>
                </a:cxn>
                <a:cxn ang="0">
                  <a:pos x="22" y="11"/>
                </a:cxn>
                <a:cxn ang="0">
                  <a:pos x="11" y="0"/>
                </a:cxn>
                <a:cxn ang="0">
                  <a:pos x="11" y="17"/>
                </a:cxn>
                <a:cxn ang="0">
                  <a:pos x="5" y="11"/>
                </a:cxn>
                <a:cxn ang="0">
                  <a:pos x="11" y="5"/>
                </a:cxn>
                <a:cxn ang="0">
                  <a:pos x="17" y="11"/>
                </a:cxn>
                <a:cxn ang="0">
                  <a:pos x="11" y="17"/>
                </a:cxn>
              </a:cxnLst>
              <a:rect l="txL" t="txT" r="txR" b="tx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24604" name="Freeform 110"/>
            <p:cNvSpPr>
              <a:spLocks noEditPoints="1"/>
            </p:cNvSpPr>
            <p:nvPr/>
          </p:nvSpPr>
          <p:spPr>
            <a:xfrm>
              <a:off x="82213" y="181242"/>
              <a:ext cx="30830" cy="30830"/>
            </a:xfrm>
            <a:custGeom>
              <a:avLst/>
              <a:gdLst>
                <a:gd name="txL" fmla="*/ 0 w 14"/>
                <a:gd name="txT" fmla="*/ 0 h 14"/>
                <a:gd name="txR" fmla="*/ 14 w 14"/>
                <a:gd name="txB" fmla="*/ 14 h 14"/>
              </a:gdLst>
              <a:ahLst/>
              <a:cxnLst>
                <a:cxn ang="0">
                  <a:pos x="7" y="0"/>
                </a:cxn>
                <a:cxn ang="0">
                  <a:pos x="0" y="7"/>
                </a:cxn>
                <a:cxn ang="0">
                  <a:pos x="7" y="14"/>
                </a:cxn>
                <a:cxn ang="0">
                  <a:pos x="14" y="7"/>
                </a:cxn>
                <a:cxn ang="0">
                  <a:pos x="7" y="0"/>
                </a:cxn>
                <a:cxn ang="0">
                  <a:pos x="7" y="10"/>
                </a:cxn>
                <a:cxn ang="0">
                  <a:pos x="4" y="7"/>
                </a:cxn>
                <a:cxn ang="0">
                  <a:pos x="7" y="3"/>
                </a:cxn>
                <a:cxn ang="0">
                  <a:pos x="11" y="7"/>
                </a:cxn>
                <a:cxn ang="0">
                  <a:pos x="7" y="10"/>
                </a:cxn>
              </a:cxnLst>
              <a:rect l="txL" t="txT" r="txR" b="tx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24605" name="Freeform 111"/>
            <p:cNvSpPr>
              <a:spLocks noEditPoints="1"/>
            </p:cNvSpPr>
            <p:nvPr/>
          </p:nvSpPr>
          <p:spPr>
            <a:xfrm>
              <a:off x="172834" y="105568"/>
              <a:ext cx="97161" cy="97161"/>
            </a:xfrm>
            <a:custGeom>
              <a:avLst/>
              <a:gdLst>
                <a:gd name="txL" fmla="*/ 0 w 44"/>
                <a:gd name="txT" fmla="*/ 0 h 44"/>
                <a:gd name="txR" fmla="*/ 44 w 44"/>
                <a:gd name="txB" fmla="*/ 44 h 44"/>
              </a:gdLst>
              <a:ahLst/>
              <a:cxnLst>
                <a:cxn ang="0">
                  <a:pos x="22" y="0"/>
                </a:cxn>
                <a:cxn ang="0">
                  <a:pos x="0" y="22"/>
                </a:cxn>
                <a:cxn ang="0">
                  <a:pos x="22" y="44"/>
                </a:cxn>
                <a:cxn ang="0">
                  <a:pos x="44" y="22"/>
                </a:cxn>
                <a:cxn ang="0">
                  <a:pos x="22" y="0"/>
                </a:cxn>
                <a:cxn ang="0">
                  <a:pos x="22" y="39"/>
                </a:cxn>
                <a:cxn ang="0">
                  <a:pos x="5" y="22"/>
                </a:cxn>
                <a:cxn ang="0">
                  <a:pos x="22" y="6"/>
                </a:cxn>
                <a:cxn ang="0">
                  <a:pos x="39" y="22"/>
                </a:cxn>
                <a:cxn ang="0">
                  <a:pos x="22" y="39"/>
                </a:cxn>
              </a:cxnLst>
              <a:rect l="txL" t="txT" r="txR" b="tx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24606" name="Freeform 112"/>
            <p:cNvSpPr>
              <a:spLocks noEditPoints="1"/>
            </p:cNvSpPr>
            <p:nvPr/>
          </p:nvSpPr>
          <p:spPr>
            <a:xfrm>
              <a:off x="0" y="0"/>
              <a:ext cx="402656" cy="450303"/>
            </a:xfrm>
            <a:custGeom>
              <a:avLst/>
              <a:gdLst>
                <a:gd name="txL" fmla="*/ 0 w 182"/>
                <a:gd name="txT" fmla="*/ 0 h 204"/>
                <a:gd name="txR" fmla="*/ 182 w 182"/>
                <a:gd name="txB" fmla="*/ 204 h 204"/>
              </a:gdLst>
              <a:ahLst/>
              <a:cxnLst>
                <a:cxn ang="0">
                  <a:pos x="157" y="96"/>
                </a:cxn>
                <a:cxn ang="0">
                  <a:pos x="153" y="48"/>
                </a:cxn>
                <a:cxn ang="0">
                  <a:pos x="78" y="0"/>
                </a:cxn>
                <a:cxn ang="0">
                  <a:pos x="1" y="79"/>
                </a:cxn>
                <a:cxn ang="0">
                  <a:pos x="0" y="204"/>
                </a:cxn>
                <a:cxn ang="0">
                  <a:pos x="113" y="176"/>
                </a:cxn>
                <a:cxn ang="0">
                  <a:pos x="147" y="176"/>
                </a:cxn>
                <a:cxn ang="0">
                  <a:pos x="147" y="176"/>
                </a:cxn>
                <a:cxn ang="0">
                  <a:pos x="156" y="151"/>
                </a:cxn>
                <a:cxn ang="0">
                  <a:pos x="146" y="145"/>
                </a:cxn>
                <a:cxn ang="0">
                  <a:pos x="156" y="140"/>
                </a:cxn>
                <a:cxn ang="0">
                  <a:pos x="155" y="138"/>
                </a:cxn>
                <a:cxn ang="0">
                  <a:pos x="170" y="111"/>
                </a:cxn>
                <a:cxn ang="0">
                  <a:pos x="62" y="93"/>
                </a:cxn>
                <a:cxn ang="0">
                  <a:pos x="62" y="102"/>
                </a:cxn>
                <a:cxn ang="0">
                  <a:pos x="54" y="105"/>
                </a:cxn>
                <a:cxn ang="0">
                  <a:pos x="48" y="110"/>
                </a:cxn>
                <a:cxn ang="0">
                  <a:pos x="40" y="107"/>
                </a:cxn>
                <a:cxn ang="0">
                  <a:pos x="32" y="107"/>
                </a:cxn>
                <a:cxn ang="0">
                  <a:pos x="28" y="99"/>
                </a:cxn>
                <a:cxn ang="0">
                  <a:pos x="22" y="93"/>
                </a:cxn>
                <a:cxn ang="0">
                  <a:pos x="26" y="85"/>
                </a:cxn>
                <a:cxn ang="0">
                  <a:pos x="26" y="76"/>
                </a:cxn>
                <a:cxn ang="0">
                  <a:pos x="34" y="73"/>
                </a:cxn>
                <a:cxn ang="0">
                  <a:pos x="40" y="68"/>
                </a:cxn>
                <a:cxn ang="0">
                  <a:pos x="48" y="71"/>
                </a:cxn>
                <a:cxn ang="0">
                  <a:pos x="57" y="71"/>
                </a:cxn>
                <a:cxn ang="0">
                  <a:pos x="60" y="79"/>
                </a:cxn>
                <a:cxn ang="0">
                  <a:pos x="66" y="85"/>
                </a:cxn>
                <a:cxn ang="0">
                  <a:pos x="136" y="77"/>
                </a:cxn>
                <a:cxn ang="0">
                  <a:pos x="126" y="87"/>
                </a:cxn>
                <a:cxn ang="0">
                  <a:pos x="121" y="100"/>
                </a:cxn>
                <a:cxn ang="0">
                  <a:pos x="107" y="100"/>
                </a:cxn>
                <a:cxn ang="0">
                  <a:pos x="94" y="105"/>
                </a:cxn>
                <a:cxn ang="0">
                  <a:pos x="83" y="96"/>
                </a:cxn>
                <a:cxn ang="0">
                  <a:pos x="70" y="91"/>
                </a:cxn>
                <a:cxn ang="0">
                  <a:pos x="70" y="77"/>
                </a:cxn>
                <a:cxn ang="0">
                  <a:pos x="64" y="64"/>
                </a:cxn>
                <a:cxn ang="0">
                  <a:pos x="74" y="53"/>
                </a:cxn>
                <a:cxn ang="0">
                  <a:pos x="79" y="40"/>
                </a:cxn>
                <a:cxn ang="0">
                  <a:pos x="94" y="40"/>
                </a:cxn>
                <a:cxn ang="0">
                  <a:pos x="107" y="35"/>
                </a:cxn>
                <a:cxn ang="0">
                  <a:pos x="117" y="44"/>
                </a:cxn>
                <a:cxn ang="0">
                  <a:pos x="130" y="49"/>
                </a:cxn>
                <a:cxn ang="0">
                  <a:pos x="130" y="64"/>
                </a:cxn>
                <a:cxn ang="0">
                  <a:pos x="136" y="77"/>
                </a:cxn>
              </a:cxnLst>
              <a:rect l="txL" t="txT" r="txR" b="tx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FFFFF"/>
            </a:solidFill>
            <a:ln w="9525">
              <a:noFill/>
            </a:ln>
          </p:spPr>
          <p:txBody>
            <a:bodyPr vert="horz" wrap="square" anchor="t"/>
            <a:lstStyle/>
            <a:p>
              <a:endParaRPr>
                <a:solidFill>
                  <a:srgbClr val="000000"/>
                </a:solidFill>
                <a:cs typeface="+mn-ea"/>
                <a:sym typeface="+mn-lt"/>
              </a:endParaRPr>
            </a:p>
          </p:txBody>
        </p:sp>
      </p:grpSp>
      <p:grpSp>
        <p:nvGrpSpPr>
          <p:cNvPr id="24607" name="组合 53"/>
          <p:cNvGrpSpPr/>
          <p:nvPr/>
        </p:nvGrpSpPr>
        <p:grpSpPr>
          <a:xfrm>
            <a:off x="9077325" y="2504758"/>
            <a:ext cx="254000" cy="250825"/>
            <a:chOff x="0" y="0"/>
            <a:chExt cx="453105" cy="448433"/>
          </a:xfrm>
        </p:grpSpPr>
        <p:sp>
          <p:nvSpPr>
            <p:cNvPr id="24608" name="Freeform 136"/>
            <p:cNvSpPr/>
            <p:nvPr/>
          </p:nvSpPr>
          <p:spPr>
            <a:xfrm>
              <a:off x="0" y="251309"/>
              <a:ext cx="453105" cy="197124"/>
            </a:xfrm>
            <a:custGeom>
              <a:avLst/>
              <a:gdLst>
                <a:gd name="txL" fmla="*/ 0 w 205"/>
                <a:gd name="txT" fmla="*/ 0 h 89"/>
                <a:gd name="txR" fmla="*/ 205 w 205"/>
                <a:gd name="txB" fmla="*/ 89 h 89"/>
              </a:gdLst>
              <a:ahLst/>
              <a:cxnLst>
                <a:cxn ang="0">
                  <a:pos x="103" y="19"/>
                </a:cxn>
                <a:cxn ang="0">
                  <a:pos x="47" y="0"/>
                </a:cxn>
                <a:cxn ang="0">
                  <a:pos x="0" y="0"/>
                </a:cxn>
                <a:cxn ang="0">
                  <a:pos x="0" y="67"/>
                </a:cxn>
                <a:cxn ang="0">
                  <a:pos x="22" y="89"/>
                </a:cxn>
                <a:cxn ang="0">
                  <a:pos x="183" y="89"/>
                </a:cxn>
                <a:cxn ang="0">
                  <a:pos x="205" y="67"/>
                </a:cxn>
                <a:cxn ang="0">
                  <a:pos x="205" y="0"/>
                </a:cxn>
                <a:cxn ang="0">
                  <a:pos x="158" y="0"/>
                </a:cxn>
                <a:cxn ang="0">
                  <a:pos x="103" y="19"/>
                </a:cxn>
              </a:cxnLst>
              <a:rect l="txL" t="txT" r="txR" b="tx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sp>
          <p:nvSpPr>
            <p:cNvPr id="24609" name="Freeform 137"/>
            <p:cNvSpPr>
              <a:spLocks noEditPoints="1"/>
            </p:cNvSpPr>
            <p:nvPr/>
          </p:nvSpPr>
          <p:spPr>
            <a:xfrm>
              <a:off x="0" y="0"/>
              <a:ext cx="453105" cy="260652"/>
            </a:xfrm>
            <a:custGeom>
              <a:avLst/>
              <a:gdLst>
                <a:gd name="txL" fmla="*/ 0 w 205"/>
                <a:gd name="txT" fmla="*/ 0 h 118"/>
                <a:gd name="txR" fmla="*/ 205 w 205"/>
                <a:gd name="txB" fmla="*/ 118 h 118"/>
              </a:gdLst>
              <a:ahLst/>
              <a:cxnLst>
                <a:cxn ang="0">
                  <a:pos x="183" y="42"/>
                </a:cxn>
                <a:cxn ang="0">
                  <a:pos x="180" y="42"/>
                </a:cxn>
                <a:cxn ang="0">
                  <a:pos x="154" y="42"/>
                </a:cxn>
                <a:cxn ang="0">
                  <a:pos x="154" y="22"/>
                </a:cxn>
                <a:cxn ang="0">
                  <a:pos x="132" y="0"/>
                </a:cxn>
                <a:cxn ang="0">
                  <a:pos x="73" y="0"/>
                </a:cxn>
                <a:cxn ang="0">
                  <a:pos x="51" y="22"/>
                </a:cxn>
                <a:cxn ang="0">
                  <a:pos x="51" y="42"/>
                </a:cxn>
                <a:cxn ang="0">
                  <a:pos x="25" y="42"/>
                </a:cxn>
                <a:cxn ang="0">
                  <a:pos x="22" y="42"/>
                </a:cxn>
                <a:cxn ang="0">
                  <a:pos x="0" y="64"/>
                </a:cxn>
                <a:cxn ang="0">
                  <a:pos x="0" y="101"/>
                </a:cxn>
                <a:cxn ang="0">
                  <a:pos x="54" y="101"/>
                </a:cxn>
                <a:cxn ang="0">
                  <a:pos x="103" y="118"/>
                </a:cxn>
                <a:cxn ang="0">
                  <a:pos x="151" y="101"/>
                </a:cxn>
                <a:cxn ang="0">
                  <a:pos x="205" y="101"/>
                </a:cxn>
                <a:cxn ang="0">
                  <a:pos x="205" y="64"/>
                </a:cxn>
                <a:cxn ang="0">
                  <a:pos x="183" y="42"/>
                </a:cxn>
                <a:cxn ang="0">
                  <a:pos x="67" y="26"/>
                </a:cxn>
                <a:cxn ang="0">
                  <a:pos x="67" y="22"/>
                </a:cxn>
                <a:cxn ang="0">
                  <a:pos x="73" y="17"/>
                </a:cxn>
                <a:cxn ang="0">
                  <a:pos x="132" y="17"/>
                </a:cxn>
                <a:cxn ang="0">
                  <a:pos x="138" y="22"/>
                </a:cxn>
                <a:cxn ang="0">
                  <a:pos x="138" y="26"/>
                </a:cxn>
                <a:cxn ang="0">
                  <a:pos x="138" y="42"/>
                </a:cxn>
                <a:cxn ang="0">
                  <a:pos x="67" y="42"/>
                </a:cxn>
                <a:cxn ang="0">
                  <a:pos x="67" y="26"/>
                </a:cxn>
                <a:cxn ang="0">
                  <a:pos x="101" y="101"/>
                </a:cxn>
                <a:cxn ang="0">
                  <a:pos x="85" y="86"/>
                </a:cxn>
                <a:cxn ang="0">
                  <a:pos x="101" y="70"/>
                </a:cxn>
                <a:cxn ang="0">
                  <a:pos x="117" y="86"/>
                </a:cxn>
                <a:cxn ang="0">
                  <a:pos x="101" y="101"/>
                </a:cxn>
              </a:cxnLst>
              <a:rect l="txL" t="txT" r="txR" b="tx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FFFFFF"/>
            </a:solidFill>
            <a:ln w="9525">
              <a:noFill/>
            </a:ln>
          </p:spPr>
          <p:txBody>
            <a:bodyPr vert="horz" wrap="square" anchor="t"/>
            <a:lstStyle/>
            <a:p>
              <a:endParaRPr>
                <a:solidFill>
                  <a:srgbClr val="000000"/>
                </a:solidFill>
                <a:cs typeface="+mn-ea"/>
                <a:sym typeface="+mn-lt"/>
              </a:endParaRPr>
            </a:p>
          </p:txBody>
        </p:sp>
      </p:grpSp>
      <p:grpSp>
        <p:nvGrpSpPr>
          <p:cNvPr id="24610" name="组合 56"/>
          <p:cNvGrpSpPr/>
          <p:nvPr/>
        </p:nvGrpSpPr>
        <p:grpSpPr>
          <a:xfrm>
            <a:off x="2863850" y="2488883"/>
            <a:ext cx="301625" cy="323850"/>
            <a:chOff x="0" y="0"/>
            <a:chExt cx="466184" cy="501686"/>
          </a:xfrm>
        </p:grpSpPr>
        <p:sp>
          <p:nvSpPr>
            <p:cNvPr id="24611" name="Freeform 154"/>
            <p:cNvSpPr/>
            <p:nvPr/>
          </p:nvSpPr>
          <p:spPr>
            <a:xfrm>
              <a:off x="141070" y="426012"/>
              <a:ext cx="50449" cy="46712"/>
            </a:xfrm>
            <a:custGeom>
              <a:avLst/>
              <a:gdLst>
                <a:gd name="txL" fmla="*/ 0 w 23"/>
                <a:gd name="txT" fmla="*/ 0 h 21"/>
                <a:gd name="txR" fmla="*/ 23 w 23"/>
                <a:gd name="txB" fmla="*/ 21 h 21"/>
              </a:gdLst>
              <a:ahLst/>
              <a:cxnLst>
                <a:cxn ang="0">
                  <a:pos x="16" y="0"/>
                </a:cxn>
                <a:cxn ang="0">
                  <a:pos x="16" y="4"/>
                </a:cxn>
                <a:cxn ang="0">
                  <a:pos x="19" y="11"/>
                </a:cxn>
                <a:cxn ang="0">
                  <a:pos x="10" y="17"/>
                </a:cxn>
                <a:cxn ang="0">
                  <a:pos x="4" y="9"/>
                </a:cxn>
                <a:cxn ang="0">
                  <a:pos x="6" y="5"/>
                </a:cxn>
                <a:cxn ang="0">
                  <a:pos x="6" y="0"/>
                </a:cxn>
                <a:cxn ang="0">
                  <a:pos x="0" y="10"/>
                </a:cxn>
                <a:cxn ang="0">
                  <a:pos x="11" y="21"/>
                </a:cxn>
                <a:cxn ang="0">
                  <a:pos x="23" y="10"/>
                </a:cxn>
                <a:cxn ang="0">
                  <a:pos x="16" y="0"/>
                </a:cxn>
              </a:cxnLst>
              <a:rect l="txL" t="txT" r="txR" b="tx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24612" name="Rectangle 155"/>
            <p:cNvSpPr/>
            <p:nvPr/>
          </p:nvSpPr>
          <p:spPr>
            <a:xfrm>
              <a:off x="160689" y="419472"/>
              <a:ext cx="9342" cy="32698"/>
            </a:xfrm>
            <a:prstGeom prst="rect">
              <a:avLst/>
            </a:prstGeom>
            <a:solidFill>
              <a:srgbClr val="2F2637"/>
            </a:solidFill>
            <a:ln w="9525">
              <a:noFill/>
            </a:ln>
          </p:spPr>
          <p:txBody>
            <a:bodyPr vert="horz" wrap="square" anchor="t"/>
            <a:lstStyle/>
            <a:p>
              <a:endParaRPr>
                <a:solidFill>
                  <a:srgbClr val="000000"/>
                </a:solidFill>
                <a:cs typeface="+mn-ea"/>
                <a:sym typeface="+mn-lt"/>
              </a:endParaRPr>
            </a:p>
          </p:txBody>
        </p:sp>
        <p:sp>
          <p:nvSpPr>
            <p:cNvPr id="24613" name="Freeform 156"/>
            <p:cNvSpPr>
              <a:spLocks noEditPoints="1"/>
            </p:cNvSpPr>
            <p:nvPr/>
          </p:nvSpPr>
          <p:spPr>
            <a:xfrm>
              <a:off x="39238" y="81278"/>
              <a:ext cx="260652" cy="260652"/>
            </a:xfrm>
            <a:custGeom>
              <a:avLst/>
              <a:gdLst>
                <a:gd name="txL" fmla="*/ 0 w 118"/>
                <a:gd name="txT" fmla="*/ 0 h 118"/>
                <a:gd name="txR" fmla="*/ 118 w 118"/>
                <a:gd name="txB" fmla="*/ 118 h 118"/>
              </a:gdLst>
              <a:ahLst/>
              <a:cxnLst>
                <a:cxn ang="0">
                  <a:pos x="24" y="19"/>
                </a:cxn>
                <a:cxn ang="0">
                  <a:pos x="19" y="94"/>
                </a:cxn>
                <a:cxn ang="0">
                  <a:pos x="94" y="99"/>
                </a:cxn>
                <a:cxn ang="0">
                  <a:pos x="99" y="24"/>
                </a:cxn>
                <a:cxn ang="0">
                  <a:pos x="24" y="19"/>
                </a:cxn>
                <a:cxn ang="0">
                  <a:pos x="64" y="84"/>
                </a:cxn>
                <a:cxn ang="0">
                  <a:pos x="64" y="93"/>
                </a:cxn>
                <a:cxn ang="0">
                  <a:pos x="56" y="93"/>
                </a:cxn>
                <a:cxn ang="0">
                  <a:pos x="56" y="85"/>
                </a:cxn>
                <a:cxn ang="0">
                  <a:pos x="41" y="81"/>
                </a:cxn>
                <a:cxn ang="0">
                  <a:pos x="43" y="71"/>
                </a:cxn>
                <a:cxn ang="0">
                  <a:pos x="58" y="75"/>
                </a:cxn>
                <a:cxn ang="0">
                  <a:pos x="66" y="70"/>
                </a:cxn>
                <a:cxn ang="0">
                  <a:pos x="57" y="62"/>
                </a:cxn>
                <a:cxn ang="0">
                  <a:pos x="41" y="46"/>
                </a:cxn>
                <a:cxn ang="0">
                  <a:pos x="56" y="31"/>
                </a:cxn>
                <a:cxn ang="0">
                  <a:pos x="56" y="23"/>
                </a:cxn>
                <a:cxn ang="0">
                  <a:pos x="64" y="23"/>
                </a:cxn>
                <a:cxn ang="0">
                  <a:pos x="64" y="30"/>
                </a:cxn>
                <a:cxn ang="0">
                  <a:pos x="77" y="33"/>
                </a:cxn>
                <a:cxn ang="0">
                  <a:pos x="74" y="43"/>
                </a:cxn>
                <a:cxn ang="0">
                  <a:pos x="62" y="40"/>
                </a:cxn>
                <a:cxn ang="0">
                  <a:pos x="55" y="45"/>
                </a:cxn>
                <a:cxn ang="0">
                  <a:pos x="65" y="52"/>
                </a:cxn>
                <a:cxn ang="0">
                  <a:pos x="79" y="69"/>
                </a:cxn>
                <a:cxn ang="0">
                  <a:pos x="64" y="84"/>
                </a:cxn>
              </a:cxnLst>
              <a:rect l="txL" t="txT" r="txR" b="tx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24614" name="Freeform 157"/>
            <p:cNvSpPr>
              <a:spLocks noEditPoints="1"/>
            </p:cNvSpPr>
            <p:nvPr/>
          </p:nvSpPr>
          <p:spPr>
            <a:xfrm>
              <a:off x="0" y="0"/>
              <a:ext cx="338194" cy="501686"/>
            </a:xfrm>
            <a:custGeom>
              <a:avLst/>
              <a:gdLst>
                <a:gd name="txL" fmla="*/ 0 w 153"/>
                <a:gd name="txT" fmla="*/ 0 h 227"/>
                <a:gd name="txR" fmla="*/ 153 w 153"/>
                <a:gd name="txB" fmla="*/ 227 h 227"/>
              </a:gdLst>
              <a:ahLst/>
              <a:cxnLst>
                <a:cxn ang="0">
                  <a:pos x="138" y="177"/>
                </a:cxn>
                <a:cxn ang="0">
                  <a:pos x="16" y="177"/>
                </a:cxn>
                <a:cxn ang="0">
                  <a:pos x="16" y="16"/>
                </a:cxn>
                <a:cxn ang="0">
                  <a:pos x="138" y="16"/>
                </a:cxn>
                <a:cxn ang="0">
                  <a:pos x="138" y="103"/>
                </a:cxn>
                <a:cxn ang="0">
                  <a:pos x="139" y="102"/>
                </a:cxn>
                <a:cxn ang="0">
                  <a:pos x="153" y="94"/>
                </a:cxn>
                <a:cxn ang="0">
                  <a:pos x="153" y="13"/>
                </a:cxn>
                <a:cxn ang="0">
                  <a:pos x="141" y="0"/>
                </a:cxn>
                <a:cxn ang="0">
                  <a:pos x="12" y="0"/>
                </a:cxn>
                <a:cxn ang="0">
                  <a:pos x="0" y="13"/>
                </a:cxn>
                <a:cxn ang="0">
                  <a:pos x="0" y="215"/>
                </a:cxn>
                <a:cxn ang="0">
                  <a:pos x="12" y="227"/>
                </a:cxn>
                <a:cxn ang="0">
                  <a:pos x="141" y="227"/>
                </a:cxn>
                <a:cxn ang="0">
                  <a:pos x="153" y="215"/>
                </a:cxn>
                <a:cxn ang="0">
                  <a:pos x="153" y="176"/>
                </a:cxn>
                <a:cxn ang="0">
                  <a:pos x="138" y="166"/>
                </a:cxn>
                <a:cxn ang="0">
                  <a:pos x="138" y="177"/>
                </a:cxn>
                <a:cxn ang="0">
                  <a:pos x="75" y="221"/>
                </a:cxn>
                <a:cxn ang="0">
                  <a:pos x="56" y="201"/>
                </a:cxn>
                <a:cxn ang="0">
                  <a:pos x="75" y="182"/>
                </a:cxn>
                <a:cxn ang="0">
                  <a:pos x="95" y="201"/>
                </a:cxn>
                <a:cxn ang="0">
                  <a:pos x="75" y="221"/>
                </a:cxn>
              </a:cxnLst>
              <a:rect l="txL" t="txT" r="txR" b="tx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sp>
          <p:nvSpPr>
            <p:cNvPr id="24615" name="Freeform 158"/>
            <p:cNvSpPr>
              <a:spLocks noEditPoints="1"/>
            </p:cNvSpPr>
            <p:nvPr/>
          </p:nvSpPr>
          <p:spPr>
            <a:xfrm>
              <a:off x="275600" y="202729"/>
              <a:ext cx="190584" cy="190584"/>
            </a:xfrm>
            <a:custGeom>
              <a:avLst/>
              <a:gdLst>
                <a:gd name="txL" fmla="*/ 0 w 86"/>
                <a:gd name="txT" fmla="*/ 0 h 86"/>
                <a:gd name="txR" fmla="*/ 86 w 86"/>
                <a:gd name="txB" fmla="*/ 86 h 86"/>
              </a:gdLst>
              <a:ahLst/>
              <a:cxnLst>
                <a:cxn ang="0">
                  <a:pos x="72" y="17"/>
                </a:cxn>
                <a:cxn ang="0">
                  <a:pos x="18" y="14"/>
                </a:cxn>
                <a:cxn ang="0">
                  <a:pos x="14" y="68"/>
                </a:cxn>
                <a:cxn ang="0">
                  <a:pos x="69" y="72"/>
                </a:cxn>
                <a:cxn ang="0">
                  <a:pos x="72" y="17"/>
                </a:cxn>
                <a:cxn ang="0">
                  <a:pos x="46" y="63"/>
                </a:cxn>
                <a:cxn ang="0">
                  <a:pos x="46" y="70"/>
                </a:cxn>
                <a:cxn ang="0">
                  <a:pos x="40" y="70"/>
                </a:cxn>
                <a:cxn ang="0">
                  <a:pos x="40" y="64"/>
                </a:cxn>
                <a:cxn ang="0">
                  <a:pos x="28" y="61"/>
                </a:cxn>
                <a:cxn ang="0">
                  <a:pos x="30" y="53"/>
                </a:cxn>
                <a:cxn ang="0">
                  <a:pos x="41" y="56"/>
                </a:cxn>
                <a:cxn ang="0">
                  <a:pos x="48" y="52"/>
                </a:cxn>
                <a:cxn ang="0">
                  <a:pos x="41" y="46"/>
                </a:cxn>
                <a:cxn ang="0">
                  <a:pos x="29" y="34"/>
                </a:cxn>
                <a:cxn ang="0">
                  <a:pos x="40" y="22"/>
                </a:cxn>
                <a:cxn ang="0">
                  <a:pos x="40" y="15"/>
                </a:cxn>
                <a:cxn ang="0">
                  <a:pos x="47" y="15"/>
                </a:cxn>
                <a:cxn ang="0">
                  <a:pos x="47" y="21"/>
                </a:cxn>
                <a:cxn ang="0">
                  <a:pos x="56" y="23"/>
                </a:cxn>
                <a:cxn ang="0">
                  <a:pos x="54" y="31"/>
                </a:cxn>
                <a:cxn ang="0">
                  <a:pos x="45" y="29"/>
                </a:cxn>
                <a:cxn ang="0">
                  <a:pos x="39" y="32"/>
                </a:cxn>
                <a:cxn ang="0">
                  <a:pos x="47" y="38"/>
                </a:cxn>
                <a:cxn ang="0">
                  <a:pos x="58" y="51"/>
                </a:cxn>
                <a:cxn ang="0">
                  <a:pos x="46" y="63"/>
                </a:cxn>
              </a:cxnLst>
              <a:rect l="txL" t="txT" r="txR" b="tx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2F2637"/>
            </a:solidFill>
            <a:ln w="9525">
              <a:noFill/>
            </a:ln>
          </p:spPr>
          <p:txBody>
            <a:bodyPr vert="horz" wrap="square" anchor="t"/>
            <a:lstStyle/>
            <a:p>
              <a:endParaRPr>
                <a:solidFill>
                  <a:srgbClr val="000000"/>
                </a:solidFill>
                <a:cs typeface="+mn-ea"/>
                <a:sym typeface="+mn-lt"/>
              </a:endParaRPr>
            </a:p>
          </p:txBody>
        </p:sp>
      </p:grpSp>
      <p:sp>
        <p:nvSpPr>
          <p:cNvPr id="24616" name="文本框 62"/>
          <p:cNvSpPr/>
          <p:nvPr/>
        </p:nvSpPr>
        <p:spPr>
          <a:xfrm>
            <a:off x="1957705" y="4862195"/>
            <a:ext cx="2372995" cy="1031051"/>
          </a:xfrm>
          <a:prstGeom prst="rect">
            <a:avLst/>
          </a:prstGeom>
          <a:noFill/>
          <a:ln w="9525">
            <a:noFill/>
          </a:ln>
        </p:spPr>
        <p:txBody>
          <a:bodyPr wrap="square">
            <a:spAutoFit/>
          </a:bodyPr>
          <a:lstStyle/>
          <a:p>
            <a:pPr algn="l"/>
            <a:r>
              <a:rPr lang="en-US" altLang="zh-CN" sz="14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1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p:txBody>
      </p:sp>
      <p:sp>
        <p:nvSpPr>
          <p:cNvPr id="24617" name="文本框 63"/>
          <p:cNvSpPr/>
          <p:nvPr/>
        </p:nvSpPr>
        <p:spPr>
          <a:xfrm>
            <a:off x="5158105" y="4862195"/>
            <a:ext cx="2394585" cy="1031051"/>
          </a:xfrm>
          <a:prstGeom prst="rect">
            <a:avLst/>
          </a:prstGeom>
          <a:noFill/>
          <a:ln w="9525">
            <a:noFill/>
          </a:ln>
        </p:spPr>
        <p:txBody>
          <a:bodyPr wrap="square">
            <a:spAutoFit/>
          </a:bodyPr>
          <a:lstStyle/>
          <a:p>
            <a:pPr algn="l"/>
            <a:r>
              <a:rPr lang="en-US" altLang="zh-CN" sz="14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1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p:txBody>
      </p:sp>
      <p:sp>
        <p:nvSpPr>
          <p:cNvPr id="24618" name="文本框 64"/>
          <p:cNvSpPr/>
          <p:nvPr/>
        </p:nvSpPr>
        <p:spPr>
          <a:xfrm>
            <a:off x="8356600" y="4862195"/>
            <a:ext cx="2381885" cy="1031051"/>
          </a:xfrm>
          <a:prstGeom prst="rect">
            <a:avLst/>
          </a:prstGeom>
          <a:noFill/>
          <a:ln w="9525">
            <a:noFill/>
          </a:ln>
        </p:spPr>
        <p:txBody>
          <a:bodyPr wrap="square">
            <a:spAutoFit/>
          </a:bodyPr>
          <a:lstStyle/>
          <a:p>
            <a:pPr algn="l"/>
            <a:r>
              <a:rPr lang="en-US" altLang="zh-CN" sz="1400" b="1" dirty="0">
                <a:solidFill>
                  <a:srgbClr val="000000"/>
                </a:solidFill>
                <a:cs typeface="+mn-ea"/>
                <a:sym typeface="+mn-lt"/>
              </a:rPr>
              <a:t>MORE  THEN  TEMPLATE</a:t>
            </a:r>
            <a:endParaRPr lang="en-US" altLang="zh-CN" sz="1000" b="1" dirty="0">
              <a:solidFill>
                <a:srgbClr val="000000"/>
              </a:solidFill>
              <a:cs typeface="+mn-ea"/>
              <a:sym typeface="+mn-lt"/>
            </a:endParaRPr>
          </a:p>
          <a:p>
            <a:pPr algn="l"/>
            <a:r>
              <a:rPr lang="zh-CN" altLang="x-none" sz="11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26636" name="圆角矩形 11"/>
          <p:cNvSpPr/>
          <p:nvPr/>
        </p:nvSpPr>
        <p:spPr>
          <a:xfrm>
            <a:off x="2143125" y="1904683"/>
            <a:ext cx="7905750" cy="1103312"/>
          </a:xfrm>
          <a:prstGeom prst="roundRect">
            <a:avLst>
              <a:gd name="adj" fmla="val 9347"/>
            </a:avLst>
          </a:prstGeom>
          <a:solidFill>
            <a:srgbClr val="2F2637"/>
          </a:solidFill>
          <a:ln w="9525">
            <a:noFill/>
          </a:ln>
        </p:spPr>
        <p:txBody>
          <a:bodyPr anchor="ctr"/>
          <a:lstStyle/>
          <a:p>
            <a:pPr algn="ctr"/>
            <a:endParaRPr>
              <a:solidFill>
                <a:srgbClr val="FFFFFF"/>
              </a:solidFill>
              <a:cs typeface="+mn-ea"/>
              <a:sym typeface="+mn-lt"/>
            </a:endParaRPr>
          </a:p>
        </p:txBody>
      </p:sp>
      <p:sp>
        <p:nvSpPr>
          <p:cNvPr id="26637" name="圆角矩形 14"/>
          <p:cNvSpPr/>
          <p:nvPr/>
        </p:nvSpPr>
        <p:spPr>
          <a:xfrm>
            <a:off x="2143125" y="3347720"/>
            <a:ext cx="7905750" cy="1103313"/>
          </a:xfrm>
          <a:prstGeom prst="roundRect">
            <a:avLst>
              <a:gd name="adj" fmla="val 9347"/>
            </a:avLst>
          </a:prstGeom>
          <a:solidFill>
            <a:srgbClr val="2F2637"/>
          </a:solidFill>
          <a:ln w="9525">
            <a:noFill/>
          </a:ln>
        </p:spPr>
        <p:txBody>
          <a:bodyPr anchor="ctr"/>
          <a:lstStyle/>
          <a:p>
            <a:pPr algn="ctr"/>
            <a:endParaRPr>
              <a:solidFill>
                <a:srgbClr val="FFFFFF"/>
              </a:solidFill>
              <a:cs typeface="+mn-ea"/>
              <a:sym typeface="+mn-lt"/>
            </a:endParaRPr>
          </a:p>
        </p:txBody>
      </p:sp>
      <p:sp>
        <p:nvSpPr>
          <p:cNvPr id="26638" name="圆角矩形 18"/>
          <p:cNvSpPr/>
          <p:nvPr/>
        </p:nvSpPr>
        <p:spPr>
          <a:xfrm>
            <a:off x="2143125" y="4792345"/>
            <a:ext cx="7905750" cy="1101725"/>
          </a:xfrm>
          <a:prstGeom prst="roundRect">
            <a:avLst>
              <a:gd name="adj" fmla="val 9347"/>
            </a:avLst>
          </a:prstGeom>
          <a:solidFill>
            <a:srgbClr val="2F2637"/>
          </a:solidFill>
          <a:ln w="9525">
            <a:noFill/>
          </a:ln>
        </p:spPr>
        <p:txBody>
          <a:bodyPr anchor="ctr"/>
          <a:lstStyle/>
          <a:p>
            <a:pPr algn="ctr"/>
            <a:endParaRPr>
              <a:solidFill>
                <a:srgbClr val="FFFFFF"/>
              </a:solidFill>
              <a:cs typeface="+mn-ea"/>
              <a:sym typeface="+mn-lt"/>
            </a:endParaRPr>
          </a:p>
        </p:txBody>
      </p:sp>
      <p:sp>
        <p:nvSpPr>
          <p:cNvPr id="26639" name="矩形 19"/>
          <p:cNvSpPr/>
          <p:nvPr/>
        </p:nvSpPr>
        <p:spPr>
          <a:xfrm>
            <a:off x="3201988" y="1904683"/>
            <a:ext cx="6486525" cy="1103312"/>
          </a:xfrm>
          <a:prstGeom prst="rect">
            <a:avLst/>
          </a:pr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6640" name="矩形 20"/>
          <p:cNvSpPr/>
          <p:nvPr/>
        </p:nvSpPr>
        <p:spPr>
          <a:xfrm>
            <a:off x="3201988" y="3347720"/>
            <a:ext cx="6486525" cy="1103313"/>
          </a:xfrm>
          <a:prstGeom prst="rect">
            <a:avLst/>
          </a:pr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6641" name="矩形 21"/>
          <p:cNvSpPr/>
          <p:nvPr/>
        </p:nvSpPr>
        <p:spPr>
          <a:xfrm>
            <a:off x="3201988" y="4792345"/>
            <a:ext cx="6486525" cy="1101725"/>
          </a:xfrm>
          <a:prstGeom prst="rect">
            <a:avLst/>
          </a:prstGeom>
          <a:solidFill>
            <a:srgbClr val="C8C8C8"/>
          </a:solidFill>
          <a:ln w="12700" cap="flat" cmpd="sng">
            <a:solidFill>
              <a:srgbClr val="2F2637">
                <a:alpha val="5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grpSp>
        <p:nvGrpSpPr>
          <p:cNvPr id="26642" name="组合 22"/>
          <p:cNvGrpSpPr/>
          <p:nvPr/>
        </p:nvGrpSpPr>
        <p:grpSpPr>
          <a:xfrm>
            <a:off x="2439988" y="5170170"/>
            <a:ext cx="517525" cy="392113"/>
            <a:chOff x="0" y="0"/>
            <a:chExt cx="509646" cy="387231"/>
          </a:xfrm>
          <a:solidFill>
            <a:srgbClr val="C8C8C8"/>
          </a:solidFill>
        </p:grpSpPr>
        <p:sp>
          <p:nvSpPr>
            <p:cNvPr id="26643" name="Freeform 20"/>
            <p:cNvSpPr>
              <a:spLocks noEditPoints="1"/>
            </p:cNvSpPr>
            <p:nvPr/>
          </p:nvSpPr>
          <p:spPr>
            <a:xfrm>
              <a:off x="0" y="51839"/>
              <a:ext cx="337890" cy="335392"/>
            </a:xfrm>
            <a:custGeom>
              <a:avLst/>
              <a:gdLst>
                <a:gd name="txL" fmla="*/ 0 w 229"/>
                <a:gd name="txT" fmla="*/ 0 h 227"/>
                <a:gd name="txR" fmla="*/ 229 w 229"/>
                <a:gd name="txB" fmla="*/ 227 h 227"/>
              </a:gdLst>
              <a:ahLst/>
              <a:cxnLst>
                <a:cxn ang="0">
                  <a:pos x="229" y="128"/>
                </a:cxn>
                <a:cxn ang="0">
                  <a:pos x="229" y="98"/>
                </a:cxn>
                <a:cxn ang="0">
                  <a:pos x="206" y="93"/>
                </a:cxn>
                <a:cxn ang="0">
                  <a:pos x="200" y="76"/>
                </a:cxn>
                <a:cxn ang="0">
                  <a:pos x="216" y="58"/>
                </a:cxn>
                <a:cxn ang="0">
                  <a:pos x="198" y="34"/>
                </a:cxn>
                <a:cxn ang="0">
                  <a:pos x="176" y="44"/>
                </a:cxn>
                <a:cxn ang="0">
                  <a:pos x="161" y="33"/>
                </a:cxn>
                <a:cxn ang="0">
                  <a:pos x="164" y="9"/>
                </a:cxn>
                <a:cxn ang="0">
                  <a:pos x="135" y="0"/>
                </a:cxn>
                <a:cxn ang="0">
                  <a:pos x="123" y="20"/>
                </a:cxn>
                <a:cxn ang="0">
                  <a:pos x="114" y="20"/>
                </a:cxn>
                <a:cxn ang="0">
                  <a:pos x="105" y="20"/>
                </a:cxn>
                <a:cxn ang="0">
                  <a:pos x="93" y="0"/>
                </a:cxn>
                <a:cxn ang="0">
                  <a:pos x="65" y="9"/>
                </a:cxn>
                <a:cxn ang="0">
                  <a:pos x="67" y="33"/>
                </a:cxn>
                <a:cxn ang="0">
                  <a:pos x="52" y="44"/>
                </a:cxn>
                <a:cxn ang="0">
                  <a:pos x="30" y="34"/>
                </a:cxn>
                <a:cxn ang="0">
                  <a:pos x="13" y="58"/>
                </a:cxn>
                <a:cxn ang="0">
                  <a:pos x="29" y="76"/>
                </a:cxn>
                <a:cxn ang="0">
                  <a:pos x="23" y="94"/>
                </a:cxn>
                <a:cxn ang="0">
                  <a:pos x="0" y="98"/>
                </a:cxn>
                <a:cxn ang="0">
                  <a:pos x="0" y="128"/>
                </a:cxn>
                <a:cxn ang="0">
                  <a:pos x="23" y="133"/>
                </a:cxn>
                <a:cxn ang="0">
                  <a:pos x="29" y="151"/>
                </a:cxn>
                <a:cxn ang="0">
                  <a:pos x="13" y="169"/>
                </a:cxn>
                <a:cxn ang="0">
                  <a:pos x="31" y="193"/>
                </a:cxn>
                <a:cxn ang="0">
                  <a:pos x="52" y="183"/>
                </a:cxn>
                <a:cxn ang="0">
                  <a:pos x="67" y="194"/>
                </a:cxn>
                <a:cxn ang="0">
                  <a:pos x="65" y="218"/>
                </a:cxn>
                <a:cxn ang="0">
                  <a:pos x="93" y="227"/>
                </a:cxn>
                <a:cxn ang="0">
                  <a:pos x="105" y="206"/>
                </a:cxn>
                <a:cxn ang="0">
                  <a:pos x="114" y="207"/>
                </a:cxn>
                <a:cxn ang="0">
                  <a:pos x="124" y="206"/>
                </a:cxn>
                <a:cxn ang="0">
                  <a:pos x="135" y="227"/>
                </a:cxn>
                <a:cxn ang="0">
                  <a:pos x="164" y="217"/>
                </a:cxn>
                <a:cxn ang="0">
                  <a:pos x="161" y="194"/>
                </a:cxn>
                <a:cxn ang="0">
                  <a:pos x="176" y="183"/>
                </a:cxn>
                <a:cxn ang="0">
                  <a:pos x="198" y="193"/>
                </a:cxn>
                <a:cxn ang="0">
                  <a:pos x="216" y="168"/>
                </a:cxn>
                <a:cxn ang="0">
                  <a:pos x="200" y="151"/>
                </a:cxn>
                <a:cxn ang="0">
                  <a:pos x="206" y="133"/>
                </a:cxn>
                <a:cxn ang="0">
                  <a:pos x="229" y="128"/>
                </a:cxn>
                <a:cxn ang="0">
                  <a:pos x="114" y="180"/>
                </a:cxn>
                <a:cxn ang="0">
                  <a:pos x="47" y="113"/>
                </a:cxn>
                <a:cxn ang="0">
                  <a:pos x="114" y="46"/>
                </a:cxn>
                <a:cxn ang="0">
                  <a:pos x="181" y="113"/>
                </a:cxn>
                <a:cxn ang="0">
                  <a:pos x="114" y="180"/>
                </a:cxn>
              </a:cxnLst>
              <a:rect l="txL" t="txT" r="txR" b="tx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w="9525">
              <a:noFill/>
            </a:ln>
          </p:spPr>
          <p:txBody>
            <a:bodyPr vert="horz" wrap="square" anchor="t"/>
            <a:lstStyle/>
            <a:p>
              <a:endParaRPr sz="2000">
                <a:solidFill>
                  <a:srgbClr val="000000"/>
                </a:solidFill>
                <a:cs typeface="+mn-ea"/>
                <a:sym typeface="+mn-lt"/>
              </a:endParaRPr>
            </a:p>
          </p:txBody>
        </p:sp>
        <p:sp>
          <p:nvSpPr>
            <p:cNvPr id="26644" name="Freeform 21"/>
            <p:cNvSpPr>
              <a:spLocks noEditPoints="1"/>
            </p:cNvSpPr>
            <p:nvPr/>
          </p:nvSpPr>
          <p:spPr>
            <a:xfrm>
              <a:off x="309785" y="0"/>
              <a:ext cx="199861" cy="199861"/>
            </a:xfrm>
            <a:custGeom>
              <a:avLst/>
              <a:gdLst>
                <a:gd name="txL" fmla="*/ 0 w 135"/>
                <a:gd name="txT" fmla="*/ 0 h 135"/>
                <a:gd name="txR" fmla="*/ 135 w 135"/>
                <a:gd name="txB" fmla="*/ 135 h 135"/>
              </a:gdLst>
              <a:ahLst/>
              <a:cxnLst>
                <a:cxn ang="0">
                  <a:pos x="135" y="76"/>
                </a:cxn>
                <a:cxn ang="0">
                  <a:pos x="135" y="58"/>
                </a:cxn>
                <a:cxn ang="0">
                  <a:pos x="122" y="55"/>
                </a:cxn>
                <a:cxn ang="0">
                  <a:pos x="118" y="45"/>
                </a:cxn>
                <a:cxn ang="0">
                  <a:pos x="128" y="34"/>
                </a:cxn>
                <a:cxn ang="0">
                  <a:pos x="117" y="20"/>
                </a:cxn>
                <a:cxn ang="0">
                  <a:pos x="104" y="26"/>
                </a:cxn>
                <a:cxn ang="0">
                  <a:pos x="96" y="19"/>
                </a:cxn>
                <a:cxn ang="0">
                  <a:pos x="97" y="5"/>
                </a:cxn>
                <a:cxn ang="0">
                  <a:pos x="80" y="0"/>
                </a:cxn>
                <a:cxn ang="0">
                  <a:pos x="73" y="12"/>
                </a:cxn>
                <a:cxn ang="0">
                  <a:pos x="67" y="12"/>
                </a:cxn>
                <a:cxn ang="0">
                  <a:pos x="62" y="12"/>
                </a:cxn>
                <a:cxn ang="0">
                  <a:pos x="55" y="0"/>
                </a:cxn>
                <a:cxn ang="0">
                  <a:pos x="38" y="5"/>
                </a:cxn>
                <a:cxn ang="0">
                  <a:pos x="39" y="19"/>
                </a:cxn>
                <a:cxn ang="0">
                  <a:pos x="30" y="26"/>
                </a:cxn>
                <a:cxn ang="0">
                  <a:pos x="18" y="20"/>
                </a:cxn>
                <a:cxn ang="0">
                  <a:pos x="7" y="34"/>
                </a:cxn>
                <a:cxn ang="0">
                  <a:pos x="17" y="45"/>
                </a:cxn>
                <a:cxn ang="0">
                  <a:pos x="13" y="55"/>
                </a:cxn>
                <a:cxn ang="0">
                  <a:pos x="0" y="58"/>
                </a:cxn>
                <a:cxn ang="0">
                  <a:pos x="0" y="76"/>
                </a:cxn>
                <a:cxn ang="0">
                  <a:pos x="13" y="79"/>
                </a:cxn>
                <a:cxn ang="0">
                  <a:pos x="17" y="90"/>
                </a:cxn>
                <a:cxn ang="0">
                  <a:pos x="7" y="100"/>
                </a:cxn>
                <a:cxn ang="0">
                  <a:pos x="18" y="114"/>
                </a:cxn>
                <a:cxn ang="0">
                  <a:pos x="31" y="109"/>
                </a:cxn>
                <a:cxn ang="0">
                  <a:pos x="39" y="115"/>
                </a:cxn>
                <a:cxn ang="0">
                  <a:pos x="38" y="129"/>
                </a:cxn>
                <a:cxn ang="0">
                  <a:pos x="55" y="135"/>
                </a:cxn>
                <a:cxn ang="0">
                  <a:pos x="62" y="122"/>
                </a:cxn>
                <a:cxn ang="0">
                  <a:pos x="68" y="123"/>
                </a:cxn>
                <a:cxn ang="0">
                  <a:pos x="73" y="122"/>
                </a:cxn>
                <a:cxn ang="0">
                  <a:pos x="80" y="135"/>
                </a:cxn>
                <a:cxn ang="0">
                  <a:pos x="97" y="129"/>
                </a:cxn>
                <a:cxn ang="0">
                  <a:pos x="96" y="115"/>
                </a:cxn>
                <a:cxn ang="0">
                  <a:pos x="104" y="109"/>
                </a:cxn>
                <a:cxn ang="0">
                  <a:pos x="117" y="114"/>
                </a:cxn>
                <a:cxn ang="0">
                  <a:pos x="128" y="100"/>
                </a:cxn>
                <a:cxn ang="0">
                  <a:pos x="118" y="89"/>
                </a:cxn>
                <a:cxn ang="0">
                  <a:pos x="122" y="79"/>
                </a:cxn>
                <a:cxn ang="0">
                  <a:pos x="135" y="76"/>
                </a:cxn>
                <a:cxn ang="0">
                  <a:pos x="67" y="107"/>
                </a:cxn>
                <a:cxn ang="0">
                  <a:pos x="28" y="67"/>
                </a:cxn>
                <a:cxn ang="0">
                  <a:pos x="67" y="27"/>
                </a:cxn>
                <a:cxn ang="0">
                  <a:pos x="107" y="67"/>
                </a:cxn>
                <a:cxn ang="0">
                  <a:pos x="67" y="107"/>
                </a:cxn>
              </a:cxnLst>
              <a:rect l="txL" t="txT" r="txR" b="tx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w="9525">
              <a:noFill/>
            </a:ln>
          </p:spPr>
          <p:txBody>
            <a:bodyPr vert="horz" wrap="square" anchor="t"/>
            <a:lstStyle/>
            <a:p>
              <a:endParaRPr sz="2000">
                <a:solidFill>
                  <a:srgbClr val="000000"/>
                </a:solidFill>
                <a:cs typeface="+mn-ea"/>
                <a:sym typeface="+mn-lt"/>
              </a:endParaRPr>
            </a:p>
          </p:txBody>
        </p:sp>
      </p:grpSp>
      <p:grpSp>
        <p:nvGrpSpPr>
          <p:cNvPr id="26645" name="组合 25"/>
          <p:cNvGrpSpPr/>
          <p:nvPr/>
        </p:nvGrpSpPr>
        <p:grpSpPr>
          <a:xfrm>
            <a:off x="2478088" y="2311083"/>
            <a:ext cx="415925" cy="396875"/>
            <a:chOff x="0" y="0"/>
            <a:chExt cx="2438400" cy="2332038"/>
          </a:xfrm>
          <a:solidFill>
            <a:srgbClr val="C8C8C8"/>
          </a:solidFill>
        </p:grpSpPr>
        <p:sp>
          <p:nvSpPr>
            <p:cNvPr id="26646"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grpFill/>
            <a:ln w="9525">
              <a:noFill/>
            </a:ln>
          </p:spPr>
          <p:txBody>
            <a:bodyPr vert="horz" wrap="square" anchor="t"/>
            <a:lstStyle/>
            <a:p>
              <a:endParaRPr sz="2000">
                <a:solidFill>
                  <a:srgbClr val="000000"/>
                </a:solidFill>
                <a:cs typeface="+mn-ea"/>
                <a:sym typeface="+mn-lt"/>
              </a:endParaRPr>
            </a:p>
          </p:txBody>
        </p:sp>
        <p:sp>
          <p:nvSpPr>
            <p:cNvPr id="26647" name="任意多边形 27"/>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w="9525">
              <a:noFill/>
            </a:ln>
          </p:spPr>
          <p:txBody>
            <a:bodyPr vert="horz" wrap="square" anchor="t"/>
            <a:lstStyle/>
            <a:p>
              <a:endParaRPr sz="2000">
                <a:solidFill>
                  <a:srgbClr val="000000"/>
                </a:solidFill>
                <a:cs typeface="+mn-ea"/>
                <a:sym typeface="+mn-lt"/>
              </a:endParaRPr>
            </a:p>
          </p:txBody>
        </p:sp>
      </p:grpSp>
      <p:grpSp>
        <p:nvGrpSpPr>
          <p:cNvPr id="26648" name="组合 28"/>
          <p:cNvGrpSpPr/>
          <p:nvPr/>
        </p:nvGrpSpPr>
        <p:grpSpPr>
          <a:xfrm>
            <a:off x="2511425" y="3630295"/>
            <a:ext cx="365125" cy="468313"/>
            <a:chOff x="0" y="0"/>
            <a:chExt cx="563562" cy="720725"/>
          </a:xfrm>
          <a:solidFill>
            <a:srgbClr val="C8C8C8"/>
          </a:solidFill>
        </p:grpSpPr>
        <p:sp>
          <p:nvSpPr>
            <p:cNvPr id="26649" name="Freeform 32"/>
            <p:cNvSpPr/>
            <p:nvPr/>
          </p:nvSpPr>
          <p:spPr>
            <a:xfrm>
              <a:off x="209550" y="0"/>
              <a:ext cx="142875" cy="720725"/>
            </a:xfrm>
            <a:custGeom>
              <a:avLst/>
              <a:gdLst>
                <a:gd name="txL" fmla="*/ 0 w 64"/>
                <a:gd name="txT" fmla="*/ 0 h 321"/>
                <a:gd name="txR" fmla="*/ 64 w 64"/>
                <a:gd name="txB" fmla="*/ 321 h 321"/>
              </a:gdLst>
              <a:ahLst/>
              <a:cxnLst>
                <a:cxn ang="0">
                  <a:pos x="64" y="289"/>
                </a:cxn>
                <a:cxn ang="0">
                  <a:pos x="32" y="321"/>
                </a:cxn>
                <a:cxn ang="0">
                  <a:pos x="0" y="289"/>
                </a:cxn>
                <a:cxn ang="0">
                  <a:pos x="0" y="32"/>
                </a:cxn>
                <a:cxn ang="0">
                  <a:pos x="32" y="0"/>
                </a:cxn>
                <a:cxn ang="0">
                  <a:pos x="64" y="32"/>
                </a:cxn>
                <a:cxn ang="0">
                  <a:pos x="64" y="289"/>
                </a:cxn>
              </a:cxnLst>
              <a:rect l="txL" t="txT" r="txR" b="tx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w="9525">
              <a:noFill/>
            </a:ln>
          </p:spPr>
          <p:txBody>
            <a:bodyPr vert="horz" wrap="square" anchor="t"/>
            <a:lstStyle/>
            <a:p>
              <a:endParaRPr>
                <a:solidFill>
                  <a:srgbClr val="000000"/>
                </a:solidFill>
                <a:cs typeface="+mn-ea"/>
                <a:sym typeface="+mn-lt"/>
              </a:endParaRPr>
            </a:p>
          </p:txBody>
        </p:sp>
        <p:sp>
          <p:nvSpPr>
            <p:cNvPr id="26650" name="Freeform 33"/>
            <p:cNvSpPr/>
            <p:nvPr/>
          </p:nvSpPr>
          <p:spPr>
            <a:xfrm>
              <a:off x="0" y="439737"/>
              <a:ext cx="141288" cy="280988"/>
            </a:xfrm>
            <a:custGeom>
              <a:avLst/>
              <a:gdLst>
                <a:gd name="txL" fmla="*/ 0 w 63"/>
                <a:gd name="txT" fmla="*/ 0 h 125"/>
                <a:gd name="txR" fmla="*/ 63 w 63"/>
                <a:gd name="txB" fmla="*/ 125 h 125"/>
              </a:gdLst>
              <a:ahLst/>
              <a:cxnLst>
                <a:cxn ang="0">
                  <a:pos x="63" y="93"/>
                </a:cxn>
                <a:cxn ang="0">
                  <a:pos x="32" y="125"/>
                </a:cxn>
                <a:cxn ang="0">
                  <a:pos x="0" y="93"/>
                </a:cxn>
                <a:cxn ang="0">
                  <a:pos x="0" y="32"/>
                </a:cxn>
                <a:cxn ang="0">
                  <a:pos x="32" y="0"/>
                </a:cxn>
                <a:cxn ang="0">
                  <a:pos x="63" y="32"/>
                </a:cxn>
                <a:cxn ang="0">
                  <a:pos x="63" y="93"/>
                </a:cxn>
              </a:cxnLst>
              <a:rect l="txL" t="txT" r="txR" b="tx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w="9525">
              <a:noFill/>
            </a:ln>
          </p:spPr>
          <p:txBody>
            <a:bodyPr vert="horz" wrap="square" anchor="t"/>
            <a:lstStyle/>
            <a:p>
              <a:endParaRPr>
                <a:solidFill>
                  <a:srgbClr val="000000"/>
                </a:solidFill>
                <a:cs typeface="+mn-ea"/>
                <a:sym typeface="+mn-lt"/>
              </a:endParaRPr>
            </a:p>
          </p:txBody>
        </p:sp>
        <p:sp>
          <p:nvSpPr>
            <p:cNvPr id="26651" name="Freeform 34"/>
            <p:cNvSpPr/>
            <p:nvPr/>
          </p:nvSpPr>
          <p:spPr>
            <a:xfrm>
              <a:off x="420687" y="231775"/>
              <a:ext cx="142875" cy="488950"/>
            </a:xfrm>
            <a:custGeom>
              <a:avLst/>
              <a:gdLst>
                <a:gd name="txL" fmla="*/ 0 w 64"/>
                <a:gd name="txT" fmla="*/ 0 h 218"/>
                <a:gd name="txR" fmla="*/ 64 w 64"/>
                <a:gd name="txB" fmla="*/ 218 h 218"/>
              </a:gdLst>
              <a:ahLst/>
              <a:cxnLst>
                <a:cxn ang="0">
                  <a:pos x="64" y="186"/>
                </a:cxn>
                <a:cxn ang="0">
                  <a:pos x="32" y="218"/>
                </a:cxn>
                <a:cxn ang="0">
                  <a:pos x="0" y="186"/>
                </a:cxn>
                <a:cxn ang="0">
                  <a:pos x="0" y="32"/>
                </a:cxn>
                <a:cxn ang="0">
                  <a:pos x="32" y="0"/>
                </a:cxn>
                <a:cxn ang="0">
                  <a:pos x="64" y="32"/>
                </a:cxn>
                <a:cxn ang="0">
                  <a:pos x="64" y="186"/>
                </a:cxn>
              </a:cxnLst>
              <a:rect l="txL" t="txT" r="txR" b="tx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w="9525">
              <a:noFill/>
            </a:ln>
          </p:spPr>
          <p:txBody>
            <a:bodyPr vert="horz" wrap="square" anchor="t"/>
            <a:lstStyle/>
            <a:p>
              <a:endParaRPr>
                <a:solidFill>
                  <a:srgbClr val="000000"/>
                </a:solidFill>
                <a:cs typeface="+mn-ea"/>
                <a:sym typeface="+mn-lt"/>
              </a:endParaRPr>
            </a:p>
          </p:txBody>
        </p:sp>
      </p:grpSp>
      <p:sp>
        <p:nvSpPr>
          <p:cNvPr id="26652" name="文本框 34"/>
          <p:cNvSpPr/>
          <p:nvPr/>
        </p:nvSpPr>
        <p:spPr>
          <a:xfrm>
            <a:off x="3552825" y="1979295"/>
            <a:ext cx="5989955" cy="138366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a:p>
            <a:pPr algn="l"/>
            <a:endParaRPr lang="en-US" altLang="zh-CN" sz="1400" dirty="0">
              <a:solidFill>
                <a:srgbClr val="2F2637"/>
              </a:solidFill>
              <a:cs typeface="+mn-ea"/>
              <a:sym typeface="+mn-lt"/>
            </a:endParaRPr>
          </a:p>
          <a:p>
            <a:endParaRPr lang="zh-CN" altLang="en-US" sz="1400" dirty="0">
              <a:solidFill>
                <a:srgbClr val="2F2637"/>
              </a:solidFill>
              <a:cs typeface="+mn-ea"/>
              <a:sym typeface="+mn-lt"/>
            </a:endParaRPr>
          </a:p>
        </p:txBody>
      </p:sp>
      <p:sp>
        <p:nvSpPr>
          <p:cNvPr id="26653" name="文本框 35"/>
          <p:cNvSpPr/>
          <p:nvPr/>
        </p:nvSpPr>
        <p:spPr>
          <a:xfrm>
            <a:off x="3552825" y="3454400"/>
            <a:ext cx="5989955" cy="1383665"/>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a:p>
            <a:pPr algn="l"/>
            <a:endParaRPr lang="en-US" altLang="zh-CN" sz="1400" dirty="0">
              <a:solidFill>
                <a:srgbClr val="2F2637"/>
              </a:solidFill>
              <a:cs typeface="+mn-ea"/>
              <a:sym typeface="+mn-lt"/>
            </a:endParaRPr>
          </a:p>
          <a:p>
            <a:endParaRPr lang="zh-CN" altLang="en-US" sz="1400" dirty="0">
              <a:solidFill>
                <a:srgbClr val="2F2637"/>
              </a:solidFill>
              <a:cs typeface="+mn-ea"/>
              <a:sym typeface="+mn-lt"/>
            </a:endParaRPr>
          </a:p>
        </p:txBody>
      </p:sp>
      <p:sp>
        <p:nvSpPr>
          <p:cNvPr id="26654" name="文本框 36"/>
          <p:cNvSpPr/>
          <p:nvPr/>
        </p:nvSpPr>
        <p:spPr>
          <a:xfrm>
            <a:off x="3552825" y="4838065"/>
            <a:ext cx="5989955" cy="1168400"/>
          </a:xfrm>
          <a:prstGeom prst="rect">
            <a:avLst/>
          </a:prstGeom>
          <a:noFill/>
          <a:ln w="9525">
            <a:noFill/>
          </a:ln>
        </p:spPr>
        <p:txBody>
          <a:bodyPr wrap="square">
            <a:spAutoFit/>
          </a:bodyPr>
          <a:lstStyle/>
          <a:p>
            <a:pPr algn="l"/>
            <a:r>
              <a:rPr lang="zh-CN" altLang="x-none" sz="1400" dirty="0">
                <a:solidFill>
                  <a:srgbClr val="000000"/>
                </a:solidFill>
                <a:cs typeface="+mn-ea"/>
                <a:sym typeface="+mn-lt"/>
              </a:rPr>
              <a:t>点击添加备注信息吧标题补充的更加清楚一些点击添加备注信息吧标题补充的更加清楚一些</a:t>
            </a:r>
          </a:p>
          <a:p>
            <a:pPr algn="l"/>
            <a:r>
              <a:rPr lang="zh-CN" altLang="x-none" sz="1400" dirty="0">
                <a:solidFill>
                  <a:srgbClr val="000000"/>
                </a:solidFill>
                <a:cs typeface="+mn-ea"/>
                <a:sym typeface="+mn-lt"/>
              </a:rPr>
              <a:t>点击添加备注信息吧标题补充的更加清楚一些点击添加备注信息吧标题补充的更加清楚一些</a:t>
            </a:r>
            <a:endParaRPr lang="en-US" altLang="zh-CN" sz="1400" dirty="0">
              <a:solidFill>
                <a:srgbClr val="000000"/>
              </a:solidFill>
              <a:cs typeface="+mn-ea"/>
              <a:sym typeface="+mn-lt"/>
            </a:endParaRPr>
          </a:p>
          <a:p>
            <a:pPr algn="l"/>
            <a:endParaRPr lang="zh-CN" altLang="en-US" sz="1400" dirty="0">
              <a:solidFill>
                <a:srgbClr val="2F2637"/>
              </a:solidFill>
              <a:cs typeface="+mn-ea"/>
              <a:sym typeface="+mn-lt"/>
            </a:endParaRP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28684" name="等腰三角形 11"/>
          <p:cNvSpPr/>
          <p:nvPr/>
        </p:nvSpPr>
        <p:spPr>
          <a:xfrm>
            <a:off x="1323975" y="2419350"/>
            <a:ext cx="3376613" cy="2909888"/>
          </a:xfrm>
          <a:prstGeom prst="triangle">
            <a:avLst>
              <a:gd name="adj" fmla="val 50000"/>
            </a:avLst>
          </a:prstGeom>
          <a:solidFill>
            <a:srgbClr val="2F2637"/>
          </a:solidFill>
          <a:ln w="9525">
            <a:noFill/>
          </a:ln>
        </p:spPr>
        <p:txBody>
          <a:bodyPr anchor="ctr"/>
          <a:lstStyle/>
          <a:p>
            <a:pPr algn="ctr"/>
            <a:endParaRPr>
              <a:solidFill>
                <a:srgbClr val="FFFFFF"/>
              </a:solidFill>
              <a:cs typeface="+mn-ea"/>
              <a:sym typeface="+mn-lt"/>
            </a:endParaRPr>
          </a:p>
        </p:txBody>
      </p:sp>
      <p:sp>
        <p:nvSpPr>
          <p:cNvPr id="28685" name="等腰三角形 14"/>
          <p:cNvSpPr/>
          <p:nvPr/>
        </p:nvSpPr>
        <p:spPr>
          <a:xfrm>
            <a:off x="5380038" y="2406650"/>
            <a:ext cx="3376612" cy="2911475"/>
          </a:xfrm>
          <a:prstGeom prst="triangle">
            <a:avLst>
              <a:gd name="adj" fmla="val 50000"/>
            </a:avLst>
          </a:prstGeom>
          <a:solidFill>
            <a:srgbClr val="2F2637"/>
          </a:solidFill>
          <a:ln w="9525">
            <a:noFill/>
          </a:ln>
        </p:spPr>
        <p:txBody>
          <a:bodyPr anchor="ctr"/>
          <a:lstStyle/>
          <a:p>
            <a:pPr algn="ctr"/>
            <a:endParaRPr>
              <a:solidFill>
                <a:srgbClr val="FFFFFF"/>
              </a:solidFill>
              <a:cs typeface="+mn-ea"/>
              <a:sym typeface="+mn-lt"/>
            </a:endParaRPr>
          </a:p>
        </p:txBody>
      </p:sp>
      <p:sp>
        <p:nvSpPr>
          <p:cNvPr id="28686" name="等腰三角形 18"/>
          <p:cNvSpPr/>
          <p:nvPr/>
        </p:nvSpPr>
        <p:spPr>
          <a:xfrm flipV="1">
            <a:off x="7432675" y="2430463"/>
            <a:ext cx="3376613" cy="2909887"/>
          </a:xfrm>
          <a:prstGeom prst="triangle">
            <a:avLst>
              <a:gd name="adj" fmla="val 50000"/>
            </a:avLst>
          </a:pr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8687" name="等腰三角形 19"/>
          <p:cNvSpPr/>
          <p:nvPr/>
        </p:nvSpPr>
        <p:spPr>
          <a:xfrm flipV="1">
            <a:off x="3359150" y="2397125"/>
            <a:ext cx="3378200" cy="2911475"/>
          </a:xfrm>
          <a:prstGeom prst="triangle">
            <a:avLst>
              <a:gd name="adj" fmla="val 50000"/>
            </a:avLst>
          </a:prstGeom>
          <a:solidFill>
            <a:srgbClr val="C8C8C8"/>
          </a:solidFill>
          <a:ln w="12700" cap="flat" cmpd="sng">
            <a:solidFill>
              <a:srgbClr val="2F2637">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28688" name="文本框 20"/>
          <p:cNvSpPr/>
          <p:nvPr/>
        </p:nvSpPr>
        <p:spPr>
          <a:xfrm>
            <a:off x="2514600" y="2995613"/>
            <a:ext cx="873957" cy="830997"/>
          </a:xfrm>
          <a:prstGeom prst="rect">
            <a:avLst/>
          </a:prstGeom>
          <a:noFill/>
          <a:ln w="9525">
            <a:noFill/>
          </a:ln>
        </p:spPr>
        <p:txBody>
          <a:bodyPr wrap="none">
            <a:spAutoFit/>
          </a:bodyPr>
          <a:lstStyle/>
          <a:p>
            <a:r>
              <a:rPr lang="en-US" altLang="zh-CN" sz="4400" dirty="0">
                <a:solidFill>
                  <a:srgbClr val="000000"/>
                </a:solidFill>
                <a:cs typeface="+mn-ea"/>
                <a:sym typeface="+mn-lt"/>
              </a:rPr>
              <a:t>  </a:t>
            </a:r>
            <a:r>
              <a:rPr lang="en-US" altLang="zh-CN" sz="4800" dirty="0">
                <a:solidFill>
                  <a:schemeClr val="bg1"/>
                </a:solidFill>
                <a:cs typeface="+mn-ea"/>
                <a:sym typeface="+mn-lt"/>
              </a:rPr>
              <a:t>S</a:t>
            </a:r>
            <a:endParaRPr lang="en-US" altLang="zh-CN" sz="4000" dirty="0">
              <a:solidFill>
                <a:schemeClr val="bg1"/>
              </a:solidFill>
              <a:cs typeface="+mn-ea"/>
              <a:sym typeface="+mn-lt"/>
            </a:endParaRPr>
          </a:p>
        </p:txBody>
      </p:sp>
      <p:sp>
        <p:nvSpPr>
          <p:cNvPr id="28689" name="文本框 21"/>
          <p:cNvSpPr/>
          <p:nvPr/>
        </p:nvSpPr>
        <p:spPr>
          <a:xfrm>
            <a:off x="4451350" y="3927475"/>
            <a:ext cx="1144865" cy="830997"/>
          </a:xfrm>
          <a:prstGeom prst="rect">
            <a:avLst/>
          </a:prstGeom>
          <a:noFill/>
          <a:ln w="9525">
            <a:noFill/>
          </a:ln>
        </p:spPr>
        <p:txBody>
          <a:bodyPr wrap="none">
            <a:spAutoFit/>
          </a:bodyPr>
          <a:lstStyle/>
          <a:p>
            <a:r>
              <a:rPr lang="en-US" altLang="zh-CN" sz="4400" dirty="0">
                <a:solidFill>
                  <a:srgbClr val="000000"/>
                </a:solidFill>
                <a:cs typeface="+mn-ea"/>
                <a:sym typeface="+mn-lt"/>
              </a:rPr>
              <a:t>  </a:t>
            </a:r>
            <a:r>
              <a:rPr lang="en-US" altLang="zh-CN" sz="4800" dirty="0">
                <a:solidFill>
                  <a:srgbClr val="2F2637"/>
                </a:solidFill>
                <a:cs typeface="+mn-ea"/>
                <a:sym typeface="+mn-lt"/>
              </a:rPr>
              <a:t>W</a:t>
            </a:r>
            <a:endParaRPr lang="en-US" altLang="zh-CN" sz="4000" dirty="0">
              <a:solidFill>
                <a:srgbClr val="2F2637"/>
              </a:solidFill>
              <a:cs typeface="+mn-ea"/>
              <a:sym typeface="+mn-lt"/>
            </a:endParaRPr>
          </a:p>
        </p:txBody>
      </p:sp>
      <p:sp>
        <p:nvSpPr>
          <p:cNvPr id="28690" name="文本框 22"/>
          <p:cNvSpPr/>
          <p:nvPr/>
        </p:nvSpPr>
        <p:spPr>
          <a:xfrm>
            <a:off x="6632575" y="2995613"/>
            <a:ext cx="930063" cy="830997"/>
          </a:xfrm>
          <a:prstGeom prst="rect">
            <a:avLst/>
          </a:prstGeom>
          <a:noFill/>
          <a:ln w="9525">
            <a:noFill/>
          </a:ln>
        </p:spPr>
        <p:txBody>
          <a:bodyPr wrap="none">
            <a:spAutoFit/>
          </a:bodyPr>
          <a:lstStyle/>
          <a:p>
            <a:r>
              <a:rPr lang="en-US" altLang="zh-CN" sz="3200" dirty="0">
                <a:solidFill>
                  <a:srgbClr val="000000"/>
                </a:solidFill>
                <a:cs typeface="+mn-ea"/>
                <a:sym typeface="+mn-lt"/>
              </a:rPr>
              <a:t>  </a:t>
            </a:r>
            <a:r>
              <a:rPr lang="en-US" altLang="zh-CN" sz="4800" dirty="0">
                <a:solidFill>
                  <a:schemeClr val="bg1"/>
                </a:solidFill>
                <a:cs typeface="+mn-ea"/>
                <a:sym typeface="+mn-lt"/>
              </a:rPr>
              <a:t>O</a:t>
            </a:r>
            <a:endParaRPr lang="en-US" altLang="zh-CN" sz="4000" dirty="0">
              <a:solidFill>
                <a:schemeClr val="bg1"/>
              </a:solidFill>
              <a:cs typeface="+mn-ea"/>
              <a:sym typeface="+mn-lt"/>
            </a:endParaRPr>
          </a:p>
        </p:txBody>
      </p:sp>
      <p:sp>
        <p:nvSpPr>
          <p:cNvPr id="28691" name="文本框 23"/>
          <p:cNvSpPr/>
          <p:nvPr/>
        </p:nvSpPr>
        <p:spPr>
          <a:xfrm>
            <a:off x="8572500" y="3927475"/>
            <a:ext cx="870751" cy="830997"/>
          </a:xfrm>
          <a:prstGeom prst="rect">
            <a:avLst/>
          </a:prstGeom>
          <a:noFill/>
          <a:ln w="9525">
            <a:noFill/>
          </a:ln>
        </p:spPr>
        <p:txBody>
          <a:bodyPr wrap="none">
            <a:spAutoFit/>
          </a:bodyPr>
          <a:lstStyle/>
          <a:p>
            <a:r>
              <a:rPr lang="en-US" altLang="zh-CN" sz="4400" dirty="0">
                <a:solidFill>
                  <a:srgbClr val="2F2637"/>
                </a:solidFill>
                <a:cs typeface="+mn-ea"/>
                <a:sym typeface="+mn-lt"/>
              </a:rPr>
              <a:t>  </a:t>
            </a:r>
            <a:r>
              <a:rPr lang="en-US" altLang="zh-CN" sz="4800" dirty="0">
                <a:solidFill>
                  <a:srgbClr val="2F2637"/>
                </a:solidFill>
                <a:cs typeface="+mn-ea"/>
                <a:sym typeface="+mn-lt"/>
              </a:rPr>
              <a:t>T</a:t>
            </a:r>
            <a:endParaRPr lang="en-US" altLang="zh-CN" sz="4000" dirty="0">
              <a:solidFill>
                <a:srgbClr val="2F2637"/>
              </a:solidFill>
              <a:cs typeface="+mn-ea"/>
              <a:sym typeface="+mn-lt"/>
            </a:endParaRPr>
          </a:p>
        </p:txBody>
      </p:sp>
      <p:sp>
        <p:nvSpPr>
          <p:cNvPr id="28692" name="直接连接符 24"/>
          <p:cNvSpPr/>
          <p:nvPr/>
        </p:nvSpPr>
        <p:spPr>
          <a:xfrm rot="5400000">
            <a:off x="3021013" y="3422650"/>
            <a:ext cx="1587" cy="900113"/>
          </a:xfrm>
          <a:prstGeom prst="line">
            <a:avLst/>
          </a:prstGeom>
          <a:ln w="22225" cap="flat" cmpd="sng">
            <a:solidFill>
              <a:srgbClr val="FEFEFE"/>
            </a:solidFill>
            <a:prstDash val="solid"/>
            <a:miter/>
            <a:headEnd type="none" w="med" len="med"/>
            <a:tailEnd type="none" w="med" len="med"/>
          </a:ln>
        </p:spPr>
        <p:txBody>
          <a:bodyPr/>
          <a:lstStyle/>
          <a:p>
            <a:endParaRPr lang="zh-CN" altLang="en-US">
              <a:cs typeface="+mn-ea"/>
              <a:sym typeface="+mn-lt"/>
            </a:endParaRPr>
          </a:p>
        </p:txBody>
      </p:sp>
      <p:sp>
        <p:nvSpPr>
          <p:cNvPr id="28693" name="直接连接符 25"/>
          <p:cNvSpPr/>
          <p:nvPr/>
        </p:nvSpPr>
        <p:spPr>
          <a:xfrm rot="5400000">
            <a:off x="4995863" y="3416300"/>
            <a:ext cx="0" cy="900113"/>
          </a:xfrm>
          <a:prstGeom prst="line">
            <a:avLst/>
          </a:prstGeom>
          <a:ln w="22225" cap="flat" cmpd="sng">
            <a:solidFill>
              <a:srgbClr val="2F2637">
                <a:alpha val="50000"/>
              </a:srgbClr>
            </a:solidFill>
            <a:prstDash val="solid"/>
            <a:miter/>
            <a:headEnd type="none" w="med" len="med"/>
            <a:tailEnd type="none" w="med" len="med"/>
          </a:ln>
        </p:spPr>
        <p:txBody>
          <a:bodyPr/>
          <a:lstStyle/>
          <a:p>
            <a:endParaRPr lang="zh-CN" altLang="en-US">
              <a:cs typeface="+mn-ea"/>
              <a:sym typeface="+mn-lt"/>
            </a:endParaRPr>
          </a:p>
        </p:txBody>
      </p:sp>
      <p:sp>
        <p:nvSpPr>
          <p:cNvPr id="28694" name="直接连接符 26"/>
          <p:cNvSpPr/>
          <p:nvPr/>
        </p:nvSpPr>
        <p:spPr>
          <a:xfrm rot="5400000">
            <a:off x="7067550" y="3417888"/>
            <a:ext cx="1588" cy="900112"/>
          </a:xfrm>
          <a:prstGeom prst="line">
            <a:avLst/>
          </a:prstGeom>
          <a:ln w="22225" cap="flat" cmpd="sng">
            <a:solidFill>
              <a:srgbClr val="FEFEFE"/>
            </a:solidFill>
            <a:prstDash val="solid"/>
            <a:miter/>
            <a:headEnd type="none" w="med" len="med"/>
            <a:tailEnd type="none" w="med" len="med"/>
          </a:ln>
        </p:spPr>
        <p:txBody>
          <a:bodyPr/>
          <a:lstStyle/>
          <a:p>
            <a:endParaRPr lang="zh-CN" altLang="en-US">
              <a:cs typeface="+mn-ea"/>
              <a:sym typeface="+mn-lt"/>
            </a:endParaRPr>
          </a:p>
        </p:txBody>
      </p:sp>
      <p:sp>
        <p:nvSpPr>
          <p:cNvPr id="28695" name="直接连接符 27"/>
          <p:cNvSpPr/>
          <p:nvPr/>
        </p:nvSpPr>
        <p:spPr>
          <a:xfrm rot="5400000">
            <a:off x="9074150" y="3416300"/>
            <a:ext cx="0" cy="900113"/>
          </a:xfrm>
          <a:prstGeom prst="line">
            <a:avLst/>
          </a:prstGeom>
          <a:ln w="22225" cap="flat" cmpd="sng">
            <a:solidFill>
              <a:srgbClr val="2F2637">
                <a:alpha val="50000"/>
              </a:srgbClr>
            </a:solidFill>
            <a:prstDash val="solid"/>
            <a:miter/>
            <a:headEnd type="none" w="med" len="med"/>
            <a:tailEnd type="none" w="med" len="med"/>
          </a:ln>
        </p:spPr>
        <p:txBody>
          <a:bodyPr/>
          <a:lstStyle/>
          <a:p>
            <a:endParaRPr lang="zh-CN" altLang="en-US">
              <a:cs typeface="+mn-ea"/>
              <a:sym typeface="+mn-lt"/>
            </a:endParaRPr>
          </a:p>
        </p:txBody>
      </p:sp>
      <p:sp>
        <p:nvSpPr>
          <p:cNvPr id="28696" name="文本框 28"/>
          <p:cNvSpPr/>
          <p:nvPr/>
        </p:nvSpPr>
        <p:spPr>
          <a:xfrm>
            <a:off x="1791970" y="4288155"/>
            <a:ext cx="2459990" cy="1569660"/>
          </a:xfrm>
          <a:prstGeom prst="rect">
            <a:avLst/>
          </a:prstGeom>
          <a:noFill/>
          <a:ln w="9525">
            <a:noFill/>
          </a:ln>
        </p:spPr>
        <p:txBody>
          <a:bodyPr wrap="square">
            <a:spAutoFit/>
          </a:bodyPr>
          <a:lstStyle/>
          <a:p>
            <a:pPr algn="l"/>
            <a:r>
              <a:rPr lang="en-US" altLang="zh-CN" sz="1600" b="1" dirty="0">
                <a:solidFill>
                  <a:schemeClr val="bg1"/>
                </a:solidFill>
                <a:cs typeface="+mn-ea"/>
                <a:sym typeface="+mn-lt"/>
              </a:rPr>
              <a:t>  </a:t>
            </a:r>
            <a:r>
              <a:rPr lang="en-US" altLang="zh-CN" sz="1400" b="1" dirty="0">
                <a:solidFill>
                  <a:schemeClr val="bg1"/>
                </a:solidFill>
                <a:cs typeface="+mn-ea"/>
                <a:sym typeface="+mn-lt"/>
              </a:rPr>
              <a:t>MORE  THAN  TEMPLATE</a:t>
            </a:r>
            <a:endParaRPr lang="zh-CN" altLang="en-US" sz="1400" b="1" dirty="0">
              <a:solidFill>
                <a:schemeClr val="bg1"/>
              </a:solidFill>
              <a:cs typeface="+mn-ea"/>
              <a:sym typeface="+mn-lt"/>
            </a:endParaRPr>
          </a:p>
          <a:p>
            <a:pPr algn="l"/>
            <a:r>
              <a:rPr lang="zh-CN" altLang="x-none" sz="1100" dirty="0">
                <a:solidFill>
                  <a:schemeClr val="bg1"/>
                </a:solidFill>
                <a:cs typeface="+mn-ea"/>
                <a:sym typeface="+mn-lt"/>
              </a:rPr>
              <a:t>点击添加备注信息吧标题补充的更加清楚一些点击添加备注信息吧标题补充的更加清楚一些</a:t>
            </a:r>
            <a:endParaRPr lang="en-US" altLang="zh-CN" sz="1100" dirty="0">
              <a:solidFill>
                <a:schemeClr val="bg1"/>
              </a:solidFill>
              <a:cs typeface="+mn-ea"/>
              <a:sym typeface="+mn-lt"/>
            </a:endParaRPr>
          </a:p>
          <a:p>
            <a:pPr algn="l"/>
            <a:endParaRPr lang="en-US" altLang="zh-CN" sz="1100" dirty="0">
              <a:solidFill>
                <a:schemeClr val="bg1"/>
              </a:solidFill>
              <a:cs typeface="+mn-ea"/>
              <a:sym typeface="+mn-lt"/>
            </a:endParaRPr>
          </a:p>
          <a:p>
            <a:pPr algn="l"/>
            <a:endParaRPr lang="zh-CN" altLang="en-US" sz="1100" dirty="0">
              <a:solidFill>
                <a:schemeClr val="bg1"/>
              </a:solidFill>
              <a:cs typeface="+mn-ea"/>
              <a:sym typeface="+mn-lt"/>
            </a:endParaRPr>
          </a:p>
          <a:p>
            <a:endParaRPr lang="zh-CN" altLang="en-US" sz="1100" dirty="0">
              <a:solidFill>
                <a:schemeClr val="bg1"/>
              </a:solidFill>
              <a:cs typeface="+mn-ea"/>
              <a:sym typeface="+mn-lt"/>
            </a:endParaRPr>
          </a:p>
        </p:txBody>
      </p:sp>
      <p:sp>
        <p:nvSpPr>
          <p:cNvPr id="28697" name="文本框 31"/>
          <p:cNvSpPr/>
          <p:nvPr/>
        </p:nvSpPr>
        <p:spPr>
          <a:xfrm>
            <a:off x="3912870" y="2691130"/>
            <a:ext cx="2518410" cy="1569660"/>
          </a:xfrm>
          <a:prstGeom prst="rect">
            <a:avLst/>
          </a:prstGeom>
          <a:noFill/>
          <a:ln w="9525">
            <a:noFill/>
          </a:ln>
        </p:spPr>
        <p:txBody>
          <a:bodyPr wrap="square">
            <a:spAutoFit/>
          </a:bodyPr>
          <a:lstStyle/>
          <a:p>
            <a:pPr algn="l"/>
            <a:r>
              <a:rPr lang="en-US" altLang="zh-CN" sz="1600" b="1" dirty="0">
                <a:solidFill>
                  <a:schemeClr val="tx1">
                    <a:lumMod val="95000"/>
                    <a:lumOff val="5000"/>
                  </a:schemeClr>
                </a:solidFill>
                <a:cs typeface="+mn-ea"/>
                <a:sym typeface="+mn-lt"/>
              </a:rPr>
              <a:t>  </a:t>
            </a:r>
            <a:r>
              <a:rPr lang="en-US" altLang="zh-CN" sz="1400" b="1" dirty="0">
                <a:solidFill>
                  <a:schemeClr val="tx1">
                    <a:lumMod val="95000"/>
                    <a:lumOff val="5000"/>
                  </a:schemeClr>
                </a:solidFill>
                <a:cs typeface="+mn-ea"/>
                <a:sym typeface="+mn-lt"/>
              </a:rPr>
              <a:t>MORE  THAN  TEMPLATE</a:t>
            </a:r>
            <a:endParaRPr lang="zh-CN" altLang="en-US" sz="1400" b="1" dirty="0">
              <a:solidFill>
                <a:schemeClr val="tx1">
                  <a:lumMod val="95000"/>
                  <a:lumOff val="5000"/>
                </a:schemeClr>
              </a:solidFill>
              <a:cs typeface="+mn-ea"/>
              <a:sym typeface="+mn-lt"/>
            </a:endParaRPr>
          </a:p>
          <a:p>
            <a:pPr algn="l"/>
            <a:r>
              <a:rPr lang="zh-CN" altLang="x-none" sz="1100" dirty="0">
                <a:solidFill>
                  <a:schemeClr val="tx1">
                    <a:lumMod val="95000"/>
                    <a:lumOff val="5000"/>
                  </a:schemeClr>
                </a:solidFill>
                <a:cs typeface="+mn-ea"/>
                <a:sym typeface="+mn-lt"/>
              </a:rPr>
              <a:t>点击添加备注信息吧标题补充的更加清楚一些点击添加备注信息吧标题补充的更加清楚一些</a:t>
            </a:r>
            <a:endParaRPr lang="en-US" altLang="zh-CN" sz="1100" dirty="0">
              <a:solidFill>
                <a:schemeClr val="tx1">
                  <a:lumMod val="95000"/>
                  <a:lumOff val="5000"/>
                </a:schemeClr>
              </a:solidFill>
              <a:cs typeface="+mn-ea"/>
              <a:sym typeface="+mn-lt"/>
            </a:endParaRPr>
          </a:p>
          <a:p>
            <a:pPr algn="l"/>
            <a:endParaRPr lang="en-US" altLang="zh-CN" sz="1100" dirty="0">
              <a:solidFill>
                <a:schemeClr val="tx1">
                  <a:lumMod val="95000"/>
                  <a:lumOff val="5000"/>
                </a:schemeClr>
              </a:solidFill>
              <a:cs typeface="+mn-ea"/>
              <a:sym typeface="+mn-lt"/>
            </a:endParaRPr>
          </a:p>
          <a:p>
            <a:pPr algn="l"/>
            <a:endParaRPr lang="zh-CN" altLang="en-US" sz="1100" dirty="0">
              <a:solidFill>
                <a:schemeClr val="tx1">
                  <a:lumMod val="95000"/>
                  <a:lumOff val="5000"/>
                </a:schemeClr>
              </a:solidFill>
              <a:cs typeface="+mn-ea"/>
              <a:sym typeface="+mn-lt"/>
            </a:endParaRPr>
          </a:p>
          <a:p>
            <a:endParaRPr lang="zh-CN" altLang="en-US" sz="1100" dirty="0">
              <a:solidFill>
                <a:schemeClr val="tx1">
                  <a:lumMod val="95000"/>
                  <a:lumOff val="5000"/>
                </a:schemeClr>
              </a:solidFill>
              <a:cs typeface="+mn-ea"/>
              <a:sym typeface="+mn-lt"/>
            </a:endParaRPr>
          </a:p>
        </p:txBody>
      </p:sp>
      <p:sp>
        <p:nvSpPr>
          <p:cNvPr id="28698" name="文本框 32"/>
          <p:cNvSpPr/>
          <p:nvPr/>
        </p:nvSpPr>
        <p:spPr>
          <a:xfrm>
            <a:off x="5828665" y="4288155"/>
            <a:ext cx="2479675" cy="1569660"/>
          </a:xfrm>
          <a:prstGeom prst="rect">
            <a:avLst/>
          </a:prstGeom>
          <a:noFill/>
          <a:ln w="9525">
            <a:noFill/>
          </a:ln>
        </p:spPr>
        <p:txBody>
          <a:bodyPr wrap="square">
            <a:spAutoFit/>
          </a:bodyPr>
          <a:lstStyle/>
          <a:p>
            <a:pPr algn="l"/>
            <a:r>
              <a:rPr lang="en-US" altLang="zh-CN" sz="1600" b="1" dirty="0">
                <a:solidFill>
                  <a:schemeClr val="bg1"/>
                </a:solidFill>
                <a:cs typeface="+mn-ea"/>
                <a:sym typeface="+mn-lt"/>
              </a:rPr>
              <a:t>  </a:t>
            </a:r>
            <a:r>
              <a:rPr lang="en-US" altLang="zh-CN" sz="1400" b="1" dirty="0">
                <a:solidFill>
                  <a:schemeClr val="bg1"/>
                </a:solidFill>
                <a:cs typeface="+mn-ea"/>
                <a:sym typeface="+mn-lt"/>
              </a:rPr>
              <a:t>MORE  THAN  TEMPLATE</a:t>
            </a:r>
            <a:endParaRPr lang="zh-CN" altLang="en-US" sz="1400" b="1" dirty="0">
              <a:solidFill>
                <a:schemeClr val="bg1"/>
              </a:solidFill>
              <a:cs typeface="+mn-ea"/>
              <a:sym typeface="+mn-lt"/>
            </a:endParaRPr>
          </a:p>
          <a:p>
            <a:pPr algn="l"/>
            <a:r>
              <a:rPr lang="zh-CN" altLang="x-none" sz="1100" dirty="0">
                <a:solidFill>
                  <a:schemeClr val="bg1"/>
                </a:solidFill>
                <a:cs typeface="+mn-ea"/>
                <a:sym typeface="+mn-lt"/>
              </a:rPr>
              <a:t>点击添加备注信息吧标题补充的更加清楚一些点击添加备注信息吧标题补充的更加清楚一些</a:t>
            </a:r>
            <a:endParaRPr lang="en-US" altLang="zh-CN" sz="1100" dirty="0">
              <a:solidFill>
                <a:schemeClr val="bg1"/>
              </a:solidFill>
              <a:cs typeface="+mn-ea"/>
              <a:sym typeface="+mn-lt"/>
            </a:endParaRPr>
          </a:p>
          <a:p>
            <a:pPr algn="l"/>
            <a:endParaRPr lang="en-US" altLang="zh-CN" sz="1100" dirty="0">
              <a:solidFill>
                <a:schemeClr val="bg1"/>
              </a:solidFill>
              <a:cs typeface="+mn-ea"/>
              <a:sym typeface="+mn-lt"/>
            </a:endParaRPr>
          </a:p>
          <a:p>
            <a:pPr algn="l"/>
            <a:endParaRPr lang="zh-CN" altLang="en-US" sz="1100" dirty="0">
              <a:solidFill>
                <a:schemeClr val="bg1"/>
              </a:solidFill>
              <a:cs typeface="+mn-ea"/>
              <a:sym typeface="+mn-lt"/>
            </a:endParaRPr>
          </a:p>
          <a:p>
            <a:endParaRPr lang="zh-CN" altLang="en-US" sz="1100" dirty="0">
              <a:solidFill>
                <a:schemeClr val="bg1"/>
              </a:solidFill>
              <a:cs typeface="+mn-ea"/>
              <a:sym typeface="+mn-lt"/>
            </a:endParaRPr>
          </a:p>
        </p:txBody>
      </p:sp>
      <p:sp>
        <p:nvSpPr>
          <p:cNvPr id="28699" name="文本框 33"/>
          <p:cNvSpPr/>
          <p:nvPr/>
        </p:nvSpPr>
        <p:spPr>
          <a:xfrm>
            <a:off x="8023225" y="2691130"/>
            <a:ext cx="2481580" cy="1569660"/>
          </a:xfrm>
          <a:prstGeom prst="rect">
            <a:avLst/>
          </a:prstGeom>
          <a:noFill/>
          <a:ln w="9525">
            <a:noFill/>
          </a:ln>
        </p:spPr>
        <p:txBody>
          <a:bodyPr wrap="square">
            <a:spAutoFit/>
          </a:bodyPr>
          <a:lstStyle/>
          <a:p>
            <a:pPr algn="l"/>
            <a:r>
              <a:rPr lang="en-US" altLang="zh-CN" sz="1600" b="1" dirty="0">
                <a:solidFill>
                  <a:schemeClr val="tx1">
                    <a:lumMod val="95000"/>
                    <a:lumOff val="5000"/>
                  </a:schemeClr>
                </a:solidFill>
                <a:cs typeface="+mn-ea"/>
                <a:sym typeface="+mn-lt"/>
              </a:rPr>
              <a:t>  </a:t>
            </a:r>
            <a:r>
              <a:rPr lang="en-US" altLang="zh-CN" sz="1400" b="1" dirty="0">
                <a:solidFill>
                  <a:schemeClr val="tx1">
                    <a:lumMod val="95000"/>
                    <a:lumOff val="5000"/>
                  </a:schemeClr>
                </a:solidFill>
                <a:cs typeface="+mn-ea"/>
                <a:sym typeface="+mn-lt"/>
              </a:rPr>
              <a:t>MORE  THAN  TEMPLATE</a:t>
            </a:r>
            <a:endParaRPr lang="zh-CN" altLang="en-US" sz="1400" b="1" dirty="0">
              <a:solidFill>
                <a:schemeClr val="tx1">
                  <a:lumMod val="95000"/>
                  <a:lumOff val="5000"/>
                </a:schemeClr>
              </a:solidFill>
              <a:cs typeface="+mn-ea"/>
              <a:sym typeface="+mn-lt"/>
            </a:endParaRPr>
          </a:p>
          <a:p>
            <a:pPr algn="l"/>
            <a:r>
              <a:rPr lang="zh-CN" altLang="x-none" sz="1100" dirty="0">
                <a:solidFill>
                  <a:schemeClr val="tx1">
                    <a:lumMod val="95000"/>
                    <a:lumOff val="5000"/>
                  </a:schemeClr>
                </a:solidFill>
                <a:cs typeface="+mn-ea"/>
                <a:sym typeface="+mn-lt"/>
              </a:rPr>
              <a:t>点击添加备注信息吧标题补充的更加清楚一些点击添加备注信息吧标题补充的更加清楚一些</a:t>
            </a:r>
            <a:endParaRPr lang="en-US" altLang="zh-CN" sz="1100" dirty="0">
              <a:solidFill>
                <a:schemeClr val="tx1">
                  <a:lumMod val="95000"/>
                  <a:lumOff val="5000"/>
                </a:schemeClr>
              </a:solidFill>
              <a:cs typeface="+mn-ea"/>
              <a:sym typeface="+mn-lt"/>
            </a:endParaRPr>
          </a:p>
          <a:p>
            <a:pPr algn="l"/>
            <a:endParaRPr lang="en-US" altLang="zh-CN" sz="1100" dirty="0">
              <a:solidFill>
                <a:schemeClr val="tx1">
                  <a:lumMod val="95000"/>
                  <a:lumOff val="5000"/>
                </a:schemeClr>
              </a:solidFill>
              <a:cs typeface="+mn-ea"/>
              <a:sym typeface="+mn-lt"/>
            </a:endParaRPr>
          </a:p>
          <a:p>
            <a:pPr algn="l"/>
            <a:endParaRPr lang="zh-CN" altLang="en-US" sz="1100" dirty="0">
              <a:solidFill>
                <a:schemeClr val="tx1">
                  <a:lumMod val="95000"/>
                  <a:lumOff val="5000"/>
                </a:schemeClr>
              </a:solidFill>
              <a:cs typeface="+mn-ea"/>
              <a:sym typeface="+mn-lt"/>
            </a:endParaRPr>
          </a:p>
          <a:p>
            <a:endParaRPr lang="zh-CN" altLang="en-US" sz="1100" dirty="0">
              <a:solidFill>
                <a:schemeClr val="tx1">
                  <a:lumMod val="95000"/>
                  <a:lumOff val="5000"/>
                </a:schemeClr>
              </a:solidFill>
              <a:cs typeface="+mn-ea"/>
              <a:sym typeface="+mn-lt"/>
            </a:endParaRP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074" name="椭圆 1"/>
          <p:cNvSpPr/>
          <p:nvPr/>
        </p:nvSpPr>
        <p:spPr>
          <a:xfrm>
            <a:off x="3240564" y="629285"/>
            <a:ext cx="5726112" cy="5726113"/>
          </a:xfrm>
          <a:prstGeom prst="ellipse">
            <a:avLst/>
          </a:prstGeom>
          <a:solidFill>
            <a:srgbClr val="263346">
              <a:alpha val="68999"/>
            </a:srgbClr>
          </a:solidFill>
          <a:ln w="9525">
            <a:noFill/>
          </a:ln>
        </p:spPr>
        <p:txBody>
          <a:bodyPr anchor="ctr"/>
          <a:lstStyle/>
          <a:p>
            <a:pPr algn="ctr"/>
            <a:endParaRPr>
              <a:solidFill>
                <a:srgbClr val="FFFFFF"/>
              </a:solidFill>
              <a:cs typeface="+mn-ea"/>
              <a:sym typeface="+mn-lt"/>
            </a:endParaRPr>
          </a:p>
        </p:txBody>
      </p:sp>
      <p:sp>
        <p:nvSpPr>
          <p:cNvPr id="3075" name="椭圆 10"/>
          <p:cNvSpPr/>
          <p:nvPr/>
        </p:nvSpPr>
        <p:spPr>
          <a:xfrm>
            <a:off x="3380264" y="768985"/>
            <a:ext cx="5446712" cy="5446713"/>
          </a:xfrm>
          <a:prstGeom prst="ellipse">
            <a:avLst/>
          </a:prstGeom>
          <a:noFill/>
          <a:ln w="88900" cap="flat" cmpd="sng">
            <a:solidFill>
              <a:srgbClr val="D0EAEB"/>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3076" name="文本框 12"/>
          <p:cNvSpPr/>
          <p:nvPr/>
        </p:nvSpPr>
        <p:spPr>
          <a:xfrm>
            <a:off x="4929261" y="3881438"/>
            <a:ext cx="2348720" cy="523220"/>
          </a:xfrm>
          <a:prstGeom prst="rect">
            <a:avLst/>
          </a:prstGeom>
          <a:noFill/>
          <a:ln w="9525">
            <a:noFill/>
          </a:ln>
        </p:spPr>
        <p:txBody>
          <a:bodyPr wrap="none">
            <a:spAutoFit/>
          </a:bodyPr>
          <a:lstStyle/>
          <a:p>
            <a:pPr algn="ctr"/>
            <a:r>
              <a:rPr lang="zh-CN" altLang="en-US" sz="2800" b="1" dirty="0">
                <a:solidFill>
                  <a:schemeClr val="bg1"/>
                </a:solidFill>
                <a:cs typeface="+mn-ea"/>
                <a:sym typeface="+mn-lt"/>
              </a:rPr>
              <a:t>感谢您的观看</a:t>
            </a:r>
          </a:p>
        </p:txBody>
      </p:sp>
      <p:sp>
        <p:nvSpPr>
          <p:cNvPr id="3077" name="直接连接符 21"/>
          <p:cNvSpPr/>
          <p:nvPr/>
        </p:nvSpPr>
        <p:spPr>
          <a:xfrm>
            <a:off x="3943826" y="3464560"/>
            <a:ext cx="4319588" cy="0"/>
          </a:xfrm>
          <a:prstGeom prst="line">
            <a:avLst/>
          </a:prstGeom>
          <a:ln w="6350" cap="flat" cmpd="sng">
            <a:solidFill>
              <a:srgbClr val="FFFFFF">
                <a:alpha val="59000"/>
              </a:srgbClr>
            </a:solidFill>
            <a:prstDash val="solid"/>
            <a:miter/>
            <a:headEnd type="none" w="med" len="med"/>
            <a:tailEnd type="none" w="med" len="med"/>
          </a:ln>
        </p:spPr>
        <p:txBody>
          <a:bodyPr/>
          <a:lstStyle/>
          <a:p>
            <a:endParaRPr lang="zh-CN" altLang="en-US">
              <a:cs typeface="+mn-ea"/>
              <a:sym typeface="+mn-lt"/>
            </a:endParaRPr>
          </a:p>
        </p:txBody>
      </p:sp>
      <p:sp>
        <p:nvSpPr>
          <p:cNvPr id="3078" name="文本框 23"/>
          <p:cNvSpPr/>
          <p:nvPr/>
        </p:nvSpPr>
        <p:spPr>
          <a:xfrm>
            <a:off x="4784439" y="1553210"/>
            <a:ext cx="2634054" cy="1938992"/>
          </a:xfrm>
          <a:prstGeom prst="rect">
            <a:avLst/>
          </a:prstGeom>
          <a:noFill/>
          <a:ln w="9525">
            <a:noFill/>
          </a:ln>
        </p:spPr>
        <p:txBody>
          <a:bodyPr wrap="none">
            <a:spAutoFit/>
          </a:bodyPr>
          <a:lstStyle/>
          <a:p>
            <a:pPr algn="ctr"/>
            <a:r>
              <a:rPr lang="en-US" altLang="zh-CN" sz="12000" dirty="0" smtClean="0">
                <a:solidFill>
                  <a:schemeClr val="bg1"/>
                </a:solidFill>
                <a:latin typeface="Agency FB" panose="020B0503020202020204" pitchFamily="34" charset="0"/>
                <a:cs typeface="+mn-ea"/>
                <a:sym typeface="+mn-lt"/>
              </a:rPr>
              <a:t>20XX</a:t>
            </a:r>
            <a:endParaRPr lang="zh-CN" altLang="en-US" sz="12000" dirty="0">
              <a:solidFill>
                <a:schemeClr val="bg1"/>
              </a:solidFill>
              <a:latin typeface="Agency FB" panose="020B0503020202020204" pitchFamily="34" charset="0"/>
              <a:cs typeface="+mn-ea"/>
              <a:sym typeface="+mn-lt"/>
            </a:endParaRPr>
          </a:p>
        </p:txBody>
      </p:sp>
      <p:sp>
        <p:nvSpPr>
          <p:cNvPr id="3079" name="文本框 24"/>
          <p:cNvSpPr/>
          <p:nvPr/>
        </p:nvSpPr>
        <p:spPr>
          <a:xfrm>
            <a:off x="4500245" y="4559300"/>
            <a:ext cx="3900811" cy="1015663"/>
          </a:xfrm>
          <a:prstGeom prst="rect">
            <a:avLst/>
          </a:prstGeom>
          <a:noFill/>
          <a:ln w="9525">
            <a:noFill/>
          </a:ln>
        </p:spPr>
        <p:txBody>
          <a:bodyPr wrap="none">
            <a:spAutoFit/>
          </a:bodyPr>
          <a:lstStyle/>
          <a:p>
            <a:r>
              <a:rPr lang="en-US" altLang="zh-CN" sz="1200" dirty="0">
                <a:solidFill>
                  <a:schemeClr val="bg1"/>
                </a:solidFill>
                <a:cs typeface="+mn-ea"/>
                <a:sym typeface="+mn-lt"/>
              </a:rPr>
              <a:t>Click here to add you to the center of the narrative</a:t>
            </a:r>
            <a:endParaRPr lang="zh-CN" altLang="en-US" sz="1200" dirty="0">
              <a:solidFill>
                <a:schemeClr val="bg1"/>
              </a:solidFill>
              <a:cs typeface="+mn-ea"/>
              <a:sym typeface="+mn-lt"/>
            </a:endParaRPr>
          </a:p>
          <a:p>
            <a:r>
              <a:rPr lang="en-US" altLang="zh-CN" sz="1200" dirty="0">
                <a:solidFill>
                  <a:schemeClr val="bg1"/>
                </a:solidFill>
                <a:cs typeface="+mn-ea"/>
                <a:sym typeface="+mn-lt"/>
              </a:rPr>
              <a:t>    thought  Click here to add you to the center </a:t>
            </a:r>
          </a:p>
          <a:p>
            <a:r>
              <a:rPr lang="en-US" altLang="zh-CN" sz="1200" dirty="0">
                <a:solidFill>
                  <a:schemeClr val="bg1"/>
                </a:solidFill>
                <a:cs typeface="+mn-ea"/>
                <a:sym typeface="+mn-lt"/>
              </a:rPr>
              <a:t>                   of the  narrative thought</a:t>
            </a:r>
            <a:endParaRPr lang="en-US" altLang="zh-CN" sz="1600" dirty="0">
              <a:solidFill>
                <a:schemeClr val="bg1"/>
              </a:solidFill>
              <a:cs typeface="+mn-ea"/>
              <a:sym typeface="+mn-lt"/>
            </a:endParaRPr>
          </a:p>
          <a:p>
            <a:endParaRPr lang="zh-CN" altLang="en-US" sz="2400" dirty="0">
              <a:solidFill>
                <a:schemeClr val="bg1"/>
              </a:solidFill>
              <a:cs typeface="+mn-ea"/>
              <a:sym typeface="+mn-lt"/>
            </a:endParaRPr>
          </a:p>
        </p:txBody>
      </p:sp>
      <p:sp>
        <p:nvSpPr>
          <p:cNvPr id="3080" name="椭圆 25"/>
          <p:cNvSpPr/>
          <p:nvPr/>
        </p:nvSpPr>
        <p:spPr>
          <a:xfrm>
            <a:off x="2947670" y="337185"/>
            <a:ext cx="6311900" cy="6310313"/>
          </a:xfrm>
          <a:prstGeom prst="ellipse">
            <a:avLst/>
          </a:prstGeom>
          <a:noFill/>
          <a:ln w="6350" cap="flat" cmpd="sng">
            <a:solidFill>
              <a:srgbClr val="FFFFFF">
                <a:alpha val="50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3081" name="椭圆 26"/>
          <p:cNvSpPr/>
          <p:nvPr/>
        </p:nvSpPr>
        <p:spPr>
          <a:xfrm>
            <a:off x="2684939" y="38735"/>
            <a:ext cx="6837363" cy="6837363"/>
          </a:xfrm>
          <a:prstGeom prst="ellipse">
            <a:avLst/>
          </a:prstGeom>
          <a:noFill/>
          <a:ln w="6350" cap="flat" cmpd="sng">
            <a:solidFill>
              <a:srgbClr val="FFFFFF">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12" name="矩形 259"/>
          <p:cNvSpPr>
            <a:spLocks noChangeArrowheads="1"/>
          </p:cNvSpPr>
          <p:nvPr/>
        </p:nvSpPr>
        <p:spPr bwMode="auto">
          <a:xfrm>
            <a:off x="4622283" y="5448265"/>
            <a:ext cx="2962674" cy="19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buNone/>
            </a:pPr>
            <a:r>
              <a:rPr lang="zh-CN" altLang="en-US" sz="1280" dirty="0">
                <a:solidFill>
                  <a:schemeClr val="bg1"/>
                </a:solidFill>
                <a:latin typeface="+mn-lt"/>
                <a:ea typeface="+mn-ea"/>
                <a:cs typeface="+mn-ea"/>
                <a:sym typeface="+mn-lt"/>
              </a:rPr>
              <a:t>汇报</a:t>
            </a:r>
            <a:r>
              <a:rPr lang="zh-CN" altLang="en-US" sz="1280" dirty="0" smtClean="0">
                <a:solidFill>
                  <a:schemeClr val="bg1"/>
                </a:solidFill>
                <a:latin typeface="+mn-lt"/>
                <a:ea typeface="+mn-ea"/>
                <a:cs typeface="+mn-ea"/>
                <a:sym typeface="+mn-lt"/>
              </a:rPr>
              <a:t>：</a:t>
            </a:r>
            <a:r>
              <a:rPr lang="zh-CN" altLang="en-US" sz="1280" dirty="0">
                <a:solidFill>
                  <a:schemeClr val="bg1"/>
                </a:solidFill>
                <a:latin typeface="+mn-lt"/>
                <a:ea typeface="+mn-ea"/>
                <a:cs typeface="+mn-ea"/>
                <a:sym typeface="+mn-lt"/>
              </a:rPr>
              <a:t>优品</a:t>
            </a:r>
            <a:r>
              <a:rPr lang="en-US" altLang="zh-CN" sz="1280" dirty="0" smtClean="0">
                <a:solidFill>
                  <a:schemeClr val="bg1"/>
                </a:solidFill>
                <a:latin typeface="+mn-lt"/>
                <a:ea typeface="+mn-ea"/>
                <a:cs typeface="+mn-ea"/>
                <a:sym typeface="+mn-lt"/>
              </a:rPr>
              <a:t>PPT </a:t>
            </a:r>
            <a:endParaRPr lang="en-US" altLang="zh-CN" sz="1280" dirty="0">
              <a:solidFill>
                <a:schemeClr val="bg1"/>
              </a:solidFill>
              <a:latin typeface="+mn-lt"/>
              <a:ea typeface="+mn-ea"/>
              <a:cs typeface="+mn-ea"/>
              <a:sym typeface="+mn-l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91177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8E8E8"/>
        </a:solidFill>
        <a:effectLst/>
      </p:bgPr>
    </p:bg>
    <p:spTree>
      <p:nvGrpSpPr>
        <p:cNvPr id="1" name=""/>
        <p:cNvGrpSpPr/>
        <p:nvPr/>
      </p:nvGrpSpPr>
      <p:grpSpPr>
        <a:xfrm>
          <a:off x="0" y="0"/>
          <a:ext cx="0" cy="0"/>
          <a:chOff x="0" y="0"/>
          <a:chExt cx="0" cy="0"/>
        </a:xfrm>
      </p:grpSpPr>
      <p:sp>
        <p:nvSpPr>
          <p:cNvPr id="615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6146" name="矩形 27"/>
          <p:cNvSpPr/>
          <p:nvPr/>
        </p:nvSpPr>
        <p:spPr>
          <a:xfrm rot="5400000">
            <a:off x="5123815" y="3384233"/>
            <a:ext cx="1935163" cy="3481387"/>
          </a:xfrm>
          <a:prstGeom prst="rect">
            <a:avLst/>
          </a:prstGeom>
          <a:solidFill>
            <a:srgbClr val="C8C8C8"/>
          </a:solidFill>
          <a:ln w="3175" cap="flat" cmpd="sng">
            <a:solidFill>
              <a:srgbClr val="2F2637">
                <a:alpha val="39000"/>
              </a:srgbClr>
            </a:solidFill>
            <a:prstDash val="solid"/>
            <a:miter/>
            <a:headEnd type="none" w="med" len="med"/>
            <a:tailEnd type="none" w="med" len="med"/>
          </a:ln>
        </p:spPr>
        <p:txBody>
          <a:bodyPr anchor="ctr"/>
          <a:lstStyle/>
          <a:p>
            <a:pPr algn="ctr"/>
            <a:endParaRPr>
              <a:solidFill>
                <a:srgbClr val="FFFFFF"/>
              </a:solidFill>
              <a:cs typeface="+mn-ea"/>
              <a:sym typeface="+mn-lt"/>
            </a:endParaRPr>
          </a:p>
        </p:txBody>
      </p:sp>
      <p:sp>
        <p:nvSpPr>
          <p:cNvPr id="6157" name="矩形 18"/>
          <p:cNvSpPr/>
          <p:nvPr/>
        </p:nvSpPr>
        <p:spPr>
          <a:xfrm>
            <a:off x="662940" y="1880870"/>
            <a:ext cx="3617913" cy="4211638"/>
          </a:xfrm>
          <a:prstGeom prst="rect">
            <a:avLst/>
          </a:prstGeom>
          <a:blipFill rotWithShape="1">
            <a:blip r:embed="rId4"/>
            <a:stretch>
              <a:fillRect/>
            </a:stretch>
          </a:blipFill>
          <a:ln w="9525">
            <a:noFill/>
          </a:ln>
        </p:spPr>
        <p:txBody>
          <a:bodyPr anchor="ctr"/>
          <a:lstStyle/>
          <a:p>
            <a:pPr algn="ctr"/>
            <a:endParaRPr>
              <a:solidFill>
                <a:srgbClr val="FFFFFF"/>
              </a:solidFill>
              <a:cs typeface="+mn-ea"/>
              <a:sym typeface="+mn-lt"/>
            </a:endParaRPr>
          </a:p>
        </p:txBody>
      </p:sp>
      <p:sp>
        <p:nvSpPr>
          <p:cNvPr id="6158" name="矩形 19"/>
          <p:cNvSpPr/>
          <p:nvPr/>
        </p:nvSpPr>
        <p:spPr>
          <a:xfrm>
            <a:off x="4350703" y="1880870"/>
            <a:ext cx="3489325" cy="2200275"/>
          </a:xfrm>
          <a:prstGeom prst="rect">
            <a:avLst/>
          </a:prstGeom>
          <a:blipFill rotWithShape="1">
            <a:blip r:embed="rId5" cstate="screen">
              <a:extLst>
                <a:ext uri="{28A0092B-C50C-407E-A947-70E740481C1C}">
                  <a14:useLocalDpi xmlns:a14="http://schemas.microsoft.com/office/drawing/2010/main"/>
                </a:ext>
              </a:extLst>
            </a:blip>
            <a:stretch>
              <a:fillRect/>
            </a:stretch>
          </a:blipFill>
          <a:ln w="9525">
            <a:noFill/>
          </a:ln>
        </p:spPr>
        <p:txBody>
          <a:bodyPr anchor="ctr"/>
          <a:lstStyle/>
          <a:p>
            <a:pPr algn="ctr"/>
            <a:endParaRPr>
              <a:solidFill>
                <a:srgbClr val="FFFFFF"/>
              </a:solidFill>
              <a:cs typeface="+mn-ea"/>
              <a:sym typeface="+mn-lt"/>
            </a:endParaRPr>
          </a:p>
        </p:txBody>
      </p:sp>
      <p:grpSp>
        <p:nvGrpSpPr>
          <p:cNvPr id="6159" name="组合 21"/>
          <p:cNvGrpSpPr/>
          <p:nvPr/>
        </p:nvGrpSpPr>
        <p:grpSpPr>
          <a:xfrm>
            <a:off x="5800090" y="4390708"/>
            <a:ext cx="582613" cy="555625"/>
            <a:chOff x="0" y="0"/>
            <a:chExt cx="2438400" cy="2332038"/>
          </a:xfrm>
        </p:grpSpPr>
        <p:sp>
          <p:nvSpPr>
            <p:cNvPr id="6160" name="Freeform 25"/>
            <p:cNvSpPr/>
            <p:nvPr/>
          </p:nvSpPr>
          <p:spPr>
            <a:xfrm>
              <a:off x="893763" y="1676400"/>
              <a:ext cx="655638" cy="655638"/>
            </a:xfrm>
            <a:custGeom>
              <a:avLst/>
              <a:gdLst>
                <a:gd name="txL" fmla="*/ 0 w 413"/>
                <a:gd name="txT" fmla="*/ 0 h 413"/>
                <a:gd name="txR" fmla="*/ 413 w 413"/>
                <a:gd name="txB" fmla="*/ 413 h 413"/>
              </a:gdLst>
              <a:ahLst/>
              <a:cxnLst>
                <a:cxn ang="0">
                  <a:pos x="206" y="413"/>
                </a:cxn>
                <a:cxn ang="0">
                  <a:pos x="0" y="0"/>
                </a:cxn>
                <a:cxn ang="0">
                  <a:pos x="413" y="0"/>
                </a:cxn>
                <a:cxn ang="0">
                  <a:pos x="206" y="413"/>
                </a:cxn>
              </a:cxnLst>
              <a:rect l="txL" t="txT" r="txR" b="txB"/>
              <a:pathLst>
                <a:path w="413" h="413">
                  <a:moveTo>
                    <a:pt x="206" y="413"/>
                  </a:moveTo>
                  <a:lnTo>
                    <a:pt x="0" y="0"/>
                  </a:lnTo>
                  <a:lnTo>
                    <a:pt x="413" y="0"/>
                  </a:lnTo>
                  <a:lnTo>
                    <a:pt x="206" y="413"/>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sp>
          <p:nvSpPr>
            <p:cNvPr id="6161" name="任意多边形 23"/>
            <p:cNvSpPr/>
            <p:nvPr/>
          </p:nvSpPr>
          <p:spPr>
            <a:xfrm>
              <a:off x="0" y="0"/>
              <a:ext cx="2438400" cy="1774825"/>
            </a:xfrm>
            <a:custGeom>
              <a:avLst/>
              <a:gdLst>
                <a:gd name="txL" fmla="*/ 0 w 2438400"/>
                <a:gd name="txT" fmla="*/ 0 h 1774825"/>
                <a:gd name="txR" fmla="*/ 2438400 w 2438400"/>
                <a:gd name="txB" fmla="*/ 1774825 h 1774825"/>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txL" t="txT" r="txR" b="tx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2F2637"/>
            </a:solidFill>
            <a:ln w="9525">
              <a:noFill/>
            </a:ln>
          </p:spPr>
          <p:txBody>
            <a:bodyPr vert="horz" wrap="square" anchor="t"/>
            <a:lstStyle/>
            <a:p>
              <a:endParaRPr sz="2000">
                <a:solidFill>
                  <a:srgbClr val="000000"/>
                </a:solidFill>
                <a:cs typeface="+mn-ea"/>
                <a:sym typeface="+mn-lt"/>
              </a:endParaRPr>
            </a:p>
          </p:txBody>
        </p:sp>
      </p:grpSp>
      <p:sp>
        <p:nvSpPr>
          <p:cNvPr id="6162" name="直接连接符 24"/>
          <p:cNvSpPr/>
          <p:nvPr/>
        </p:nvSpPr>
        <p:spPr>
          <a:xfrm>
            <a:off x="5071428" y="5124133"/>
            <a:ext cx="2068512" cy="1587"/>
          </a:xfrm>
          <a:prstGeom prst="line">
            <a:avLst/>
          </a:prstGeom>
          <a:ln w="12700" cap="flat" cmpd="sng">
            <a:solidFill>
              <a:srgbClr val="2F2637">
                <a:alpha val="59000"/>
              </a:srgbClr>
            </a:solidFill>
            <a:prstDash val="solid"/>
            <a:miter/>
            <a:headEnd type="none" w="med" len="med"/>
            <a:tailEnd type="none" w="med" len="med"/>
          </a:ln>
        </p:spPr>
        <p:txBody>
          <a:bodyPr/>
          <a:lstStyle/>
          <a:p>
            <a:endParaRPr lang="zh-CN" altLang="en-US">
              <a:cs typeface="+mn-ea"/>
              <a:sym typeface="+mn-lt"/>
            </a:endParaRPr>
          </a:p>
        </p:txBody>
      </p:sp>
      <p:sp>
        <p:nvSpPr>
          <p:cNvPr id="6163" name="文本框 25"/>
          <p:cNvSpPr/>
          <p:nvPr/>
        </p:nvSpPr>
        <p:spPr>
          <a:xfrm>
            <a:off x="5066688" y="5297170"/>
            <a:ext cx="2096408" cy="523220"/>
          </a:xfrm>
          <a:prstGeom prst="rect">
            <a:avLst/>
          </a:prstGeom>
          <a:noFill/>
          <a:ln w="9525">
            <a:noFill/>
          </a:ln>
        </p:spPr>
        <p:txBody>
          <a:bodyPr wrap="none">
            <a:spAutoFit/>
          </a:bodyPr>
          <a:lstStyle/>
          <a:p>
            <a:pPr algn="ctr"/>
            <a:r>
              <a:rPr lang="en-US" altLang="zh-CN" sz="2800" b="1" dirty="0">
                <a:solidFill>
                  <a:srgbClr val="262626"/>
                </a:solidFill>
                <a:cs typeface="+mn-ea"/>
                <a:sym typeface="+mn-lt"/>
              </a:rPr>
              <a:t>TEMPLATE</a:t>
            </a:r>
          </a:p>
        </p:txBody>
      </p:sp>
      <p:sp>
        <p:nvSpPr>
          <p:cNvPr id="6164" name="文本框 26"/>
          <p:cNvSpPr/>
          <p:nvPr/>
        </p:nvSpPr>
        <p:spPr>
          <a:xfrm>
            <a:off x="8455660" y="2048510"/>
            <a:ext cx="3091815" cy="5354320"/>
          </a:xfrm>
          <a:prstGeom prst="rect">
            <a:avLst/>
          </a:prstGeom>
          <a:noFill/>
          <a:ln w="9525">
            <a:noFill/>
          </a:ln>
        </p:spPr>
        <p:txBody>
          <a:bodyPr wrap="square">
            <a:spAutoFit/>
          </a:bodyPr>
          <a:lstStyle/>
          <a:p>
            <a:pPr algn="l"/>
            <a:r>
              <a:rPr lang="zh-CN" altLang="en-US" sz="1600" dirty="0">
                <a:solidFill>
                  <a:schemeClr val="tx1">
                    <a:lumMod val="75000"/>
                    <a:lumOff val="25000"/>
                  </a:schemeClr>
                </a:solidFill>
                <a:cs typeface="+mn-ea"/>
                <a:sym typeface="+mn-lt"/>
              </a:rPr>
              <a:t>这里输入简单的文字概述这里输入简单文字概述这里输入简单的文字概述这里入简单的文字概述这里输入述简单的文字概述这里输入简单文字概述这里输入简单</a:t>
            </a:r>
          </a:p>
          <a:p>
            <a:pPr algn="l"/>
            <a:endParaRPr lang="zh-CN" altLang="x-none" sz="1600" dirty="0">
              <a:solidFill>
                <a:srgbClr val="000000"/>
              </a:solidFill>
              <a:cs typeface="+mn-ea"/>
              <a:sym typeface="+mn-lt"/>
            </a:endParaRPr>
          </a:p>
          <a:p>
            <a:pPr algn="l"/>
            <a:endParaRPr lang="zh-CN" altLang="en-US" sz="1600" dirty="0">
              <a:solidFill>
                <a:schemeClr val="tx1">
                  <a:lumMod val="75000"/>
                  <a:lumOff val="25000"/>
                </a:schemeClr>
              </a:solidFill>
              <a:cs typeface="+mn-ea"/>
              <a:sym typeface="+mn-lt"/>
            </a:endParaRPr>
          </a:p>
          <a:p>
            <a:pPr algn="l"/>
            <a:endParaRPr lang="zh-CN" altLang="en-US" sz="1600" dirty="0">
              <a:solidFill>
                <a:schemeClr val="tx1">
                  <a:lumMod val="75000"/>
                  <a:lumOff val="25000"/>
                </a:schemeClr>
              </a:solidFill>
              <a:cs typeface="+mn-ea"/>
              <a:sym typeface="+mn-lt"/>
            </a:endParaRPr>
          </a:p>
          <a:p>
            <a:pPr algn="l"/>
            <a:endParaRPr lang="zh-CN" altLang="en-US" sz="1600" dirty="0">
              <a:solidFill>
                <a:schemeClr val="tx1">
                  <a:lumMod val="75000"/>
                  <a:lumOff val="25000"/>
                </a:schemeClr>
              </a:solidFill>
              <a:cs typeface="+mn-ea"/>
              <a:sym typeface="+mn-lt"/>
            </a:endParaRPr>
          </a:p>
          <a:p>
            <a:pPr algn="l"/>
            <a:endParaRPr lang="zh-CN" altLang="en-US" sz="1600" dirty="0">
              <a:solidFill>
                <a:schemeClr val="tx1">
                  <a:lumMod val="75000"/>
                  <a:lumOff val="25000"/>
                </a:schemeClr>
              </a:solidFill>
              <a:cs typeface="+mn-ea"/>
              <a:sym typeface="+mn-lt"/>
            </a:endParaRPr>
          </a:p>
          <a:p>
            <a:pPr algn="l"/>
            <a:r>
              <a:rPr lang="zh-CN" altLang="en-US" sz="1600" dirty="0">
                <a:solidFill>
                  <a:schemeClr val="tx1">
                    <a:lumMod val="75000"/>
                    <a:lumOff val="25000"/>
                  </a:schemeClr>
                </a:solidFill>
                <a:cs typeface="+mn-ea"/>
                <a:sym typeface="+mn-lt"/>
              </a:rPr>
              <a:t>这里输入简单的文字概述这里输入简单文字概述这里输入简单的文字概述这里入简单的文字概述这里输入述简单的文字概述这里输入简单文字概述这里输入简单</a:t>
            </a:r>
          </a:p>
          <a:p>
            <a:pPr algn="l"/>
            <a:endParaRPr lang="zh-CN" altLang="en-US" sz="1400" dirty="0">
              <a:solidFill>
                <a:srgbClr val="3F3E40"/>
              </a:solidFill>
              <a:cs typeface="+mn-ea"/>
              <a:sym typeface="+mn-lt"/>
            </a:endParaRPr>
          </a:p>
          <a:p>
            <a:pPr algn="l"/>
            <a:endParaRPr lang="zh-CN" altLang="en-US" sz="1400" dirty="0">
              <a:solidFill>
                <a:srgbClr val="3F3E40"/>
              </a:solidFill>
              <a:cs typeface="+mn-ea"/>
              <a:sym typeface="+mn-lt"/>
            </a:endParaRPr>
          </a:p>
          <a:p>
            <a:pPr algn="l"/>
            <a:endParaRPr lang="zh-CN" altLang="en-US" dirty="0">
              <a:solidFill>
                <a:srgbClr val="3F3E40"/>
              </a:solidFill>
              <a:cs typeface="+mn-ea"/>
              <a:sym typeface="+mn-lt"/>
            </a:endParaRPr>
          </a:p>
          <a:p>
            <a:pPr algn="l"/>
            <a:endParaRPr lang="zh-CN" altLang="en-US" sz="2000" dirty="0">
              <a:solidFill>
                <a:srgbClr val="3F3E40"/>
              </a:solidFill>
              <a:cs typeface="+mn-ea"/>
              <a:sym typeface="+mn-lt"/>
            </a:endParaRPr>
          </a:p>
          <a:p>
            <a:pPr algn="l"/>
            <a:endParaRPr lang="zh-CN" altLang="en-US" dirty="0">
              <a:solidFill>
                <a:srgbClr val="FDFDFD"/>
              </a:solidFill>
              <a:cs typeface="+mn-ea"/>
              <a:sym typeface="+mn-lt"/>
            </a:endParaRPr>
          </a:p>
          <a:p>
            <a:endParaRPr lang="zh-CN" altLang="en-US" dirty="0">
              <a:solidFill>
                <a:srgbClr val="3F3F3F"/>
              </a:solidFill>
              <a:cs typeface="+mn-ea"/>
              <a:sym typeface="+mn-lt"/>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68444" y="4880758"/>
            <a:ext cx="1890447" cy="504578"/>
            <a:chOff x="1280133" y="2641600"/>
            <a:chExt cx="1773057" cy="473075"/>
          </a:xfrm>
          <a:solidFill>
            <a:srgbClr val="2F2637"/>
          </a:solidFill>
        </p:grpSpPr>
        <p:sp>
          <p:nvSpPr>
            <p:cNvPr id="3" name="圆角矩形 2"/>
            <p:cNvSpPr/>
            <p:nvPr/>
          </p:nvSpPr>
          <p:spPr>
            <a:xfrm>
              <a:off x="1280133" y="2641600"/>
              <a:ext cx="1773057" cy="38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sp>
          <p:nvSpPr>
            <p:cNvPr id="4" name="TextBox 3"/>
            <p:cNvSpPr txBox="1"/>
            <p:nvPr/>
          </p:nvSpPr>
          <p:spPr>
            <a:xfrm>
              <a:off x="1674115" y="2728049"/>
              <a:ext cx="985093" cy="230902"/>
            </a:xfrm>
            <a:prstGeom prst="rect">
              <a:avLst/>
            </a:prstGeom>
            <a:grp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a:latin typeface="+mn-ea"/>
                  <a:ea typeface="+mn-ea"/>
                </a:rPr>
                <a:t>职务名称</a:t>
              </a:r>
            </a:p>
          </p:txBody>
        </p:sp>
        <p:sp>
          <p:nvSpPr>
            <p:cNvPr id="5" name="等腰三角形 4"/>
            <p:cNvSpPr/>
            <p:nvPr/>
          </p:nvSpPr>
          <p:spPr>
            <a:xfrm flipV="1">
              <a:off x="2057344"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grpSp>
      <p:sp>
        <p:nvSpPr>
          <p:cNvPr id="6" name="椭圆 8"/>
          <p:cNvSpPr/>
          <p:nvPr/>
        </p:nvSpPr>
        <p:spPr>
          <a:xfrm>
            <a:off x="1068444" y="2034594"/>
            <a:ext cx="1890447" cy="205010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7" name="TextBox 9"/>
          <p:cNvSpPr txBox="1"/>
          <p:nvPr/>
        </p:nvSpPr>
        <p:spPr>
          <a:xfrm>
            <a:off x="1053686" y="5536776"/>
            <a:ext cx="1919963" cy="820927"/>
          </a:xfrm>
          <a:prstGeom prst="rect">
            <a:avLst/>
          </a:prstGeom>
          <a:noFill/>
        </p:spPr>
        <p:txBody>
          <a:bodyPr wrap="square" lIns="0" tIns="0" rIns="0" bIns="0" rtlCol="0">
            <a:spAutoFit/>
          </a:bodyPr>
          <a:lstStyle/>
          <a:p>
            <a:pPr algn="just">
              <a:lnSpc>
                <a:spcPts val="1600"/>
              </a:lnSpc>
            </a:pPr>
            <a:r>
              <a:rPr lang="zh-CN" altLang="en-US" sz="1200" dirty="0">
                <a:solidFill>
                  <a:schemeClr val="tx1">
                    <a:lumMod val="75000"/>
                    <a:lumOff val="25000"/>
                  </a:schemeClr>
                </a:solidFill>
                <a:latin typeface="+mn-ea"/>
              </a:rPr>
              <a:t>点击输入简要文字介绍，文字内容需概括精炼，不用多余的文字修饰，言简意赅的说明分项内容</a:t>
            </a:r>
            <a:r>
              <a:rPr lang="en-US" altLang="zh-CN" sz="1200" dirty="0">
                <a:solidFill>
                  <a:schemeClr val="tx1">
                    <a:lumMod val="75000"/>
                    <a:lumOff val="25000"/>
                  </a:schemeClr>
                </a:solidFill>
                <a:latin typeface="+mn-ea"/>
              </a:rPr>
              <a:t>……</a:t>
            </a:r>
            <a:r>
              <a:rPr lang="zh-CN" altLang="en-US" sz="1200" dirty="0">
                <a:solidFill>
                  <a:schemeClr val="tx1">
                    <a:lumMod val="75000"/>
                    <a:lumOff val="25000"/>
                  </a:schemeClr>
                </a:solidFill>
                <a:latin typeface="+mn-ea"/>
              </a:rPr>
              <a:t>。</a:t>
            </a:r>
            <a:endParaRPr lang="en-US" altLang="zh-CN" sz="1200" dirty="0">
              <a:solidFill>
                <a:schemeClr val="tx1">
                  <a:lumMod val="75000"/>
                  <a:lumOff val="25000"/>
                </a:schemeClr>
              </a:solidFill>
              <a:latin typeface="+mn-ea"/>
            </a:endParaRPr>
          </a:p>
        </p:txBody>
      </p:sp>
      <p:grpSp>
        <p:nvGrpSpPr>
          <p:cNvPr id="8" name="组合 7"/>
          <p:cNvGrpSpPr/>
          <p:nvPr/>
        </p:nvGrpSpPr>
        <p:grpSpPr>
          <a:xfrm>
            <a:off x="3758083" y="4880758"/>
            <a:ext cx="1890447" cy="504578"/>
            <a:chOff x="1280133" y="2641600"/>
            <a:chExt cx="1773057" cy="473075"/>
          </a:xfrm>
          <a:solidFill>
            <a:srgbClr val="2F2637"/>
          </a:solidFill>
        </p:grpSpPr>
        <p:sp>
          <p:nvSpPr>
            <p:cNvPr id="9" name="圆角矩形 8"/>
            <p:cNvSpPr/>
            <p:nvPr/>
          </p:nvSpPr>
          <p:spPr>
            <a:xfrm>
              <a:off x="1280133" y="2641600"/>
              <a:ext cx="1773057" cy="38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sp>
          <p:nvSpPr>
            <p:cNvPr id="10" name="TextBox 46"/>
            <p:cNvSpPr txBox="1"/>
            <p:nvPr/>
          </p:nvSpPr>
          <p:spPr>
            <a:xfrm>
              <a:off x="1674115" y="2728049"/>
              <a:ext cx="985093" cy="230902"/>
            </a:xfrm>
            <a:prstGeom prst="rect">
              <a:avLst/>
            </a:prstGeom>
            <a:grp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a:latin typeface="+mn-ea"/>
                  <a:ea typeface="+mn-ea"/>
                </a:rPr>
                <a:t>职务名称</a:t>
              </a:r>
            </a:p>
          </p:txBody>
        </p:sp>
        <p:sp>
          <p:nvSpPr>
            <p:cNvPr id="11" name="等腰三角形 10"/>
            <p:cNvSpPr/>
            <p:nvPr/>
          </p:nvSpPr>
          <p:spPr>
            <a:xfrm flipV="1">
              <a:off x="2057344"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grpSp>
      <p:sp>
        <p:nvSpPr>
          <p:cNvPr id="12" name="椭圆 8"/>
          <p:cNvSpPr/>
          <p:nvPr/>
        </p:nvSpPr>
        <p:spPr>
          <a:xfrm>
            <a:off x="3758083" y="2034594"/>
            <a:ext cx="1890447" cy="205010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13" name="TextBox 44"/>
          <p:cNvSpPr txBox="1"/>
          <p:nvPr/>
        </p:nvSpPr>
        <p:spPr>
          <a:xfrm>
            <a:off x="3743325" y="5536776"/>
            <a:ext cx="1919963" cy="820927"/>
          </a:xfrm>
          <a:prstGeom prst="rect">
            <a:avLst/>
          </a:prstGeom>
          <a:noFill/>
        </p:spPr>
        <p:txBody>
          <a:bodyPr wrap="square" lIns="0" tIns="0" rIns="0" bIns="0" rtlCol="0">
            <a:spAutoFit/>
          </a:bodyPr>
          <a:lstStyle/>
          <a:p>
            <a:pPr algn="just">
              <a:lnSpc>
                <a:spcPts val="1600"/>
              </a:lnSpc>
            </a:pPr>
            <a:r>
              <a:rPr lang="zh-CN" altLang="en-US" sz="1200" dirty="0">
                <a:solidFill>
                  <a:schemeClr val="tx1">
                    <a:lumMod val="75000"/>
                    <a:lumOff val="25000"/>
                  </a:schemeClr>
                </a:solidFill>
                <a:latin typeface="+mn-ea"/>
              </a:rPr>
              <a:t>点击输入简要文字介绍，文字内容需概括精炼，不用多余的文字修饰，言简意赅的说明分项内容</a:t>
            </a:r>
            <a:r>
              <a:rPr lang="en-US" altLang="zh-CN" sz="1200" dirty="0">
                <a:solidFill>
                  <a:schemeClr val="tx1">
                    <a:lumMod val="75000"/>
                    <a:lumOff val="25000"/>
                  </a:schemeClr>
                </a:solidFill>
                <a:latin typeface="+mn-ea"/>
              </a:rPr>
              <a:t>……</a:t>
            </a:r>
            <a:r>
              <a:rPr lang="zh-CN" altLang="en-US" sz="1200" dirty="0">
                <a:solidFill>
                  <a:schemeClr val="tx1">
                    <a:lumMod val="75000"/>
                    <a:lumOff val="25000"/>
                  </a:schemeClr>
                </a:solidFill>
                <a:latin typeface="+mn-ea"/>
              </a:rPr>
              <a:t>。</a:t>
            </a:r>
            <a:endParaRPr lang="en-US" altLang="zh-CN" sz="1200" dirty="0">
              <a:solidFill>
                <a:schemeClr val="tx1">
                  <a:lumMod val="75000"/>
                  <a:lumOff val="25000"/>
                </a:schemeClr>
              </a:solidFill>
              <a:latin typeface="+mn-ea"/>
            </a:endParaRPr>
          </a:p>
        </p:txBody>
      </p:sp>
      <p:grpSp>
        <p:nvGrpSpPr>
          <p:cNvPr id="14" name="组合 13"/>
          <p:cNvGrpSpPr/>
          <p:nvPr/>
        </p:nvGrpSpPr>
        <p:grpSpPr>
          <a:xfrm>
            <a:off x="6447722" y="4880758"/>
            <a:ext cx="1890447" cy="504578"/>
            <a:chOff x="1280133" y="2641600"/>
            <a:chExt cx="1773057" cy="473075"/>
          </a:xfrm>
          <a:solidFill>
            <a:srgbClr val="2F2637"/>
          </a:solidFill>
        </p:grpSpPr>
        <p:sp>
          <p:nvSpPr>
            <p:cNvPr id="15" name="圆角矩形 14"/>
            <p:cNvSpPr/>
            <p:nvPr/>
          </p:nvSpPr>
          <p:spPr>
            <a:xfrm>
              <a:off x="1280133" y="2641600"/>
              <a:ext cx="1773057" cy="38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sp>
          <p:nvSpPr>
            <p:cNvPr id="16" name="TextBox 53"/>
            <p:cNvSpPr txBox="1"/>
            <p:nvPr/>
          </p:nvSpPr>
          <p:spPr>
            <a:xfrm>
              <a:off x="1674115" y="2728049"/>
              <a:ext cx="985093" cy="230902"/>
            </a:xfrm>
            <a:prstGeom prst="rect">
              <a:avLst/>
            </a:prstGeom>
            <a:grp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a:latin typeface="+mn-ea"/>
                  <a:ea typeface="+mn-ea"/>
                </a:rPr>
                <a:t>职务名称</a:t>
              </a:r>
            </a:p>
          </p:txBody>
        </p:sp>
        <p:sp>
          <p:nvSpPr>
            <p:cNvPr id="17" name="等腰三角形 16"/>
            <p:cNvSpPr/>
            <p:nvPr/>
          </p:nvSpPr>
          <p:spPr>
            <a:xfrm flipV="1">
              <a:off x="2057344"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grpSp>
      <p:sp>
        <p:nvSpPr>
          <p:cNvPr id="18" name="椭圆 8"/>
          <p:cNvSpPr/>
          <p:nvPr/>
        </p:nvSpPr>
        <p:spPr>
          <a:xfrm>
            <a:off x="6447722" y="2034594"/>
            <a:ext cx="1890447" cy="205010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19" name="TextBox 51"/>
          <p:cNvSpPr txBox="1"/>
          <p:nvPr/>
        </p:nvSpPr>
        <p:spPr>
          <a:xfrm>
            <a:off x="6432964" y="5536776"/>
            <a:ext cx="1919963" cy="820927"/>
          </a:xfrm>
          <a:prstGeom prst="rect">
            <a:avLst/>
          </a:prstGeom>
          <a:noFill/>
        </p:spPr>
        <p:txBody>
          <a:bodyPr wrap="square" lIns="0" tIns="0" rIns="0" bIns="0" rtlCol="0">
            <a:spAutoFit/>
          </a:bodyPr>
          <a:lstStyle/>
          <a:p>
            <a:pPr algn="just">
              <a:lnSpc>
                <a:spcPts val="1600"/>
              </a:lnSpc>
            </a:pPr>
            <a:r>
              <a:rPr lang="zh-CN" altLang="en-US" sz="1200" dirty="0">
                <a:solidFill>
                  <a:schemeClr val="tx1">
                    <a:lumMod val="75000"/>
                    <a:lumOff val="25000"/>
                  </a:schemeClr>
                </a:solidFill>
                <a:latin typeface="+mn-ea"/>
              </a:rPr>
              <a:t>点击输入简要文字介绍，文字内容需概括精炼，不用多余的文字修饰，言简意赅的说明分项内容</a:t>
            </a:r>
            <a:r>
              <a:rPr lang="en-US" altLang="zh-CN" sz="1200" dirty="0">
                <a:solidFill>
                  <a:schemeClr val="tx1">
                    <a:lumMod val="75000"/>
                    <a:lumOff val="25000"/>
                  </a:schemeClr>
                </a:solidFill>
                <a:latin typeface="+mn-ea"/>
              </a:rPr>
              <a:t>……</a:t>
            </a:r>
            <a:r>
              <a:rPr lang="zh-CN" altLang="en-US" sz="1200" dirty="0">
                <a:solidFill>
                  <a:schemeClr val="tx1">
                    <a:lumMod val="75000"/>
                    <a:lumOff val="25000"/>
                  </a:schemeClr>
                </a:solidFill>
                <a:latin typeface="+mn-ea"/>
              </a:rPr>
              <a:t>。</a:t>
            </a:r>
            <a:endParaRPr lang="en-US" altLang="zh-CN" sz="1200" dirty="0">
              <a:solidFill>
                <a:schemeClr val="tx1">
                  <a:lumMod val="75000"/>
                  <a:lumOff val="25000"/>
                </a:schemeClr>
              </a:solidFill>
              <a:latin typeface="+mn-ea"/>
            </a:endParaRPr>
          </a:p>
        </p:txBody>
      </p:sp>
      <p:grpSp>
        <p:nvGrpSpPr>
          <p:cNvPr id="20" name="组合 19"/>
          <p:cNvGrpSpPr/>
          <p:nvPr/>
        </p:nvGrpSpPr>
        <p:grpSpPr>
          <a:xfrm>
            <a:off x="9137361" y="4880758"/>
            <a:ext cx="1890447" cy="504578"/>
            <a:chOff x="1280133" y="2641600"/>
            <a:chExt cx="1773057" cy="473075"/>
          </a:xfrm>
          <a:solidFill>
            <a:srgbClr val="2F2637"/>
          </a:solidFill>
        </p:grpSpPr>
        <p:sp>
          <p:nvSpPr>
            <p:cNvPr id="21" name="圆角矩形 20"/>
            <p:cNvSpPr/>
            <p:nvPr/>
          </p:nvSpPr>
          <p:spPr>
            <a:xfrm>
              <a:off x="1280133" y="2641600"/>
              <a:ext cx="1773057" cy="38834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sp>
          <p:nvSpPr>
            <p:cNvPr id="22" name="TextBox 60"/>
            <p:cNvSpPr txBox="1"/>
            <p:nvPr/>
          </p:nvSpPr>
          <p:spPr>
            <a:xfrm>
              <a:off x="1674115" y="2728049"/>
              <a:ext cx="985093" cy="230902"/>
            </a:xfrm>
            <a:prstGeom prst="rect">
              <a:avLst/>
            </a:prstGeom>
            <a:grp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a:latin typeface="+mn-ea"/>
                  <a:ea typeface="+mn-ea"/>
                </a:rPr>
                <a:t>职务名称</a:t>
              </a:r>
            </a:p>
          </p:txBody>
        </p:sp>
        <p:sp>
          <p:nvSpPr>
            <p:cNvPr id="23" name="等腰三角形 22"/>
            <p:cNvSpPr/>
            <p:nvPr/>
          </p:nvSpPr>
          <p:spPr>
            <a:xfrm flipV="1">
              <a:off x="2057344" y="2975421"/>
              <a:ext cx="218634" cy="139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ea"/>
              </a:endParaRPr>
            </a:p>
          </p:txBody>
        </p:sp>
      </p:grpSp>
      <p:sp>
        <p:nvSpPr>
          <p:cNvPr id="24" name="椭圆 8"/>
          <p:cNvSpPr/>
          <p:nvPr/>
        </p:nvSpPr>
        <p:spPr>
          <a:xfrm>
            <a:off x="9137361" y="2034594"/>
            <a:ext cx="1890447" cy="205010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25" name="TextBox 58"/>
          <p:cNvSpPr txBox="1"/>
          <p:nvPr/>
        </p:nvSpPr>
        <p:spPr>
          <a:xfrm>
            <a:off x="9122603" y="5536776"/>
            <a:ext cx="1919963" cy="820927"/>
          </a:xfrm>
          <a:prstGeom prst="rect">
            <a:avLst/>
          </a:prstGeom>
          <a:noFill/>
        </p:spPr>
        <p:txBody>
          <a:bodyPr wrap="square" lIns="0" tIns="0" rIns="0" bIns="0" rtlCol="0">
            <a:spAutoFit/>
          </a:bodyPr>
          <a:lstStyle/>
          <a:p>
            <a:pPr algn="just">
              <a:lnSpc>
                <a:spcPts val="1600"/>
              </a:lnSpc>
            </a:pPr>
            <a:r>
              <a:rPr lang="zh-CN" altLang="en-US" sz="1200" dirty="0">
                <a:solidFill>
                  <a:schemeClr val="tx1">
                    <a:lumMod val="75000"/>
                    <a:lumOff val="25000"/>
                  </a:schemeClr>
                </a:solidFill>
                <a:latin typeface="+mn-ea"/>
              </a:rPr>
              <a:t>点击输入简要文字介绍，文字内容需概括精炼，不用多余的文字修饰，言简意赅的说明分项内容</a:t>
            </a:r>
            <a:r>
              <a:rPr lang="en-US" altLang="zh-CN" sz="1200" dirty="0">
                <a:solidFill>
                  <a:schemeClr val="tx1">
                    <a:lumMod val="75000"/>
                    <a:lumOff val="25000"/>
                  </a:schemeClr>
                </a:solidFill>
                <a:latin typeface="+mn-ea"/>
              </a:rPr>
              <a:t>……</a:t>
            </a:r>
            <a:r>
              <a:rPr lang="zh-CN" altLang="en-US" sz="1200" dirty="0">
                <a:solidFill>
                  <a:schemeClr val="tx1">
                    <a:lumMod val="75000"/>
                    <a:lumOff val="25000"/>
                  </a:schemeClr>
                </a:solidFill>
                <a:latin typeface="+mn-ea"/>
              </a:rPr>
              <a:t>。</a:t>
            </a:r>
            <a:endParaRPr lang="en-US" altLang="zh-CN" sz="1200" dirty="0">
              <a:solidFill>
                <a:schemeClr val="tx1">
                  <a:lumMod val="75000"/>
                  <a:lumOff val="25000"/>
                </a:schemeClr>
              </a:solidFill>
              <a:latin typeface="+mn-ea"/>
            </a:endParaRPr>
          </a:p>
        </p:txBody>
      </p:sp>
      <p:sp>
        <p:nvSpPr>
          <p:cNvPr id="26" name="椭圆 8"/>
          <p:cNvSpPr/>
          <p:nvPr/>
        </p:nvSpPr>
        <p:spPr>
          <a:xfrm>
            <a:off x="975040" y="1933302"/>
            <a:ext cx="2077255" cy="2252687"/>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27" name="椭圆 8"/>
          <p:cNvSpPr/>
          <p:nvPr/>
        </p:nvSpPr>
        <p:spPr>
          <a:xfrm>
            <a:off x="3664679" y="1933302"/>
            <a:ext cx="2077255" cy="2252687"/>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28" name="椭圆 8"/>
          <p:cNvSpPr/>
          <p:nvPr/>
        </p:nvSpPr>
        <p:spPr>
          <a:xfrm>
            <a:off x="6354318" y="1933302"/>
            <a:ext cx="2077255" cy="2252687"/>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29" name="椭圆 8"/>
          <p:cNvSpPr/>
          <p:nvPr/>
        </p:nvSpPr>
        <p:spPr>
          <a:xfrm>
            <a:off x="9043956" y="1933302"/>
            <a:ext cx="2077255" cy="2252687"/>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mn-ea"/>
            </a:endParaRPr>
          </a:p>
        </p:txBody>
      </p:sp>
      <p:sp>
        <p:nvSpPr>
          <p:cNvPr id="30" name="矩形 29"/>
          <p:cNvSpPr>
            <a:spLocks noChangeArrowheads="1"/>
          </p:cNvSpPr>
          <p:nvPr/>
        </p:nvSpPr>
        <p:spPr bwMode="auto">
          <a:xfrm>
            <a:off x="1329808" y="4302644"/>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mn-ea"/>
                <a:cs typeface="+mj-cs"/>
              </a:rPr>
              <a:t>姓名</a:t>
            </a:r>
            <a:endParaRPr lang="en-US" altLang="zh-CN" sz="2100" b="1" cap="all" dirty="0">
              <a:solidFill>
                <a:schemeClr val="tx1">
                  <a:lumMod val="75000"/>
                  <a:lumOff val="25000"/>
                </a:schemeClr>
              </a:solidFill>
              <a:latin typeface="+mn-ea"/>
              <a:cs typeface="+mj-cs"/>
            </a:endParaRPr>
          </a:p>
        </p:txBody>
      </p:sp>
      <p:sp>
        <p:nvSpPr>
          <p:cNvPr id="31" name="矩形 30"/>
          <p:cNvSpPr>
            <a:spLocks noChangeArrowheads="1"/>
          </p:cNvSpPr>
          <p:nvPr/>
        </p:nvSpPr>
        <p:spPr bwMode="auto">
          <a:xfrm>
            <a:off x="4019447" y="4302644"/>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mn-ea"/>
                <a:cs typeface="+mj-cs"/>
              </a:rPr>
              <a:t>姓名</a:t>
            </a:r>
            <a:endParaRPr lang="en-US" altLang="zh-CN" sz="2100" b="1" cap="all" dirty="0">
              <a:solidFill>
                <a:schemeClr val="tx1">
                  <a:lumMod val="75000"/>
                  <a:lumOff val="25000"/>
                </a:schemeClr>
              </a:solidFill>
              <a:latin typeface="+mn-ea"/>
              <a:cs typeface="+mj-cs"/>
            </a:endParaRPr>
          </a:p>
        </p:txBody>
      </p:sp>
      <p:sp>
        <p:nvSpPr>
          <p:cNvPr id="32" name="矩形 31"/>
          <p:cNvSpPr>
            <a:spLocks noChangeArrowheads="1"/>
          </p:cNvSpPr>
          <p:nvPr/>
        </p:nvSpPr>
        <p:spPr bwMode="auto">
          <a:xfrm>
            <a:off x="6709087" y="4302644"/>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mn-ea"/>
                <a:cs typeface="+mj-cs"/>
              </a:rPr>
              <a:t>姓名</a:t>
            </a:r>
            <a:endParaRPr lang="en-US" altLang="zh-CN" sz="2100" b="1" cap="all" dirty="0">
              <a:solidFill>
                <a:schemeClr val="tx1">
                  <a:lumMod val="75000"/>
                  <a:lumOff val="25000"/>
                </a:schemeClr>
              </a:solidFill>
              <a:latin typeface="+mn-ea"/>
              <a:cs typeface="+mj-cs"/>
            </a:endParaRPr>
          </a:p>
        </p:txBody>
      </p:sp>
      <p:sp>
        <p:nvSpPr>
          <p:cNvPr id="33" name="矩形 32"/>
          <p:cNvSpPr>
            <a:spLocks noChangeArrowheads="1"/>
          </p:cNvSpPr>
          <p:nvPr/>
        </p:nvSpPr>
        <p:spPr bwMode="auto">
          <a:xfrm>
            <a:off x="9398726" y="4302644"/>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mn-ea"/>
                <a:cs typeface="+mj-cs"/>
              </a:rPr>
              <a:t>姓名</a:t>
            </a:r>
            <a:endParaRPr lang="en-US" altLang="zh-CN" sz="2100" b="1" cap="all" dirty="0">
              <a:solidFill>
                <a:schemeClr val="tx1">
                  <a:lumMod val="75000"/>
                  <a:lumOff val="25000"/>
                </a:schemeClr>
              </a:solidFill>
              <a:latin typeface="+mn-ea"/>
              <a:cs typeface="+mj-cs"/>
            </a:endParaRPr>
          </a:p>
        </p:txBody>
      </p:sp>
      <p:sp>
        <p:nvSpPr>
          <p:cNvPr id="34"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Tree>
    <p:extLst>
      <p:ext uri="{BB962C8B-B14F-4D97-AF65-F5344CB8AC3E}">
        <p14:creationId xmlns:p14="http://schemas.microsoft.com/office/powerpoint/2010/main" val="119174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6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6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1+#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9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1+#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9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1+#ppt_w/2"/>
                                          </p:val>
                                        </p:tav>
                                        <p:tav tm="100000">
                                          <p:val>
                                            <p:strVal val="#ppt_x"/>
                                          </p:val>
                                        </p:tav>
                                      </p:tavLst>
                                    </p:anim>
                                    <p:anim calcmode="lin" valueType="num">
                                      <p:cBhvr additive="base">
                                        <p:cTn id="36" dur="50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1400"/>
                            </p:stCondLst>
                            <p:childTnLst>
                              <p:par>
                                <p:cTn id="38" presetID="2" presetClass="entr" presetSubtype="4"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fill="hold"/>
                                        <p:tgtEl>
                                          <p:spTgt spid="2"/>
                                        </p:tgtEl>
                                        <p:attrNameLst>
                                          <p:attrName>ppt_x</p:attrName>
                                        </p:attrNameLst>
                                      </p:cBhvr>
                                      <p:tavLst>
                                        <p:tav tm="0">
                                          <p:val>
                                            <p:strVal val="#ppt_x"/>
                                          </p:val>
                                        </p:tav>
                                        <p:tav tm="100000">
                                          <p:val>
                                            <p:strVal val="#ppt_x"/>
                                          </p:val>
                                        </p:tav>
                                      </p:tavLst>
                                    </p:anim>
                                    <p:anim calcmode="lin" valueType="num">
                                      <p:cBhvr additive="base">
                                        <p:cTn id="41" dur="500" fill="hold"/>
                                        <p:tgtEl>
                                          <p:spTgt spid="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3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30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60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ppt_x"/>
                                          </p:val>
                                        </p:tav>
                                        <p:tav tm="100000">
                                          <p:val>
                                            <p:strVal val="#ppt_x"/>
                                          </p:val>
                                        </p:tav>
                                      </p:tavLst>
                                    </p:anim>
                                    <p:anim calcmode="lin" valueType="num">
                                      <p:cBhvr additive="base">
                                        <p:cTn id="57" dur="5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60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ppt_x"/>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90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ppt_x"/>
                                          </p:val>
                                        </p:tav>
                                        <p:tav tm="100000">
                                          <p:val>
                                            <p:strVal val="#ppt_x"/>
                                          </p:val>
                                        </p:tav>
                                      </p:tavLst>
                                    </p:anim>
                                    <p:anim calcmode="lin" valueType="num">
                                      <p:cBhvr additive="base">
                                        <p:cTn id="65" dur="500" fill="hold"/>
                                        <p:tgtEl>
                                          <p:spTgt spid="20"/>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90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ppt_x"/>
                                          </p:val>
                                        </p:tav>
                                        <p:tav tm="100000">
                                          <p:val>
                                            <p:strVal val="#ppt_x"/>
                                          </p:val>
                                        </p:tav>
                                      </p:tavLst>
                                    </p:anim>
                                    <p:anim calcmode="lin" valueType="num">
                                      <p:cBhvr additive="base">
                                        <p:cTn id="69" dur="500" fill="hold"/>
                                        <p:tgtEl>
                                          <p:spTgt spid="25"/>
                                        </p:tgtEl>
                                        <p:attrNameLst>
                                          <p:attrName>ppt_y</p:attrName>
                                        </p:attrNameLst>
                                      </p:cBhvr>
                                      <p:tavLst>
                                        <p:tav tm="0">
                                          <p:val>
                                            <p:strVal val="1+#ppt_h/2"/>
                                          </p:val>
                                        </p:tav>
                                        <p:tav tm="100000">
                                          <p:val>
                                            <p:strVal val="#ppt_y"/>
                                          </p:val>
                                        </p:tav>
                                      </p:tavLst>
                                    </p:anim>
                                  </p:childTnLst>
                                </p:cTn>
                              </p:par>
                            </p:childTnLst>
                          </p:cTn>
                        </p:par>
                        <p:par>
                          <p:cTn id="70" fill="hold">
                            <p:stCondLst>
                              <p:cond delay="2800"/>
                            </p:stCondLst>
                            <p:childTnLst>
                              <p:par>
                                <p:cTn id="71" presetID="2" presetClass="entr" presetSubtype="2" fill="hold" grpId="0" nodeType="afterEffect">
                                  <p:stCondLst>
                                    <p:cond delay="0"/>
                                  </p:stCondLst>
                                  <p:childTnLst>
                                    <p:set>
                                      <p:cBhvr>
                                        <p:cTn id="72" dur="1" fill="hold">
                                          <p:stCondLst>
                                            <p:cond delay="0"/>
                                          </p:stCondLst>
                                        </p:cTn>
                                        <p:tgtEl>
                                          <p:spTgt spid="30">
                                            <p:txEl>
                                              <p:pRg st="0" end="0"/>
                                            </p:txEl>
                                          </p:spTgt>
                                        </p:tgtEl>
                                        <p:attrNameLst>
                                          <p:attrName>style.visibility</p:attrName>
                                        </p:attrNameLst>
                                      </p:cBhvr>
                                      <p:to>
                                        <p:strVal val="visible"/>
                                      </p:to>
                                    </p:set>
                                    <p:anim calcmode="lin" valueType="num">
                                      <p:cBhvr additive="base">
                                        <p:cTn id="73" dur="1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74" dur="1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2900"/>
                            </p:stCondLst>
                            <p:childTnLst>
                              <p:par>
                                <p:cTn id="76" presetID="2" presetClass="entr" presetSubtype="2" fill="hold" grpId="0" nodeType="afterEffect">
                                  <p:stCondLst>
                                    <p:cond delay="0"/>
                                  </p:stCondLst>
                                  <p:childTnLst>
                                    <p:set>
                                      <p:cBhvr>
                                        <p:cTn id="77" dur="1" fill="hold">
                                          <p:stCondLst>
                                            <p:cond delay="0"/>
                                          </p:stCondLst>
                                        </p:cTn>
                                        <p:tgtEl>
                                          <p:spTgt spid="31">
                                            <p:txEl>
                                              <p:pRg st="0" end="0"/>
                                            </p:txEl>
                                          </p:spTgt>
                                        </p:tgtEl>
                                        <p:attrNameLst>
                                          <p:attrName>style.visibility</p:attrName>
                                        </p:attrNameLst>
                                      </p:cBhvr>
                                      <p:to>
                                        <p:strVal val="visible"/>
                                      </p:to>
                                    </p:set>
                                    <p:anim calcmode="lin" valueType="num">
                                      <p:cBhvr additive="base">
                                        <p:cTn id="78" dur="1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79" dur="1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par>
                          <p:cTn id="80" fill="hold">
                            <p:stCondLst>
                              <p:cond delay="3000"/>
                            </p:stCondLst>
                            <p:childTnLst>
                              <p:par>
                                <p:cTn id="81" presetID="2" presetClass="entr" presetSubtype="2" fill="hold" grpId="0" nodeType="afterEffect">
                                  <p:stCondLst>
                                    <p:cond delay="0"/>
                                  </p:stCondLst>
                                  <p:childTnLst>
                                    <p:set>
                                      <p:cBhvr>
                                        <p:cTn id="82" dur="1" fill="hold">
                                          <p:stCondLst>
                                            <p:cond delay="0"/>
                                          </p:stCondLst>
                                        </p:cTn>
                                        <p:tgtEl>
                                          <p:spTgt spid="32">
                                            <p:txEl>
                                              <p:pRg st="0" end="0"/>
                                            </p:txEl>
                                          </p:spTgt>
                                        </p:tgtEl>
                                        <p:attrNameLst>
                                          <p:attrName>style.visibility</p:attrName>
                                        </p:attrNameLst>
                                      </p:cBhvr>
                                      <p:to>
                                        <p:strVal val="visible"/>
                                      </p:to>
                                    </p:set>
                                    <p:anim calcmode="lin" valueType="num">
                                      <p:cBhvr additive="base">
                                        <p:cTn id="83" dur="1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84" dur="1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85" fill="hold">
                            <p:stCondLst>
                              <p:cond delay="3100"/>
                            </p:stCondLst>
                            <p:childTnLst>
                              <p:par>
                                <p:cTn id="86" presetID="2" presetClass="entr" presetSubtype="2" fill="hold" grpId="0" nodeType="afterEffect">
                                  <p:stCondLst>
                                    <p:cond delay="0"/>
                                  </p:stCondLst>
                                  <p:childTnLst>
                                    <p:set>
                                      <p:cBhvr>
                                        <p:cTn id="87" dur="1" fill="hold">
                                          <p:stCondLst>
                                            <p:cond delay="0"/>
                                          </p:stCondLst>
                                        </p:cTn>
                                        <p:tgtEl>
                                          <p:spTgt spid="33">
                                            <p:txEl>
                                              <p:pRg st="0" end="0"/>
                                            </p:txEl>
                                          </p:spTgt>
                                        </p:tgtEl>
                                        <p:attrNameLst>
                                          <p:attrName>style.visibility</p:attrName>
                                        </p:attrNameLst>
                                      </p:cBhvr>
                                      <p:to>
                                        <p:strVal val="visible"/>
                                      </p:to>
                                    </p:set>
                                    <p:anim calcmode="lin" valueType="num">
                                      <p:cBhvr additive="base">
                                        <p:cTn id="88" dur="1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89" dur="1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2" grpId="0" animBg="1"/>
      <p:bldP spid="13" grpId="0"/>
      <p:bldP spid="18" grpId="0" animBg="1"/>
      <p:bldP spid="19" grpId="0"/>
      <p:bldP spid="24" grpId="0" animBg="1"/>
      <p:bldP spid="25" grpId="0"/>
      <p:bldP spid="26" grpId="0" animBg="1"/>
      <p:bldP spid="27" grpId="0" animBg="1"/>
      <p:bldP spid="28" grpId="0" animBg="1"/>
      <p:bldP spid="29" grpId="0" animBg="1"/>
      <p:bldP spid="30" grpId="0" build="p"/>
      <p:bldP spid="31" grpId="0" build="p"/>
      <p:bldP spid="32" grpId="0" build="p"/>
      <p:bldP spid="3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下箭头 10"/>
          <p:cNvSpPr>
            <a:spLocks noChangeArrowheads="1"/>
          </p:cNvSpPr>
          <p:nvPr/>
        </p:nvSpPr>
        <p:spPr bwMode="auto">
          <a:xfrm>
            <a:off x="4845738" y="4137930"/>
            <a:ext cx="2586654" cy="2677145"/>
          </a:xfrm>
          <a:prstGeom prst="downArrow">
            <a:avLst>
              <a:gd name="adj1" fmla="val 50000"/>
              <a:gd name="adj2" fmla="val 49992"/>
            </a:avLst>
          </a:prstGeom>
          <a:solidFill>
            <a:srgbClr val="2F2637"/>
          </a:solidFill>
          <a:ln>
            <a:noFill/>
          </a:ln>
          <a:extLst/>
        </p:spPr>
        <p:txBody>
          <a:bodyPr lIns="121917" tIns="60958" rIns="121917" bIns="6095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ea"/>
              <a:ea typeface="+mn-ea"/>
              <a:sym typeface="宋体" panose="02010600030101010101" pitchFamily="2" charset="-122"/>
            </a:endParaRPr>
          </a:p>
        </p:txBody>
      </p:sp>
      <p:sp>
        <p:nvSpPr>
          <p:cNvPr id="12" name="下箭头 11"/>
          <p:cNvSpPr>
            <a:spLocks noChangeArrowheads="1"/>
          </p:cNvSpPr>
          <p:nvPr/>
        </p:nvSpPr>
        <p:spPr bwMode="auto">
          <a:xfrm flipH="1" flipV="1">
            <a:off x="4847643" y="1533193"/>
            <a:ext cx="2586654" cy="2593304"/>
          </a:xfrm>
          <a:prstGeom prst="downArrow">
            <a:avLst>
              <a:gd name="adj1" fmla="val 50000"/>
              <a:gd name="adj2" fmla="val 50004"/>
            </a:avLst>
          </a:prstGeom>
          <a:solidFill>
            <a:srgbClr val="2F2637"/>
          </a:solidFill>
          <a:ln>
            <a:noFill/>
          </a:ln>
          <a:extLst/>
        </p:spPr>
        <p:txBody>
          <a:bodyPr lIns="121917" tIns="60958" rIns="121917" bIns="6095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ea"/>
              <a:ea typeface="+mn-ea"/>
              <a:sym typeface="宋体" panose="02010600030101010101" pitchFamily="2" charset="-122"/>
            </a:endParaRPr>
          </a:p>
        </p:txBody>
      </p:sp>
      <p:sp>
        <p:nvSpPr>
          <p:cNvPr id="13" name="Freeform 14"/>
          <p:cNvSpPr>
            <a:spLocks noEditPoints="1" noChangeArrowheads="1"/>
          </p:cNvSpPr>
          <p:nvPr/>
        </p:nvSpPr>
        <p:spPr bwMode="auto">
          <a:xfrm>
            <a:off x="5828590" y="3187115"/>
            <a:ext cx="601902" cy="53542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00729" tIns="50365" rIns="100729" bIns="50365"/>
          <a:lstStyle/>
          <a:p>
            <a:endParaRPr lang="zh-CN" altLang="en-US">
              <a:latin typeface="+mn-ea"/>
            </a:endParaRPr>
          </a:p>
        </p:txBody>
      </p:sp>
      <p:pic>
        <p:nvPicPr>
          <p:cNvPr id="14" name="Picture 3" descr="C:\Users\Jonahs\Dropbox\Projects SCOTT\MEET Windows Azure\source\Background\tile-icon-bigdata.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603828" y="4568559"/>
            <a:ext cx="1051423" cy="1051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a:spLocks noChangeArrowheads="1"/>
          </p:cNvSpPr>
          <p:nvPr/>
        </p:nvSpPr>
        <p:spPr bwMode="auto">
          <a:xfrm>
            <a:off x="5800019" y="1676100"/>
            <a:ext cx="679995" cy="1692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400" b="1" dirty="0">
                <a:solidFill>
                  <a:schemeClr val="bg1"/>
                </a:solidFill>
                <a:latin typeface="+mn-ea"/>
                <a:ea typeface="+mn-ea"/>
                <a:sym typeface="方正姚体" panose="02010601030101010101" pitchFamily="2" charset="-122"/>
              </a:rPr>
              <a:t>    01</a:t>
            </a:r>
            <a:endParaRPr lang="zh-CN" altLang="en-US" sz="3400" b="1" dirty="0">
              <a:solidFill>
                <a:schemeClr val="bg1"/>
              </a:solidFill>
              <a:latin typeface="+mn-ea"/>
              <a:ea typeface="+mn-ea"/>
              <a:sym typeface="方正姚体" panose="02010601030101010101" pitchFamily="2" charset="-122"/>
            </a:endParaRPr>
          </a:p>
        </p:txBody>
      </p:sp>
      <p:sp>
        <p:nvSpPr>
          <p:cNvPr id="16" name="TextBox 15"/>
          <p:cNvSpPr>
            <a:spLocks noChangeArrowheads="1"/>
          </p:cNvSpPr>
          <p:nvPr/>
        </p:nvSpPr>
        <p:spPr bwMode="auto">
          <a:xfrm>
            <a:off x="5800019" y="5889032"/>
            <a:ext cx="679995" cy="1169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400" b="1">
                <a:solidFill>
                  <a:schemeClr val="bg1"/>
                </a:solidFill>
                <a:latin typeface="+mn-ea"/>
                <a:ea typeface="+mn-ea"/>
                <a:sym typeface="方正姚体" panose="02010601030101010101" pitchFamily="2" charset="-122"/>
              </a:rPr>
              <a:t>02</a:t>
            </a:r>
            <a:endParaRPr lang="zh-CN" altLang="en-US" sz="3400" b="1">
              <a:solidFill>
                <a:schemeClr val="bg1"/>
              </a:solidFill>
              <a:latin typeface="+mn-ea"/>
              <a:ea typeface="+mn-ea"/>
              <a:sym typeface="方正姚体" panose="02010601030101010101" pitchFamily="2" charset="-122"/>
            </a:endParaRPr>
          </a:p>
        </p:txBody>
      </p:sp>
      <p:sp>
        <p:nvSpPr>
          <p:cNvPr id="17" name="TextBox 16"/>
          <p:cNvSpPr>
            <a:spLocks noChangeArrowheads="1"/>
          </p:cNvSpPr>
          <p:nvPr/>
        </p:nvSpPr>
        <p:spPr bwMode="auto">
          <a:xfrm>
            <a:off x="1280042" y="2828893"/>
            <a:ext cx="3388555" cy="11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solidFill>
                  <a:srgbClr val="3F3F3F"/>
                </a:solidFill>
                <a:latin typeface="+mn-ea"/>
                <a:ea typeface="+mn-ea"/>
                <a:sym typeface="宋体" panose="02010600030101010101" pitchFamily="2" charset="-122"/>
              </a:rPr>
              <a:t>这里输入简单的文字概述这里输入简单文字概述简单的文字概述这里输入简单的文字概述这里输入简单</a:t>
            </a:r>
          </a:p>
        </p:txBody>
      </p:sp>
      <p:sp>
        <p:nvSpPr>
          <p:cNvPr id="18" name="矩形 17"/>
          <p:cNvSpPr>
            <a:spLocks noChangeArrowheads="1"/>
          </p:cNvSpPr>
          <p:nvPr/>
        </p:nvSpPr>
        <p:spPr bwMode="auto">
          <a:xfrm>
            <a:off x="1299089" y="2396356"/>
            <a:ext cx="2424750"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tx1">
                    <a:lumMod val="65000"/>
                    <a:lumOff val="35000"/>
                  </a:schemeClr>
                </a:solidFill>
                <a:latin typeface="+mn-ea"/>
                <a:ea typeface="+mn-ea"/>
                <a:sym typeface="微软雅黑" panose="020B0503020204020204" pitchFamily="34" charset="-122"/>
              </a:rPr>
              <a:t>输入相关标题</a:t>
            </a:r>
          </a:p>
        </p:txBody>
      </p:sp>
      <p:sp>
        <p:nvSpPr>
          <p:cNvPr id="19" name="TextBox 18"/>
          <p:cNvSpPr>
            <a:spLocks noChangeArrowheads="1"/>
          </p:cNvSpPr>
          <p:nvPr/>
        </p:nvSpPr>
        <p:spPr bwMode="auto">
          <a:xfrm>
            <a:off x="7864769" y="4985852"/>
            <a:ext cx="3388554" cy="11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3F3F3F"/>
                </a:solidFill>
                <a:latin typeface="+mn-ea"/>
                <a:ea typeface="+mn-ea"/>
                <a:sym typeface="宋体" panose="02010600030101010101" pitchFamily="2" charset="-122"/>
              </a:rPr>
              <a:t>这里输入简单的文字概述这里输入简单文字概述简单的文字概述这里输入简单的文字概述这里输入简单</a:t>
            </a:r>
          </a:p>
        </p:txBody>
      </p:sp>
      <p:sp>
        <p:nvSpPr>
          <p:cNvPr id="20" name="矩形 19"/>
          <p:cNvSpPr>
            <a:spLocks noChangeArrowheads="1"/>
          </p:cNvSpPr>
          <p:nvPr/>
        </p:nvSpPr>
        <p:spPr bwMode="auto">
          <a:xfrm>
            <a:off x="7885721" y="4553316"/>
            <a:ext cx="2422845" cy="4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chemeClr val="tx1">
                    <a:lumMod val="65000"/>
                    <a:lumOff val="35000"/>
                  </a:schemeClr>
                </a:solidFill>
                <a:latin typeface="+mn-ea"/>
                <a:ea typeface="+mn-ea"/>
                <a:sym typeface="微软雅黑" panose="020B0503020204020204" pitchFamily="34" charset="-122"/>
              </a:rPr>
              <a:t>输入相关标题</a:t>
            </a:r>
          </a:p>
        </p:txBody>
      </p:sp>
      <p:sp>
        <p:nvSpPr>
          <p:cNvPr id="21"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2" name="文本框 1"/>
          <p:cNvSpPr txBox="1"/>
          <p:nvPr/>
        </p:nvSpPr>
        <p:spPr>
          <a:xfrm>
            <a:off x="8811491" y="1676100"/>
            <a:ext cx="2697018" cy="646331"/>
          </a:xfrm>
          <a:prstGeom prst="rect">
            <a:avLst/>
          </a:prstGeom>
          <a:noFill/>
        </p:spPr>
        <p:txBody>
          <a:bodyPr wrap="square" rtlCol="0">
            <a:spAutoFit/>
          </a:bodyPr>
          <a:lstStyle/>
          <a:p>
            <a:r>
              <a:rPr lang="en-US" altLang="zh-CN" dirty="0">
                <a:solidFill>
                  <a:srgbClr val="E8E8E8"/>
                </a:solidFill>
              </a:rPr>
              <a:t>https://www.ypppt.com/</a:t>
            </a:r>
            <a:endParaRPr lang="zh-CN" altLang="en-US" dirty="0">
              <a:solidFill>
                <a:srgbClr val="E8E8E8"/>
              </a:solidFill>
            </a:endParaRPr>
          </a:p>
        </p:txBody>
      </p:sp>
    </p:spTree>
    <p:extLst>
      <p:ext uri="{BB962C8B-B14F-4D97-AF65-F5344CB8AC3E}">
        <p14:creationId xmlns:p14="http://schemas.microsoft.com/office/powerpoint/2010/main" val="377090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p:cBhvr>
                                        <p:cTn id="7" dur="500"/>
                                        <p:tgtEl>
                                          <p:spTgt spid="1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p:cBhvr>
                                        <p:cTn id="10" dur="500"/>
                                        <p:tgtEl>
                                          <p:spTgt spid="11"/>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100000">
                                          <p:val>
                                            <p:strVal val="#ppt_x"/>
                                          </p:val>
                                        </p:tav>
                                      </p:tavLst>
                                    </p:anim>
                                    <p:anim calcmode="lin" valueType="num">
                                      <p:cBhvr>
                                        <p:cTn id="25" dur="500" fill="hold"/>
                                        <p:tgtEl>
                                          <p:spTgt spid="16"/>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autoUpdateAnimBg="0"/>
      <p:bldP spid="12" grpId="0" bldLvl="0" animBg="1" autoUpdateAnimBg="0"/>
      <p:bldP spid="13" grpId="0" animBg="1"/>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2"/>
          <p:cNvGrpSpPr>
            <a:grpSpLocks/>
          </p:cNvGrpSpPr>
          <p:nvPr/>
        </p:nvGrpSpPr>
        <p:grpSpPr bwMode="auto">
          <a:xfrm>
            <a:off x="826981" y="1856218"/>
            <a:ext cx="3171412" cy="3351988"/>
            <a:chOff x="0" y="0"/>
            <a:chExt cx="3171825" cy="3351213"/>
          </a:xfrm>
        </p:grpSpPr>
        <p:sp>
          <p:nvSpPr>
            <p:cNvPr id="3" name="Freeform 34"/>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5"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6"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7"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8"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9"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10" name="Freeform 41"/>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1" name="Freeform 42"/>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2" name="Freeform 43"/>
            <p:cNvSpPr>
              <a:spLocks/>
            </p:cNvSpPr>
            <p:nvPr/>
          </p:nvSpPr>
          <p:spPr bwMode="auto">
            <a:xfrm>
              <a:off x="958850" y="466725"/>
              <a:ext cx="2212975" cy="2713038"/>
            </a:xfrm>
            <a:custGeom>
              <a:avLst/>
              <a:gdLst>
                <a:gd name="T0" fmla="*/ 2147483647 w 790"/>
                <a:gd name="T1" fmla="*/ 0 h 967"/>
                <a:gd name="T2" fmla="*/ 2147483647 w 790"/>
                <a:gd name="T3" fmla="*/ 2147483647 h 967"/>
                <a:gd name="T4" fmla="*/ 0 w 790"/>
                <a:gd name="T5" fmla="*/ 2147483647 h 967"/>
                <a:gd name="T6" fmla="*/ 2147483647 w 790"/>
                <a:gd name="T7" fmla="*/ 2147483647 h 967"/>
                <a:gd name="T8" fmla="*/ 2147483647 w 790"/>
                <a:gd name="T9" fmla="*/ 2147483647 h 967"/>
                <a:gd name="T10" fmla="*/ 2147483647 w 790"/>
                <a:gd name="T11" fmla="*/ 2147483647 h 967"/>
                <a:gd name="T12" fmla="*/ 2147483647 w 790"/>
                <a:gd name="T13" fmla="*/ 2147483647 h 967"/>
                <a:gd name="T14" fmla="*/ 2147483647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3" name="Freeform 44"/>
            <p:cNvSpPr>
              <a:spLocks/>
            </p:cNvSpPr>
            <p:nvPr/>
          </p:nvSpPr>
          <p:spPr bwMode="auto">
            <a:xfrm>
              <a:off x="0" y="1592263"/>
              <a:ext cx="1585913" cy="1458913"/>
            </a:xfrm>
            <a:custGeom>
              <a:avLst/>
              <a:gdLst>
                <a:gd name="T0" fmla="*/ 2147483647 w 566"/>
                <a:gd name="T1" fmla="*/ 0 h 520"/>
                <a:gd name="T2" fmla="*/ 2147483647 w 566"/>
                <a:gd name="T3" fmla="*/ 0 h 520"/>
                <a:gd name="T4" fmla="*/ 0 w 566"/>
                <a:gd name="T5" fmla="*/ 0 h 520"/>
                <a:gd name="T6" fmla="*/ 2147483647 w 566"/>
                <a:gd name="T7" fmla="*/ 2147483647 h 520"/>
                <a:gd name="T8" fmla="*/ 2147483647 w 566"/>
                <a:gd name="T9" fmla="*/ 2147483647 h 520"/>
                <a:gd name="T10" fmla="*/ 2147483647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4" name="Freeform 4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5" name="Freeform 4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6"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17" name="Freeform 4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18" name="文本框 69"/>
            <p:cNvSpPr txBox="1">
              <a:spLocks noChangeArrowheads="1"/>
            </p:cNvSpPr>
            <p:nvPr/>
          </p:nvSpPr>
          <p:spPr bwMode="auto">
            <a:xfrm>
              <a:off x="909768" y="1187000"/>
              <a:ext cx="1412875" cy="76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400" dirty="0">
                  <a:solidFill>
                    <a:srgbClr val="465766"/>
                  </a:solidFill>
                  <a:latin typeface="+mn-ea"/>
                  <a:ea typeface="+mn-ea"/>
                </a:rPr>
                <a:t>45%</a:t>
              </a:r>
              <a:endParaRPr lang="zh-CN" altLang="en-US" sz="4400" dirty="0">
                <a:solidFill>
                  <a:srgbClr val="465766"/>
                </a:solidFill>
                <a:latin typeface="+mn-ea"/>
                <a:ea typeface="+mn-ea"/>
              </a:endParaRPr>
            </a:p>
          </p:txBody>
        </p:sp>
      </p:grpSp>
      <p:grpSp>
        <p:nvGrpSpPr>
          <p:cNvPr id="19" name="组合 73"/>
          <p:cNvGrpSpPr>
            <a:grpSpLocks/>
          </p:cNvGrpSpPr>
          <p:nvPr/>
        </p:nvGrpSpPr>
        <p:grpSpPr bwMode="auto">
          <a:xfrm>
            <a:off x="4452360" y="1856218"/>
            <a:ext cx="3171412" cy="3351988"/>
            <a:chOff x="0" y="0"/>
            <a:chExt cx="3171825" cy="3351213"/>
          </a:xfrm>
        </p:grpSpPr>
        <p:sp>
          <p:nvSpPr>
            <p:cNvPr id="20" name="Freeform 5"/>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21"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2"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3"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4"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5"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6"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27" name="Freeform 12"/>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28" name="Freeform 13"/>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29" name="Freeform 14"/>
            <p:cNvSpPr>
              <a:spLocks/>
            </p:cNvSpPr>
            <p:nvPr/>
          </p:nvSpPr>
          <p:spPr bwMode="auto">
            <a:xfrm>
              <a:off x="0" y="466725"/>
              <a:ext cx="3171825" cy="2713038"/>
            </a:xfrm>
            <a:custGeom>
              <a:avLst/>
              <a:gdLst>
                <a:gd name="T0" fmla="*/ 2147483647 w 1132"/>
                <a:gd name="T1" fmla="*/ 0 h 967"/>
                <a:gd name="T2" fmla="*/ 2147483647 w 1132"/>
                <a:gd name="T3" fmla="*/ 2147483647 h 967"/>
                <a:gd name="T4" fmla="*/ 0 w 1132"/>
                <a:gd name="T5" fmla="*/ 2147483647 h 967"/>
                <a:gd name="T6" fmla="*/ 2147483647 w 1132"/>
                <a:gd name="T7" fmla="*/ 2147483647 h 967"/>
                <a:gd name="T8" fmla="*/ 2147483647 w 1132"/>
                <a:gd name="T9" fmla="*/ 2147483647 h 967"/>
                <a:gd name="T10" fmla="*/ 2147483647 w 1132"/>
                <a:gd name="T11" fmla="*/ 2147483647 h 967"/>
                <a:gd name="T12" fmla="*/ 2147483647 w 1132"/>
                <a:gd name="T13" fmla="*/ 2147483647 h 967"/>
                <a:gd name="T14" fmla="*/ 2147483647 w 1132"/>
                <a:gd name="T15" fmla="*/ 2147483647 h 967"/>
                <a:gd name="T16" fmla="*/ 2147483647 w 1132"/>
                <a:gd name="T17" fmla="*/ 2147483647 h 967"/>
                <a:gd name="T18" fmla="*/ 2147483647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0" name="Freeform 1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1" name="Freeform 1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2"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33" name="Freeform 1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4" name="文本框 70"/>
            <p:cNvSpPr txBox="1">
              <a:spLocks noChangeArrowheads="1"/>
            </p:cNvSpPr>
            <p:nvPr/>
          </p:nvSpPr>
          <p:spPr bwMode="auto">
            <a:xfrm>
              <a:off x="977101" y="1163808"/>
              <a:ext cx="1412875" cy="76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400">
                  <a:solidFill>
                    <a:srgbClr val="465766"/>
                  </a:solidFill>
                  <a:latin typeface="+mn-ea"/>
                  <a:ea typeface="+mn-ea"/>
                </a:rPr>
                <a:t>55%</a:t>
              </a:r>
              <a:endParaRPr lang="zh-CN" altLang="en-US" sz="4400">
                <a:solidFill>
                  <a:srgbClr val="465766"/>
                </a:solidFill>
                <a:latin typeface="+mn-ea"/>
                <a:ea typeface="+mn-ea"/>
              </a:endParaRPr>
            </a:p>
          </p:txBody>
        </p:sp>
      </p:grpSp>
      <p:grpSp>
        <p:nvGrpSpPr>
          <p:cNvPr id="35" name="组合 74"/>
          <p:cNvGrpSpPr>
            <a:grpSpLocks/>
          </p:cNvGrpSpPr>
          <p:nvPr/>
        </p:nvGrpSpPr>
        <p:grpSpPr bwMode="auto">
          <a:xfrm>
            <a:off x="8077737" y="1856218"/>
            <a:ext cx="3171412" cy="3351988"/>
            <a:chOff x="0" y="0"/>
            <a:chExt cx="3171826" cy="3351213"/>
          </a:xfrm>
        </p:grpSpPr>
        <p:sp>
          <p:nvSpPr>
            <p:cNvPr id="36" name="Freeform 19"/>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7"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38" name="Freeform 21"/>
            <p:cNvSpPr>
              <a:spLocks/>
            </p:cNvSpPr>
            <p:nvPr/>
          </p:nvSpPr>
          <p:spPr bwMode="auto">
            <a:xfrm>
              <a:off x="1585913" y="466725"/>
              <a:ext cx="1585913" cy="2247900"/>
            </a:xfrm>
            <a:custGeom>
              <a:avLst/>
              <a:gdLst>
                <a:gd name="T0" fmla="*/ 2147483647 w 566"/>
                <a:gd name="T1" fmla="*/ 2147483647 h 801"/>
                <a:gd name="T2" fmla="*/ 2147483647 w 566"/>
                <a:gd name="T3" fmla="*/ 2147483647 h 801"/>
                <a:gd name="T4" fmla="*/ 2147483647 w 566"/>
                <a:gd name="T5" fmla="*/ 2147483647 h 801"/>
                <a:gd name="T6" fmla="*/ 2147483647 w 566"/>
                <a:gd name="T7" fmla="*/ 0 h 801"/>
                <a:gd name="T8" fmla="*/ 0 w 566"/>
                <a:gd name="T9" fmla="*/ 2147483647 h 801"/>
                <a:gd name="T10" fmla="*/ 0 w 566"/>
                <a:gd name="T11" fmla="*/ 2147483647 h 801"/>
                <a:gd name="T12" fmla="*/ 0 w 566"/>
                <a:gd name="T13" fmla="*/ 2147483647 h 801"/>
                <a:gd name="T14" fmla="*/ 2147483647 w 566"/>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39"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40"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41"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42"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43"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44" name="Freeform 27"/>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5" name="Freeform 28"/>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6" name="Freeform 29"/>
            <p:cNvSpPr>
              <a:spLocks/>
            </p:cNvSpPr>
            <p:nvPr/>
          </p:nvSpPr>
          <p:spPr bwMode="auto">
            <a:xfrm>
              <a:off x="0" y="1592263"/>
              <a:ext cx="2706688" cy="1587500"/>
            </a:xfrm>
            <a:custGeom>
              <a:avLst/>
              <a:gdLst>
                <a:gd name="T0" fmla="*/ 2147483647 w 966"/>
                <a:gd name="T1" fmla="*/ 0 h 566"/>
                <a:gd name="T2" fmla="*/ 0 w 966"/>
                <a:gd name="T3" fmla="*/ 0 h 566"/>
                <a:gd name="T4" fmla="*/ 2147483647 w 966"/>
                <a:gd name="T5" fmla="*/ 2147483647 h 566"/>
                <a:gd name="T6" fmla="*/ 2147483647 w 966"/>
                <a:gd name="T7" fmla="*/ 2147483647 h 566"/>
                <a:gd name="T8" fmla="*/ 2147483647 w 966"/>
                <a:gd name="T9" fmla="*/ 2147483647 h 566"/>
                <a:gd name="T10" fmla="*/ 2147483647 w 966"/>
                <a:gd name="T11" fmla="*/ 2147483647 h 566"/>
                <a:gd name="T12" fmla="*/ 2147483647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7" name="Freeform 30"/>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C4C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8" name="Freeform 31"/>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2F2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49"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sz="1400">
                <a:latin typeface="+mn-ea"/>
                <a:ea typeface="+mn-ea"/>
              </a:endParaRPr>
            </a:p>
          </p:txBody>
        </p:sp>
        <p:sp>
          <p:nvSpPr>
            <p:cNvPr id="50" name="Freeform 33"/>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latin typeface="+mn-ea"/>
              </a:endParaRPr>
            </a:p>
          </p:txBody>
        </p:sp>
        <p:sp>
          <p:nvSpPr>
            <p:cNvPr id="51" name="文本框 71"/>
            <p:cNvSpPr txBox="1">
              <a:spLocks noChangeArrowheads="1"/>
            </p:cNvSpPr>
            <p:nvPr/>
          </p:nvSpPr>
          <p:spPr bwMode="auto">
            <a:xfrm>
              <a:off x="946698" y="1129010"/>
              <a:ext cx="1412875" cy="76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400">
                  <a:solidFill>
                    <a:srgbClr val="465766"/>
                  </a:solidFill>
                  <a:latin typeface="+mn-ea"/>
                  <a:ea typeface="+mn-ea"/>
                </a:rPr>
                <a:t>33%</a:t>
              </a:r>
              <a:endParaRPr lang="zh-CN" altLang="en-US" sz="4400">
                <a:solidFill>
                  <a:srgbClr val="465766"/>
                </a:solidFill>
                <a:latin typeface="+mn-ea"/>
                <a:ea typeface="+mn-ea"/>
              </a:endParaRPr>
            </a:p>
          </p:txBody>
        </p:sp>
      </p:grpSp>
      <p:sp>
        <p:nvSpPr>
          <p:cNvPr id="52" name="文本框 75"/>
          <p:cNvSpPr txBox="1">
            <a:spLocks noChangeArrowheads="1"/>
          </p:cNvSpPr>
          <p:nvPr/>
        </p:nvSpPr>
        <p:spPr bwMode="auto">
          <a:xfrm>
            <a:off x="1814278" y="5284424"/>
            <a:ext cx="1196819"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mn-ea"/>
                <a:ea typeface="+mn-ea"/>
              </a:rPr>
              <a:t>标题内容</a:t>
            </a:r>
          </a:p>
        </p:txBody>
      </p:sp>
      <p:sp>
        <p:nvSpPr>
          <p:cNvPr id="53" name="文本框 76"/>
          <p:cNvSpPr txBox="1">
            <a:spLocks noChangeArrowheads="1"/>
          </p:cNvSpPr>
          <p:nvPr/>
        </p:nvSpPr>
        <p:spPr bwMode="auto">
          <a:xfrm>
            <a:off x="1292057" y="5733790"/>
            <a:ext cx="2538083"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465766"/>
                </a:solidFill>
                <a:latin typeface="+mn-ea"/>
                <a:ea typeface="+mn-ea"/>
              </a:rPr>
              <a:t>数据内容说明，数据内容说明，数据内容说明，数据内容说明，</a:t>
            </a:r>
          </a:p>
        </p:txBody>
      </p:sp>
      <p:sp>
        <p:nvSpPr>
          <p:cNvPr id="54" name="文本框 77"/>
          <p:cNvSpPr txBox="1">
            <a:spLocks noChangeArrowheads="1"/>
          </p:cNvSpPr>
          <p:nvPr/>
        </p:nvSpPr>
        <p:spPr bwMode="auto">
          <a:xfrm>
            <a:off x="5430132" y="5284424"/>
            <a:ext cx="1196819"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mn-ea"/>
                <a:ea typeface="+mn-ea"/>
              </a:rPr>
              <a:t>标题内容</a:t>
            </a:r>
          </a:p>
        </p:txBody>
      </p:sp>
      <p:sp>
        <p:nvSpPr>
          <p:cNvPr id="55" name="文本框 78"/>
          <p:cNvSpPr txBox="1">
            <a:spLocks noChangeArrowheads="1"/>
          </p:cNvSpPr>
          <p:nvPr/>
        </p:nvSpPr>
        <p:spPr bwMode="auto">
          <a:xfrm>
            <a:off x="4907912" y="5733790"/>
            <a:ext cx="253649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465766"/>
                </a:solidFill>
                <a:latin typeface="+mn-ea"/>
                <a:ea typeface="+mn-ea"/>
              </a:rPr>
              <a:t>数据内容说明，数据内容说明，数据内容说明，数据内容说明，</a:t>
            </a:r>
          </a:p>
        </p:txBody>
      </p:sp>
      <p:sp>
        <p:nvSpPr>
          <p:cNvPr id="56" name="文本框 79"/>
          <p:cNvSpPr txBox="1">
            <a:spLocks noChangeArrowheads="1"/>
          </p:cNvSpPr>
          <p:nvPr/>
        </p:nvSpPr>
        <p:spPr bwMode="auto">
          <a:xfrm>
            <a:off x="9045987" y="5284424"/>
            <a:ext cx="1196819"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mn-ea"/>
                <a:ea typeface="+mn-ea"/>
              </a:rPr>
              <a:t>标题内容</a:t>
            </a:r>
          </a:p>
        </p:txBody>
      </p:sp>
      <p:sp>
        <p:nvSpPr>
          <p:cNvPr id="57" name="文本框 80"/>
          <p:cNvSpPr txBox="1">
            <a:spLocks noChangeArrowheads="1"/>
          </p:cNvSpPr>
          <p:nvPr/>
        </p:nvSpPr>
        <p:spPr bwMode="auto">
          <a:xfrm>
            <a:off x="8523767" y="5733790"/>
            <a:ext cx="253649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465766"/>
                </a:solidFill>
                <a:latin typeface="+mn-ea"/>
                <a:ea typeface="+mn-ea"/>
              </a:rPr>
              <a:t>数据内容说明，数据内容说明，数据内容说明，数据内容说明，</a:t>
            </a:r>
          </a:p>
        </p:txBody>
      </p:sp>
      <p:sp>
        <p:nvSpPr>
          <p:cNvPr id="58"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Tree>
    <p:extLst>
      <p:ext uri="{BB962C8B-B14F-4D97-AF65-F5344CB8AC3E}">
        <p14:creationId xmlns:p14="http://schemas.microsoft.com/office/powerpoint/2010/main" val="287952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anim calcmode="lin" valueType="num">
                                      <p:cBhvr>
                                        <p:cTn id="45" dur="1000" fill="hold"/>
                                        <p:tgtEl>
                                          <p:spTgt spid="56"/>
                                        </p:tgtEl>
                                        <p:attrNameLst>
                                          <p:attrName>ppt_x</p:attrName>
                                        </p:attrNameLst>
                                      </p:cBhvr>
                                      <p:tavLst>
                                        <p:tav tm="0">
                                          <p:val>
                                            <p:strVal val="#ppt_x"/>
                                          </p:val>
                                        </p:tav>
                                        <p:tav tm="100000">
                                          <p:val>
                                            <p:strVal val="#ppt_x"/>
                                          </p:val>
                                        </p:tav>
                                      </p:tavLst>
                                    </p:anim>
                                    <p:anim calcmode="lin" valueType="num">
                                      <p:cBhvr>
                                        <p:cTn id="46" dur="1000" fill="hold"/>
                                        <p:tgtEl>
                                          <p:spTgt spid="5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1000"/>
                                        <p:tgtEl>
                                          <p:spTgt spid="57"/>
                                        </p:tgtEl>
                                      </p:cBhvr>
                                    </p:animEffect>
                                    <p:anim calcmode="lin" valueType="num">
                                      <p:cBhvr>
                                        <p:cTn id="50" dur="1000" fill="hold"/>
                                        <p:tgtEl>
                                          <p:spTgt spid="57"/>
                                        </p:tgtEl>
                                        <p:attrNameLst>
                                          <p:attrName>ppt_x</p:attrName>
                                        </p:attrNameLst>
                                      </p:cBhvr>
                                      <p:tavLst>
                                        <p:tav tm="0">
                                          <p:val>
                                            <p:strVal val="#ppt_x"/>
                                          </p:val>
                                        </p:tav>
                                        <p:tav tm="100000">
                                          <p:val>
                                            <p:strVal val="#ppt_x"/>
                                          </p:val>
                                        </p:tav>
                                      </p:tavLst>
                                    </p:anim>
                                    <p:anim calcmode="lin" valueType="num">
                                      <p:cBhvr>
                                        <p:cTn id="51"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utoUpdateAnimBg="0"/>
      <p:bldP spid="53" grpId="0" autoUpdateAnimBg="0"/>
      <p:bldP spid="54" grpId="0" autoUpdateAnimBg="0"/>
      <p:bldP spid="55" grpId="0" autoUpdateAnimBg="0"/>
      <p:bldP spid="56" grpId="0" autoUpdateAnimBg="0"/>
      <p:bldP spid="5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grpSp>
        <p:nvGrpSpPr>
          <p:cNvPr id="7" name="Group 66"/>
          <p:cNvGrpSpPr>
            <a:grpSpLocks/>
          </p:cNvGrpSpPr>
          <p:nvPr/>
        </p:nvGrpSpPr>
        <p:grpSpPr bwMode="auto">
          <a:xfrm>
            <a:off x="510473" y="1649116"/>
            <a:ext cx="5937250" cy="4995431"/>
            <a:chOff x="720" y="839"/>
            <a:chExt cx="3740" cy="3146"/>
          </a:xfrm>
          <a:solidFill>
            <a:srgbClr val="2F2637"/>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4428422" y="5587027"/>
            <a:ext cx="895350"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4C7CB"/>
          </a:solidFill>
          <a:ln w="6350">
            <a:solidFill>
              <a:srgbClr val="FFFFFF"/>
            </a:solidFill>
            <a:prstDash val="solid"/>
            <a:round/>
            <a:headEnd/>
            <a:tailEnd/>
          </a:ln>
        </p:spPr>
        <p:txBody>
          <a:bodyPr lIns="91420" tIns="45711" rIns="91420" bIns="45711"/>
          <a:lstStyle/>
          <a:p>
            <a:endParaRPr lang="zh-CN" altLang="en-US"/>
          </a:p>
        </p:txBody>
      </p:sp>
      <p:sp>
        <p:nvSpPr>
          <p:cNvPr id="71" name="Freeform 92"/>
          <p:cNvSpPr>
            <a:spLocks/>
          </p:cNvSpPr>
          <p:nvPr/>
        </p:nvSpPr>
        <p:spPr bwMode="gray">
          <a:xfrm>
            <a:off x="4845937" y="3821320"/>
            <a:ext cx="78263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4C7CB"/>
          </a:solidFill>
          <a:ln w="6350">
            <a:solidFill>
              <a:srgbClr val="FFFFFF"/>
            </a:solidFill>
            <a:prstDash val="solid"/>
            <a:round/>
            <a:headEnd/>
            <a:tailEnd/>
          </a:ln>
        </p:spPr>
        <p:txBody>
          <a:bodyPr lIns="91420" tIns="45711" rIns="91420" bIns="45711"/>
          <a:lstStyle/>
          <a:p>
            <a:endParaRPr lang="zh-CN" altLang="en-US"/>
          </a:p>
        </p:txBody>
      </p:sp>
      <p:sp>
        <p:nvSpPr>
          <p:cNvPr id="72" name="Freeform 100"/>
          <p:cNvSpPr>
            <a:spLocks/>
          </p:cNvSpPr>
          <p:nvPr/>
        </p:nvSpPr>
        <p:spPr bwMode="gray">
          <a:xfrm>
            <a:off x="5150737" y="3014682"/>
            <a:ext cx="682624"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4C7CB"/>
          </a:solidFill>
          <a:ln w="6350">
            <a:solidFill>
              <a:srgbClr val="FFFFFF"/>
            </a:solidFill>
            <a:prstDash val="solid"/>
            <a:round/>
            <a:headEnd/>
            <a:tailEnd/>
          </a:ln>
        </p:spPr>
        <p:txBody>
          <a:bodyPr lIns="91420" tIns="45711" rIns="91420" bIns="45711"/>
          <a:lstStyle/>
          <a:p>
            <a:endParaRPr lang="zh-CN" altLang="en-US"/>
          </a:p>
        </p:txBody>
      </p:sp>
      <p:sp>
        <p:nvSpPr>
          <p:cNvPr id="73" name="Freeform 82"/>
          <p:cNvSpPr>
            <a:spLocks/>
          </p:cNvSpPr>
          <p:nvPr/>
        </p:nvSpPr>
        <p:spPr bwMode="gray">
          <a:xfrm>
            <a:off x="5317548" y="4726403"/>
            <a:ext cx="449263"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4C7CB"/>
          </a:solidFill>
          <a:ln w="6350">
            <a:solidFill>
              <a:srgbClr val="FFFFFF"/>
            </a:solidFill>
            <a:prstDash val="solid"/>
            <a:round/>
            <a:headEnd/>
            <a:tailEnd/>
          </a:ln>
        </p:spPr>
        <p:txBody>
          <a:bodyPr lIns="91420" tIns="45711" rIns="91420" bIns="45711"/>
          <a:lstStyle/>
          <a:p>
            <a:endParaRPr lang="zh-CN" altLang="en-US"/>
          </a:p>
        </p:txBody>
      </p:sp>
      <p:cxnSp>
        <p:nvCxnSpPr>
          <p:cNvPr id="74" name="直接连接符 73"/>
          <p:cNvCxnSpPr/>
          <p:nvPr/>
        </p:nvCxnSpPr>
        <p:spPr>
          <a:xfrm>
            <a:off x="5751149" y="3442614"/>
            <a:ext cx="252412"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6003562" y="3691114"/>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537694" y="3952236"/>
            <a:ext cx="252412"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790108" y="4200738"/>
            <a:ext cx="24651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5687311" y="4864549"/>
            <a:ext cx="316249"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003562" y="4864549"/>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028499" y="6016546"/>
            <a:ext cx="252412"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280910" y="6265047"/>
            <a:ext cx="286105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685552" y="3283396"/>
            <a:ext cx="1415553" cy="338617"/>
          </a:xfrm>
          <a:prstGeom prst="rect">
            <a:avLst/>
          </a:prstGeom>
        </p:spPr>
        <p:txBody>
          <a:bodyPr wrap="none" lIns="91420" tIns="45711" rIns="91420" bIns="45711">
            <a:spAutoFit/>
          </a:bodyPr>
          <a:lstStyle/>
          <a:p>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6685552" y="3859237"/>
            <a:ext cx="1415553" cy="338617"/>
          </a:xfrm>
          <a:prstGeom prst="rect">
            <a:avLst/>
          </a:prstGeom>
        </p:spPr>
        <p:txBody>
          <a:bodyPr wrap="none" lIns="91420" tIns="45711" rIns="91420" bIns="45711">
            <a:spAutoFit/>
          </a:bodyPr>
          <a:lstStyle/>
          <a:p>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6685552" y="4524830"/>
            <a:ext cx="1415553" cy="338617"/>
          </a:xfrm>
          <a:prstGeom prst="rect">
            <a:avLst/>
          </a:prstGeom>
        </p:spPr>
        <p:txBody>
          <a:bodyPr wrap="none" lIns="91420" tIns="45711" rIns="91420" bIns="45711">
            <a:spAutoFit/>
          </a:bodyPr>
          <a:lstStyle/>
          <a:p>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6640287" y="5855107"/>
            <a:ext cx="1415553" cy="338617"/>
          </a:xfrm>
          <a:prstGeom prst="rect">
            <a:avLst/>
          </a:prstGeom>
        </p:spPr>
        <p:txBody>
          <a:bodyPr wrap="none" lIns="91420" tIns="45711" rIns="91420" bIns="45711">
            <a:spAutoFit/>
          </a:bodyPr>
          <a:lstStyle/>
          <a:p>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8791394" y="2782371"/>
            <a:ext cx="2609338" cy="3508788"/>
          </a:xfrm>
          <a:prstGeom prst="wedgeRectCallout">
            <a:avLst>
              <a:gd name="adj1" fmla="val -72333"/>
              <a:gd name="adj2" fmla="val 19715"/>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algn="ctr"/>
            <a:endParaRPr lang="zh-CN" altLang="en-US"/>
          </a:p>
        </p:txBody>
      </p:sp>
      <p:sp>
        <p:nvSpPr>
          <p:cNvPr id="87" name="TextBox 86"/>
          <p:cNvSpPr txBox="1"/>
          <p:nvPr/>
        </p:nvSpPr>
        <p:spPr>
          <a:xfrm>
            <a:off x="9023437" y="3020455"/>
            <a:ext cx="2207958" cy="3027154"/>
          </a:xfrm>
          <a:prstGeom prst="rect">
            <a:avLst/>
          </a:prstGeom>
          <a:noFill/>
        </p:spPr>
        <p:txBody>
          <a:bodyPr wrap="square" lIns="91420" tIns="45711" rIns="91420" bIns="45711" rtlCol="0">
            <a:spAutoFit/>
          </a:bodyPr>
          <a:lstStyle/>
          <a:p>
            <a:pPr algn="just">
              <a:lnSpc>
                <a:spcPct val="130000"/>
              </a:lnSpc>
            </a:pPr>
            <a:r>
              <a:rPr lang="zh-CN" altLang="en-US" sz="1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3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4118183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par>
                                    <p:cTn id="25" presetID="10"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par>
                                    <p:cTn id="34" presetID="10" presetClass="entr" presetSubtype="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par>
                                    <p:cTn id="43" presetID="10" presetClass="entr" presetSubtype="0" fill="hold"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fade">
                                          <p:cBhvr>
                                            <p:cTn id="51" dur="500"/>
                                            <p:tgtEl>
                                              <p:spTgt spid="8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500"/>
                                            <p:tgtEl>
                                              <p:spTgt spid="82"/>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wipe(left)">
                                          <p:cBhvr>
                                            <p:cTn id="61" dur="500"/>
                                            <p:tgtEl>
                                              <p:spTgt spid="86"/>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7"/>
                                            </p:tgtEl>
                                            <p:attrNameLst>
                                              <p:attrName>style.visibility</p:attrName>
                                            </p:attrNameLst>
                                          </p:cBhvr>
                                          <p:to>
                                            <p:strVal val="visible"/>
                                          </p:to>
                                        </p:set>
                                        <p:animEffect transition="in" filter="wipe(left)">
                                          <p:cBhvr>
                                            <p:cTn id="65" dur="100"/>
                                            <p:tgtEl>
                                              <p:spTgt spid="8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7"/>
                                            </p:tgtEl>
                                          </p:cBhvr>
                                          <p:to x="80000" y="100000"/>
                                        </p:animScale>
                                        <p:anim by="(#ppt_w*0.10)" calcmode="lin" valueType="num">
                                          <p:cBhvr>
                                            <p:cTn id="68" dur="50" autoRev="1" fill="hold">
                                              <p:stCondLst>
                                                <p:cond delay="0"/>
                                              </p:stCondLst>
                                            </p:cTn>
                                            <p:tgtEl>
                                              <p:spTgt spid="87"/>
                                            </p:tgtEl>
                                            <p:attrNameLst>
                                              <p:attrName>ppt_x</p:attrName>
                                            </p:attrNameLst>
                                          </p:cBhvr>
                                        </p:anim>
                                        <p:anim by="(-#ppt_w*0.10)" calcmode="lin" valueType="num">
                                          <p:cBhvr>
                                            <p:cTn id="69" dur="50" autoRev="1" fill="hold">
                                              <p:stCondLst>
                                                <p:cond delay="0"/>
                                              </p:stCondLst>
                                            </p:cTn>
                                            <p:tgtEl>
                                              <p:spTgt spid="87"/>
                                            </p:tgtEl>
                                            <p:attrNameLst>
                                              <p:attrName>ppt_y</p:attrName>
                                            </p:attrNameLst>
                                          </p:cBhvr>
                                        </p:anim>
                                        <p:animRot by="-480000">
                                          <p:cBhvr>
                                            <p:cTn id="70"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par>
                                    <p:cTn id="25" presetID="10"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par>
                                    <p:cTn id="34" presetID="10" presetClass="entr" presetSubtype="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par>
                                    <p:cTn id="43" presetID="10" presetClass="entr" presetSubtype="0" fill="hold"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fade">
                                          <p:cBhvr>
                                            <p:cTn id="51" dur="500"/>
                                            <p:tgtEl>
                                              <p:spTgt spid="8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500"/>
                                            <p:tgtEl>
                                              <p:spTgt spid="82"/>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wipe(left)">
                                          <p:cBhvr>
                                            <p:cTn id="61" dur="500"/>
                                            <p:tgtEl>
                                              <p:spTgt spid="86"/>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7"/>
                                            </p:tgtEl>
                                            <p:attrNameLst>
                                              <p:attrName>style.visibility</p:attrName>
                                            </p:attrNameLst>
                                          </p:cBhvr>
                                          <p:to>
                                            <p:strVal val="visible"/>
                                          </p:to>
                                        </p:set>
                                        <p:animEffect transition="in" filter="wipe(left)">
                                          <p:cBhvr>
                                            <p:cTn id="65" dur="100"/>
                                            <p:tgtEl>
                                              <p:spTgt spid="8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7"/>
                                            </p:tgtEl>
                                          </p:cBhvr>
                                          <p:to x="80000" y="100000"/>
                                        </p:animScale>
                                        <p:anim by="(#ppt_w*0.10)" calcmode="lin" valueType="num">
                                          <p:cBhvr>
                                            <p:cTn id="68" dur="50" autoRev="1" fill="hold">
                                              <p:stCondLst>
                                                <p:cond delay="0"/>
                                              </p:stCondLst>
                                            </p:cTn>
                                            <p:tgtEl>
                                              <p:spTgt spid="87"/>
                                            </p:tgtEl>
                                            <p:attrNameLst>
                                              <p:attrName>ppt_x</p:attrName>
                                            </p:attrNameLst>
                                          </p:cBhvr>
                                        </p:anim>
                                        <p:anim by="(-#ppt_w*0.10)" calcmode="lin" valueType="num">
                                          <p:cBhvr>
                                            <p:cTn id="69" dur="50" autoRev="1" fill="hold">
                                              <p:stCondLst>
                                                <p:cond delay="0"/>
                                              </p:stCondLst>
                                            </p:cTn>
                                            <p:tgtEl>
                                              <p:spTgt spid="87"/>
                                            </p:tgtEl>
                                            <p:attrNameLst>
                                              <p:attrName>ppt_y</p:attrName>
                                            </p:attrNameLst>
                                          </p:cBhvr>
                                        </p:anim>
                                        <p:animRot by="-480000">
                                          <p:cBhvr>
                                            <p:cTn id="70"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2"/>
          <p:cNvSpPr/>
          <p:nvPr/>
        </p:nvSpPr>
        <p:spPr>
          <a:xfrm>
            <a:off x="4937760" y="299085"/>
            <a:ext cx="2316480" cy="460375"/>
          </a:xfrm>
          <a:prstGeom prst="rect">
            <a:avLst/>
          </a:prstGeom>
          <a:noFill/>
          <a:ln w="9525">
            <a:noFill/>
          </a:ln>
        </p:spPr>
        <p:txBody>
          <a:bodyPr wrap="none">
            <a:spAutoFit/>
          </a:bodyPr>
          <a:lstStyle/>
          <a:p>
            <a:pPr algn="ctr"/>
            <a:r>
              <a:rPr lang="zh-CN" altLang="en-US" sz="2400" dirty="0">
                <a:solidFill>
                  <a:srgbClr val="262626"/>
                </a:solidFill>
                <a:cs typeface="+mn-ea"/>
                <a:sym typeface="+mn-lt"/>
              </a:rPr>
              <a:t>添加您的小标题</a:t>
            </a:r>
          </a:p>
        </p:txBody>
      </p:sp>
      <p:sp>
        <p:nvSpPr>
          <p:cNvPr id="3" name="矩形 2"/>
          <p:cNvSpPr/>
          <p:nvPr/>
        </p:nvSpPr>
        <p:spPr>
          <a:xfrm>
            <a:off x="718840" y="1645121"/>
            <a:ext cx="10685404" cy="861964"/>
          </a:xfrm>
          <a:prstGeom prst="rect">
            <a:avLst/>
          </a:prstGeom>
        </p:spPr>
        <p:txBody>
          <a:bodyPr wrap="square" lIns="121905" tIns="60953" rIns="121905" bIns="60953">
            <a:spAutoFit/>
          </a:bodyPr>
          <a:lstStyle/>
          <a:p>
            <a:pPr>
              <a:lnSpc>
                <a:spcPct val="150000"/>
              </a:lnSpc>
              <a:spcBef>
                <a:spcPts val="800"/>
              </a:spcBef>
              <a:spcAft>
                <a:spcPts val="800"/>
              </a:spcAft>
              <a:defRPr/>
            </a:pPr>
            <a:r>
              <a:rPr lang="zh-CN" altLang="en-US" sz="16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2196" y="2885424"/>
            <a:ext cx="7069520" cy="3227398"/>
          </a:xfrm>
          <a:prstGeom prst="rect">
            <a:avLst/>
          </a:prstGeom>
        </p:spPr>
      </p:pic>
      <p:grpSp>
        <p:nvGrpSpPr>
          <p:cNvPr id="5" name="组合 4"/>
          <p:cNvGrpSpPr/>
          <p:nvPr/>
        </p:nvGrpSpPr>
        <p:grpSpPr>
          <a:xfrm>
            <a:off x="8120906" y="2929797"/>
            <a:ext cx="552544" cy="552816"/>
            <a:chOff x="3543574" y="4265651"/>
            <a:chExt cx="414516" cy="414516"/>
          </a:xfrm>
        </p:grpSpPr>
        <p:sp>
          <p:nvSpPr>
            <p:cNvPr id="6" name="椭圆 5"/>
            <p:cNvSpPr/>
            <p:nvPr/>
          </p:nvSpPr>
          <p:spPr>
            <a:xfrm>
              <a:off x="3543574" y="4265651"/>
              <a:ext cx="414516" cy="414516"/>
            </a:xfrm>
            <a:prstGeom prst="ellipse">
              <a:avLst/>
            </a:prstGeom>
            <a:solidFill>
              <a:srgbClr val="2F2637"/>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400">
                <a:solidFill>
                  <a:schemeClr val="tx1">
                    <a:lumMod val="50000"/>
                    <a:lumOff val="50000"/>
                  </a:schemeClr>
                </a:solidFill>
                <a:latin typeface="Calibri"/>
                <a:ea typeface="宋体" panose="02010600030101010101" pitchFamily="2" charset="-122"/>
              </a:endParaRPr>
            </a:p>
          </p:txBody>
        </p:sp>
        <p:grpSp>
          <p:nvGrpSpPr>
            <p:cNvPr id="7" name="组合 6"/>
            <p:cNvGrpSpPr/>
            <p:nvPr/>
          </p:nvGrpSpPr>
          <p:grpSpPr>
            <a:xfrm>
              <a:off x="3629640" y="4325788"/>
              <a:ext cx="259976" cy="261734"/>
              <a:chOff x="5042691" y="2273922"/>
              <a:chExt cx="702937" cy="707690"/>
            </a:xfrm>
            <a:solidFill>
              <a:schemeClr val="bg1"/>
            </a:solidFill>
          </p:grpSpPr>
          <p:sp>
            <p:nvSpPr>
              <p:cNvPr id="8"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9"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grpSp>
      </p:grpSp>
      <p:grpSp>
        <p:nvGrpSpPr>
          <p:cNvPr id="10" name="组合 9"/>
          <p:cNvGrpSpPr/>
          <p:nvPr/>
        </p:nvGrpSpPr>
        <p:grpSpPr>
          <a:xfrm>
            <a:off x="8120906" y="3817474"/>
            <a:ext cx="552544" cy="552816"/>
            <a:chOff x="4102125" y="4265651"/>
            <a:chExt cx="414516" cy="414516"/>
          </a:xfrm>
        </p:grpSpPr>
        <p:sp>
          <p:nvSpPr>
            <p:cNvPr id="11" name="椭圆 10"/>
            <p:cNvSpPr/>
            <p:nvPr/>
          </p:nvSpPr>
          <p:spPr>
            <a:xfrm>
              <a:off x="4102125" y="4265651"/>
              <a:ext cx="414516" cy="414516"/>
            </a:xfrm>
            <a:prstGeom prst="ellipse">
              <a:avLst/>
            </a:prstGeom>
            <a:solidFill>
              <a:srgbClr val="2F2637"/>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400">
                <a:solidFill>
                  <a:schemeClr val="tx1">
                    <a:lumMod val="50000"/>
                    <a:lumOff val="50000"/>
                  </a:schemeClr>
                </a:solidFill>
                <a:latin typeface="Calibri"/>
                <a:ea typeface="宋体" panose="02010600030101010101" pitchFamily="2" charset="-122"/>
              </a:endParaRPr>
            </a:p>
          </p:txBody>
        </p:sp>
        <p:grpSp>
          <p:nvGrpSpPr>
            <p:cNvPr id="12" name="组合 11"/>
            <p:cNvGrpSpPr/>
            <p:nvPr/>
          </p:nvGrpSpPr>
          <p:grpSpPr>
            <a:xfrm>
              <a:off x="4199233" y="4358783"/>
              <a:ext cx="238761" cy="198211"/>
              <a:chOff x="3132963" y="3140191"/>
              <a:chExt cx="645573" cy="535933"/>
            </a:xfrm>
            <a:solidFill>
              <a:schemeClr val="bg1"/>
            </a:solidFill>
          </p:grpSpPr>
          <p:sp>
            <p:nvSpPr>
              <p:cNvPr id="1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1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1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1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1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1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grpSp>
      </p:grpSp>
      <p:grpSp>
        <p:nvGrpSpPr>
          <p:cNvPr id="19" name="组合 18"/>
          <p:cNvGrpSpPr/>
          <p:nvPr/>
        </p:nvGrpSpPr>
        <p:grpSpPr>
          <a:xfrm>
            <a:off x="8120906" y="5546066"/>
            <a:ext cx="552544" cy="552816"/>
            <a:chOff x="5181486" y="4265651"/>
            <a:chExt cx="414516" cy="414516"/>
          </a:xfrm>
        </p:grpSpPr>
        <p:sp>
          <p:nvSpPr>
            <p:cNvPr id="20" name="椭圆 19"/>
            <p:cNvSpPr/>
            <p:nvPr/>
          </p:nvSpPr>
          <p:spPr>
            <a:xfrm>
              <a:off x="5181486" y="4265651"/>
              <a:ext cx="414516" cy="414516"/>
            </a:xfrm>
            <a:prstGeom prst="ellipse">
              <a:avLst/>
            </a:prstGeom>
            <a:solidFill>
              <a:srgbClr val="2F2637"/>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400">
                <a:solidFill>
                  <a:schemeClr val="tx1">
                    <a:lumMod val="50000"/>
                    <a:lumOff val="50000"/>
                  </a:schemeClr>
                </a:solidFill>
                <a:latin typeface="Calibri"/>
                <a:ea typeface="宋体" panose="02010600030101010101" pitchFamily="2" charset="-122"/>
              </a:endParaRPr>
            </a:p>
          </p:txBody>
        </p:sp>
        <p:grpSp>
          <p:nvGrpSpPr>
            <p:cNvPr id="21" name="组合 20"/>
            <p:cNvGrpSpPr/>
            <p:nvPr/>
          </p:nvGrpSpPr>
          <p:grpSpPr>
            <a:xfrm>
              <a:off x="5287222" y="4375239"/>
              <a:ext cx="253419" cy="172633"/>
              <a:chOff x="4895160" y="4287159"/>
              <a:chExt cx="571418" cy="389258"/>
            </a:xfrm>
            <a:solidFill>
              <a:schemeClr val="bg1"/>
            </a:solidFill>
          </p:grpSpPr>
          <p:sp>
            <p:nvSpPr>
              <p:cNvPr id="22"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3"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4"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5"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6"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7"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8"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29"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0"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grpSp>
      </p:grpSp>
      <p:grpSp>
        <p:nvGrpSpPr>
          <p:cNvPr id="31" name="组合 30"/>
          <p:cNvGrpSpPr/>
          <p:nvPr/>
        </p:nvGrpSpPr>
        <p:grpSpPr>
          <a:xfrm>
            <a:off x="8120906" y="4681770"/>
            <a:ext cx="552544" cy="552816"/>
            <a:chOff x="4626437" y="4265651"/>
            <a:chExt cx="414516" cy="414516"/>
          </a:xfrm>
        </p:grpSpPr>
        <p:sp>
          <p:nvSpPr>
            <p:cNvPr id="32" name="椭圆 31"/>
            <p:cNvSpPr/>
            <p:nvPr/>
          </p:nvSpPr>
          <p:spPr>
            <a:xfrm>
              <a:off x="4626437" y="4265651"/>
              <a:ext cx="414516" cy="414516"/>
            </a:xfrm>
            <a:prstGeom prst="ellipse">
              <a:avLst/>
            </a:prstGeom>
            <a:solidFill>
              <a:srgbClr val="2F2637"/>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400">
                <a:solidFill>
                  <a:schemeClr val="tx1">
                    <a:lumMod val="50000"/>
                    <a:lumOff val="50000"/>
                  </a:schemeClr>
                </a:solidFill>
                <a:latin typeface="Calibri"/>
                <a:ea typeface="宋体" panose="02010600030101010101" pitchFamily="2" charset="-122"/>
              </a:endParaRPr>
            </a:p>
          </p:txBody>
        </p:sp>
        <p:grpSp>
          <p:nvGrpSpPr>
            <p:cNvPr id="33" name="组合 32"/>
            <p:cNvGrpSpPr/>
            <p:nvPr/>
          </p:nvGrpSpPr>
          <p:grpSpPr>
            <a:xfrm>
              <a:off x="4710891" y="4356960"/>
              <a:ext cx="232896" cy="199705"/>
              <a:chOff x="3546346" y="2339026"/>
              <a:chExt cx="897787" cy="769842"/>
            </a:xfrm>
            <a:solidFill>
              <a:schemeClr val="bg1"/>
            </a:solidFill>
          </p:grpSpPr>
          <p:sp>
            <p:nvSpPr>
              <p:cNvPr id="34"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5"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6"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7"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8"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39"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sp>
            <p:nvSpPr>
              <p:cNvPr id="4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solidFill>
                    <a:schemeClr val="tx1">
                      <a:lumMod val="50000"/>
                      <a:lumOff val="50000"/>
                    </a:schemeClr>
                  </a:solidFill>
                </a:endParaRPr>
              </a:p>
            </p:txBody>
          </p:sp>
        </p:grpSp>
      </p:grpSp>
      <p:sp>
        <p:nvSpPr>
          <p:cNvPr id="41" name="Content Placeholder 2"/>
          <p:cNvSpPr txBox="1">
            <a:spLocks/>
          </p:cNvSpPr>
          <p:nvPr/>
        </p:nvSpPr>
        <p:spPr>
          <a:xfrm>
            <a:off x="8895137" y="2911765"/>
            <a:ext cx="2633155" cy="576197"/>
          </a:xfrm>
          <a:prstGeom prst="rect">
            <a:avLst/>
          </a:prstGeom>
        </p:spPr>
        <p:txBody>
          <a:bodyPr vert="horz" lIns="121905" tIns="60953" rIns="121905" bIns="6095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500"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500" dirty="0">
              <a:solidFill>
                <a:schemeClr val="tx1">
                  <a:lumMod val="50000"/>
                  <a:lumOff val="50000"/>
                </a:schemeClr>
              </a:solidFill>
              <a:latin typeface="微软雅黑" pitchFamily="34" charset="-122"/>
              <a:ea typeface="微软雅黑" panose="020B0503020204020204" pitchFamily="34" charset="-122"/>
            </a:endParaRPr>
          </a:p>
        </p:txBody>
      </p:sp>
      <p:sp>
        <p:nvSpPr>
          <p:cNvPr id="42" name="Content Placeholder 2"/>
          <p:cNvSpPr txBox="1">
            <a:spLocks/>
          </p:cNvSpPr>
          <p:nvPr/>
        </p:nvSpPr>
        <p:spPr>
          <a:xfrm>
            <a:off x="8895137" y="3762085"/>
            <a:ext cx="2633155" cy="576197"/>
          </a:xfrm>
          <a:prstGeom prst="rect">
            <a:avLst/>
          </a:prstGeom>
        </p:spPr>
        <p:txBody>
          <a:bodyPr vert="horz" lIns="121905" tIns="60953" rIns="121905" bIns="6095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500"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500" dirty="0">
              <a:solidFill>
                <a:schemeClr val="tx1">
                  <a:lumMod val="50000"/>
                  <a:lumOff val="50000"/>
                </a:schemeClr>
              </a:solidFill>
              <a:latin typeface="微软雅黑" pitchFamily="34" charset="-122"/>
              <a:ea typeface="微软雅黑" panose="020B0503020204020204" pitchFamily="34" charset="-122"/>
            </a:endParaRPr>
          </a:p>
        </p:txBody>
      </p:sp>
      <p:sp>
        <p:nvSpPr>
          <p:cNvPr id="43" name="Content Placeholder 2"/>
          <p:cNvSpPr txBox="1">
            <a:spLocks/>
          </p:cNvSpPr>
          <p:nvPr/>
        </p:nvSpPr>
        <p:spPr>
          <a:xfrm>
            <a:off x="8895137" y="4663738"/>
            <a:ext cx="2633155" cy="576197"/>
          </a:xfrm>
          <a:prstGeom prst="rect">
            <a:avLst/>
          </a:prstGeom>
        </p:spPr>
        <p:txBody>
          <a:bodyPr vert="horz" lIns="121905" tIns="60953" rIns="121905" bIns="6095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500"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500" dirty="0">
              <a:solidFill>
                <a:schemeClr val="tx1">
                  <a:lumMod val="50000"/>
                  <a:lumOff val="50000"/>
                </a:schemeClr>
              </a:solidFill>
              <a:latin typeface="微软雅黑" pitchFamily="34" charset="-122"/>
              <a:ea typeface="微软雅黑" panose="020B0503020204020204" pitchFamily="34" charset="-122"/>
            </a:endParaRPr>
          </a:p>
        </p:txBody>
      </p:sp>
      <p:sp>
        <p:nvSpPr>
          <p:cNvPr id="44" name="Content Placeholder 2"/>
          <p:cNvSpPr txBox="1">
            <a:spLocks/>
          </p:cNvSpPr>
          <p:nvPr/>
        </p:nvSpPr>
        <p:spPr>
          <a:xfrm>
            <a:off x="8895137" y="5522685"/>
            <a:ext cx="2633155" cy="576197"/>
          </a:xfrm>
          <a:prstGeom prst="rect">
            <a:avLst/>
          </a:prstGeom>
        </p:spPr>
        <p:txBody>
          <a:bodyPr vert="horz" lIns="121905" tIns="60953" rIns="121905" bIns="6095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500"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500" dirty="0">
              <a:solidFill>
                <a:schemeClr val="tx1">
                  <a:lumMod val="50000"/>
                  <a:lumOff val="50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87211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300"/>
                                        <p:tgtEl>
                                          <p:spTgt spid="3"/>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30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3" presetClass="entr" presetSubtype="16" fill="hold" nodeType="withEffect">
                                  <p:stCondLst>
                                    <p:cond delay="60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nodeType="withEffect">
                                  <p:stCondLst>
                                    <p:cond delay="9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1+#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1+#ppt_w/2"/>
                                          </p:val>
                                        </p:tav>
                                        <p:tav tm="100000">
                                          <p:val>
                                            <p:strVal val="#ppt_x"/>
                                          </p:val>
                                        </p:tav>
                                      </p:tavLst>
                                    </p:anim>
                                    <p:anim calcmode="lin" valueType="num">
                                      <p:cBhvr additive="base">
                                        <p:cTn id="42" dur="500" fill="hold"/>
                                        <p:tgtEl>
                                          <p:spTgt spid="4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1+#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1+#ppt_w/2"/>
                                          </p:val>
                                        </p:tav>
                                        <p:tav tm="100000">
                                          <p:val>
                                            <p:strVal val="#ppt_x"/>
                                          </p:val>
                                        </p:tav>
                                      </p:tavLst>
                                    </p:anim>
                                    <p:anim calcmode="lin" valueType="num">
                                      <p:cBhvr additive="base">
                                        <p:cTn id="50"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8.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9.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1.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2.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3.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4.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5.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6.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7.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8.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9.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2.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3.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5.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na1moos">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3059</Words>
  <Application>Microsoft Office PowerPoint</Application>
  <PresentationFormat>宽屏</PresentationFormat>
  <Paragraphs>391</Paragraphs>
  <Slides>36</Slides>
  <Notes>21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36</vt:i4>
      </vt:variant>
    </vt:vector>
  </HeadingPairs>
  <TitlesOfParts>
    <vt:vector size="49" baseType="lpstr">
      <vt:lpstr>Meiryo</vt:lpstr>
      <vt:lpstr>方正姚体</vt:lpstr>
      <vt:lpstr>华文黑体</vt:lpstr>
      <vt:lpstr>华文宋体</vt:lpstr>
      <vt:lpstr>宋体</vt:lpstr>
      <vt:lpstr>微软雅黑</vt:lpstr>
      <vt:lpstr>Agency FB</vt:lpstr>
      <vt:lpstr>Arial</vt:lpstr>
      <vt:lpstr>Calibri</vt:lpstr>
      <vt:lpstr>Calibri Light</vt:lpstr>
      <vt:lpstr>Open Sans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55</cp:revision>
  <dcterms:created xsi:type="dcterms:W3CDTF">2019-06-19T02:08:00Z</dcterms:created>
  <dcterms:modified xsi:type="dcterms:W3CDTF">2022-05-26T02:12:59Z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2052-11.1.0.9069</vt:lpwstr>
  </property>
</Properties>
</file>