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32"/>
  </p:notesMasterIdLst>
  <p:sldIdLst>
    <p:sldId id="256" r:id="rId3"/>
    <p:sldId id="286" r:id="rId4"/>
    <p:sldId id="260" r:id="rId5"/>
    <p:sldId id="257" r:id="rId6"/>
    <p:sldId id="290" r:id="rId7"/>
    <p:sldId id="265" r:id="rId8"/>
    <p:sldId id="291" r:id="rId9"/>
    <p:sldId id="272" r:id="rId10"/>
    <p:sldId id="263" r:id="rId11"/>
    <p:sldId id="274" r:id="rId12"/>
    <p:sldId id="267" r:id="rId13"/>
    <p:sldId id="268" r:id="rId14"/>
    <p:sldId id="259" r:id="rId15"/>
    <p:sldId id="273" r:id="rId16"/>
    <p:sldId id="262" r:id="rId17"/>
    <p:sldId id="289" r:id="rId18"/>
    <p:sldId id="287" r:id="rId19"/>
    <p:sldId id="266" r:id="rId20"/>
    <p:sldId id="284" r:id="rId21"/>
    <p:sldId id="264" r:id="rId22"/>
    <p:sldId id="288" r:id="rId23"/>
    <p:sldId id="269" r:id="rId24"/>
    <p:sldId id="270" r:id="rId25"/>
    <p:sldId id="292" r:id="rId26"/>
    <p:sldId id="258" r:id="rId27"/>
    <p:sldId id="293" r:id="rId28"/>
    <p:sldId id="294" r:id="rId29"/>
    <p:sldId id="295" r:id="rId30"/>
    <p:sldId id="296" r:id="rId31"/>
  </p:sldIdLst>
  <p:sldSz cx="12192000" cy="6858000"/>
  <p:notesSz cx="7104063" cy="10234613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39">
          <p15:clr>
            <a:srgbClr val="A4A3A4"/>
          </p15:clr>
        </p15:guide>
        <p15:guide id="2" pos="29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456" y="96"/>
      </p:cViewPr>
      <p:guideLst>
        <p:guide orient="horz" pos="2139"/>
        <p:guide pos="29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2A48B96-639E-45A3-A0BA-2464DFDB1FA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2022/6/10</a:t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A6837353-30EB-4A48-80EB-173D804AEFBD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369820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66294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906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4774A39-431A-4490-9EE7-D07C38A000F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7374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366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287349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14950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430555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73857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71420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09144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74326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51703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 userDrawn="1"/>
        </p:nvSpPr>
        <p:spPr>
          <a:xfrm>
            <a:off x="-25082" y="383589"/>
            <a:ext cx="678815" cy="704906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8" name="Oval 58"/>
          <p:cNvSpPr/>
          <p:nvPr userDrawn="1"/>
        </p:nvSpPr>
        <p:spPr>
          <a:xfrm>
            <a:off x="-571817" y="-238125"/>
            <a:ext cx="1083945" cy="1084031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8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992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70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52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2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Image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545431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75" name="Picture Placeholder 7"/>
          <p:cNvSpPr>
            <a:spLocks noGrp="1"/>
          </p:cNvSpPr>
          <p:nvPr>
            <p:ph type="pic" sz="quarter" idx="30" hasCustomPrompt="1"/>
          </p:nvPr>
        </p:nvSpPr>
        <p:spPr>
          <a:xfrm>
            <a:off x="3355717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89" name="Picture Placeholder 7"/>
          <p:cNvSpPr>
            <a:spLocks noGrp="1"/>
          </p:cNvSpPr>
          <p:nvPr>
            <p:ph type="pic" sz="quarter" idx="34" hasCustomPrompt="1"/>
          </p:nvPr>
        </p:nvSpPr>
        <p:spPr>
          <a:xfrm>
            <a:off x="6166004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94" name="Picture Placeholder 7"/>
          <p:cNvSpPr>
            <a:spLocks noGrp="1"/>
          </p:cNvSpPr>
          <p:nvPr>
            <p:ph type="pic" sz="quarter" idx="38" hasCustomPrompt="1"/>
          </p:nvPr>
        </p:nvSpPr>
        <p:spPr>
          <a:xfrm>
            <a:off x="8976289" y="1498600"/>
            <a:ext cx="2666200" cy="453323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  <a:effectLst/>
        </p:spPr>
        <p:txBody>
          <a:bodyPr lIns="0" tIns="0" rIns="0" bIns="274320" anchor="b"/>
          <a:lstStyle>
            <a:lvl1pPr algn="ctr" rtl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/>
            <a:r>
              <a:rPr lang="en-US" strike="noStrike" noProof="1"/>
              <a:t>Image Holder</a:t>
            </a:r>
          </a:p>
        </p:txBody>
      </p:sp>
      <p:sp>
        <p:nvSpPr>
          <p:cNvPr id="7" name="椭圆 6"/>
          <p:cNvSpPr/>
          <p:nvPr userDrawn="1"/>
        </p:nvSpPr>
        <p:spPr>
          <a:xfrm>
            <a:off x="-25082" y="383589"/>
            <a:ext cx="678815" cy="704906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8" name="Oval 58"/>
          <p:cNvSpPr/>
          <p:nvPr userDrawn="1"/>
        </p:nvSpPr>
        <p:spPr>
          <a:xfrm>
            <a:off x="-571817" y="-238125"/>
            <a:ext cx="1083945" cy="1084031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4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68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09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3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0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3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49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组合 19"/>
          <p:cNvGrpSpPr/>
          <p:nvPr/>
        </p:nvGrpSpPr>
        <p:grpSpPr>
          <a:xfrm>
            <a:off x="6159183" y="1286510"/>
            <a:ext cx="5680075" cy="4024313"/>
            <a:chOff x="9689" y="2091"/>
            <a:chExt cx="8945" cy="6337"/>
          </a:xfrm>
        </p:grpSpPr>
        <p:grpSp>
          <p:nvGrpSpPr>
            <p:cNvPr id="10" name="组合 9"/>
            <p:cNvGrpSpPr/>
            <p:nvPr/>
          </p:nvGrpSpPr>
          <p:grpSpPr>
            <a:xfrm>
              <a:off x="10346" y="3462"/>
              <a:ext cx="7746" cy="4458"/>
              <a:chOff x="8758" y="4599"/>
              <a:chExt cx="8356" cy="2584"/>
            </a:xfrm>
            <a:blipFill rotWithShape="1">
              <a:blip r:embed="rId2"/>
              <a:stretch>
                <a:fillRect/>
              </a:stretch>
            </a:blipFill>
          </p:grpSpPr>
          <p:sp>
            <p:nvSpPr>
              <p:cNvPr id="4" name="流程图: 摘录 3"/>
              <p:cNvSpPr/>
              <p:nvPr/>
            </p:nvSpPr>
            <p:spPr>
              <a:xfrm>
                <a:off x="11164" y="4601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5" name="流程图: 合并 4"/>
              <p:cNvSpPr/>
              <p:nvPr/>
            </p:nvSpPr>
            <p:spPr>
              <a:xfrm>
                <a:off x="12336" y="4600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6" name="流程图: 摘录 5"/>
              <p:cNvSpPr/>
              <p:nvPr/>
            </p:nvSpPr>
            <p:spPr>
              <a:xfrm>
                <a:off x="13603" y="4601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7" name="流程图: 合并 6"/>
              <p:cNvSpPr/>
              <p:nvPr/>
            </p:nvSpPr>
            <p:spPr>
              <a:xfrm>
                <a:off x="14775" y="4600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8" name="流程图: 摘录 7"/>
              <p:cNvSpPr/>
              <p:nvPr/>
            </p:nvSpPr>
            <p:spPr>
              <a:xfrm>
                <a:off x="8758" y="4600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9" name="流程图: 合并 8"/>
              <p:cNvSpPr/>
              <p:nvPr/>
            </p:nvSpPr>
            <p:spPr>
              <a:xfrm>
                <a:off x="9930" y="4599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17566" y="3069"/>
              <a:ext cx="1069" cy="1110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59" name="Oval 58"/>
            <p:cNvSpPr/>
            <p:nvPr/>
          </p:nvSpPr>
          <p:spPr>
            <a:xfrm>
              <a:off x="16705" y="2090"/>
              <a:ext cx="1707" cy="1707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1" name="Oval 60"/>
            <p:cNvSpPr/>
            <p:nvPr/>
          </p:nvSpPr>
          <p:spPr>
            <a:xfrm>
              <a:off x="10675" y="6884"/>
              <a:ext cx="1113" cy="1113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3" name="Oval 62"/>
            <p:cNvSpPr/>
            <p:nvPr/>
          </p:nvSpPr>
          <p:spPr>
            <a:xfrm>
              <a:off x="10391" y="6644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4" name="Oval 63"/>
            <p:cNvSpPr/>
            <p:nvPr/>
          </p:nvSpPr>
          <p:spPr>
            <a:xfrm>
              <a:off x="9688" y="7700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953868" y="2780623"/>
            <a:ext cx="7135047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4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欧美风</a:t>
            </a:r>
            <a:r>
              <a:rPr lang="zh-CN" altLang="en-US" sz="4400" strike="noStrike" noProof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商务</a:t>
            </a:r>
            <a:r>
              <a:rPr lang="en-US" altLang="zh-CN" sz="44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PPT</a:t>
            </a:r>
            <a:r>
              <a:rPr lang="zh-CN" altLang="en-US" sz="4400" strike="noStrike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模板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53770" y="3494405"/>
            <a:ext cx="5111115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European and American wind business powerpoint template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200" strike="noStrike" noProof="1">
              <a:solidFill>
                <a:schemeClr val="tx2"/>
              </a:solidFill>
              <a:cs typeface="+mn-ea"/>
              <a:sym typeface="+mn-lt"/>
            </a:endParaRPr>
          </a:p>
          <a:p>
            <a:pPr algn="l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53770" y="1964055"/>
            <a:ext cx="20794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20XX</a:t>
            </a:r>
            <a:endParaRPr lang="en-US" altLang="zh-CN" sz="6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045210" y="4297973"/>
            <a:ext cx="1495160" cy="5463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171614" y="4401854"/>
            <a:ext cx="1242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优</a:t>
            </a:r>
            <a:r>
              <a:rPr lang="zh-CN" altLang="en-US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品</a:t>
            </a:r>
            <a:r>
              <a:rPr lang="en-US" altLang="zh-CN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PPT</a:t>
            </a:r>
            <a:endParaRPr lang="zh-CN" altLang="en-US" sz="1600" dirty="0">
              <a:solidFill>
                <a:srgbClr val="FFFFFF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  <p:bldP spid="11" grpId="1" bldLvl="0" animBg="1"/>
      <p:bldP spid="3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 31"/>
          <p:cNvSpPr/>
          <p:nvPr/>
        </p:nvSpPr>
        <p:spPr>
          <a:xfrm>
            <a:off x="652463" y="3633788"/>
            <a:ext cx="10798175" cy="0"/>
          </a:xfrm>
          <a:prstGeom prst="line">
            <a:avLst/>
          </a:prstGeom>
          <a:ln w="635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2" name="Line 32"/>
          <p:cNvSpPr/>
          <p:nvPr/>
        </p:nvSpPr>
        <p:spPr>
          <a:xfrm>
            <a:off x="5972175" y="1758950"/>
            <a:ext cx="0" cy="3730625"/>
          </a:xfrm>
          <a:prstGeom prst="line">
            <a:avLst/>
          </a:prstGeom>
          <a:ln w="635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2" name="Freeform 81"/>
          <p:cNvSpPr/>
          <p:nvPr/>
        </p:nvSpPr>
        <p:spPr>
          <a:xfrm>
            <a:off x="1317625" y="4441825"/>
            <a:ext cx="604838" cy="463550"/>
          </a:xfrm>
          <a:custGeom>
            <a:avLst/>
            <a:gdLst/>
            <a:ahLst/>
            <a:cxnLst>
              <a:cxn ang="0">
                <a:pos x="128866231" y="78460124"/>
              </a:cxn>
              <a:cxn ang="0">
                <a:pos x="128866231" y="78460124"/>
              </a:cxn>
              <a:cxn ang="0">
                <a:pos x="102953353" y="78460124"/>
              </a:cxn>
              <a:cxn ang="0">
                <a:pos x="113458917" y="47217665"/>
              </a:cxn>
              <a:cxn ang="0">
                <a:pos x="108205647" y="41892268"/>
              </a:cxn>
              <a:cxn ang="0">
                <a:pos x="98050627" y="41892268"/>
              </a:cxn>
              <a:cxn ang="0">
                <a:pos x="82292769" y="83785521"/>
              </a:cxn>
              <a:cxn ang="0">
                <a:pos x="82292769" y="89109934"/>
              </a:cxn>
              <a:cxn ang="0">
                <a:pos x="87545063" y="94080370"/>
              </a:cxn>
              <a:cxn ang="0">
                <a:pos x="118711211" y="94080370"/>
              </a:cxn>
              <a:cxn ang="0">
                <a:pos x="102953353" y="125322829"/>
              </a:cxn>
              <a:cxn ang="0">
                <a:pos x="102953353" y="135973622"/>
              </a:cxn>
              <a:cxn ang="0">
                <a:pos x="113458917" y="131003186"/>
              </a:cxn>
              <a:cxn ang="0">
                <a:pos x="133768958" y="83785521"/>
              </a:cxn>
              <a:cxn ang="0">
                <a:pos x="128866231" y="78460124"/>
              </a:cxn>
              <a:cxn ang="0">
                <a:pos x="154429542" y="36566872"/>
              </a:cxn>
              <a:cxn ang="0">
                <a:pos x="154429542" y="36566872"/>
              </a:cxn>
              <a:cxn ang="0">
                <a:pos x="102953353" y="0"/>
              </a:cxn>
              <a:cxn ang="0">
                <a:pos x="41321168" y="57513498"/>
              </a:cxn>
              <a:cxn ang="0">
                <a:pos x="0" y="115026996"/>
              </a:cxn>
              <a:cxn ang="0">
                <a:pos x="51476188" y="167215097"/>
              </a:cxn>
              <a:cxn ang="0">
                <a:pos x="149526816" y="167215097"/>
              </a:cxn>
              <a:cxn ang="0">
                <a:pos x="216411295" y="104731163"/>
              </a:cxn>
              <a:cxn ang="0">
                <a:pos x="154429542" y="36566872"/>
              </a:cxn>
              <a:cxn ang="0">
                <a:pos x="149526816" y="156919265"/>
              </a:cxn>
              <a:cxn ang="0">
                <a:pos x="149526816" y="156919265"/>
              </a:cxn>
              <a:cxn ang="0">
                <a:pos x="51476188" y="156919265"/>
              </a:cxn>
              <a:cxn ang="0">
                <a:pos x="10155020" y="115026996"/>
              </a:cxn>
              <a:cxn ang="0">
                <a:pos x="51476188" y="73134727"/>
              </a:cxn>
              <a:cxn ang="0">
                <a:pos x="102953353" y="15621229"/>
              </a:cxn>
              <a:cxn ang="0">
                <a:pos x="144274522" y="52543062"/>
              </a:cxn>
              <a:cxn ang="0">
                <a:pos x="206256274" y="99405767"/>
              </a:cxn>
              <a:cxn ang="0">
                <a:pos x="149526816" y="156919265"/>
              </a:cxn>
            </a:cxnLst>
            <a:rect l="0" t="0" r="0" b="0"/>
            <a:pathLst>
              <a:path w="619" h="472">
                <a:moveTo>
                  <a:pt x="368" y="221"/>
                </a:moveTo>
                <a:lnTo>
                  <a:pt x="368" y="221"/>
                </a:lnTo>
                <a:cubicBezTo>
                  <a:pt x="294" y="221"/>
                  <a:pt x="294" y="221"/>
                  <a:pt x="294" y="221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03"/>
                  <a:pt x="294" y="118"/>
                  <a:pt x="280" y="118"/>
                </a:cubicBezTo>
                <a:cubicBezTo>
                  <a:pt x="235" y="236"/>
                  <a:pt x="235" y="236"/>
                  <a:pt x="235" y="236"/>
                </a:cubicBezTo>
                <a:lnTo>
                  <a:pt x="235" y="251"/>
                </a:lnTo>
                <a:lnTo>
                  <a:pt x="250" y="265"/>
                </a:lnTo>
                <a:cubicBezTo>
                  <a:pt x="339" y="265"/>
                  <a:pt x="339" y="265"/>
                  <a:pt x="339" y="265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80" y="353"/>
                  <a:pt x="294" y="369"/>
                  <a:pt x="294" y="383"/>
                </a:cubicBezTo>
                <a:cubicBezTo>
                  <a:pt x="309" y="383"/>
                  <a:pt x="324" y="383"/>
                  <a:pt x="324" y="369"/>
                </a:cubicBezTo>
                <a:cubicBezTo>
                  <a:pt x="324" y="369"/>
                  <a:pt x="382" y="251"/>
                  <a:pt x="382" y="236"/>
                </a:cubicBezTo>
                <a:cubicBezTo>
                  <a:pt x="382" y="236"/>
                  <a:pt x="382" y="221"/>
                  <a:pt x="368" y="221"/>
                </a:cubicBezTo>
                <a:close/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5"/>
                </a:cubicBezTo>
                <a:cubicBezTo>
                  <a:pt x="618" y="192"/>
                  <a:pt x="544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7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9"/>
                  <a:pt x="500" y="442"/>
                  <a:pt x="427" y="4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3" name="Freeform 85"/>
          <p:cNvSpPr/>
          <p:nvPr/>
        </p:nvSpPr>
        <p:spPr>
          <a:xfrm>
            <a:off x="7199313" y="4492625"/>
            <a:ext cx="458787" cy="520700"/>
          </a:xfrm>
          <a:custGeom>
            <a:avLst/>
            <a:gdLst/>
            <a:ahLst/>
            <a:cxnLst>
              <a:cxn ang="0">
                <a:pos x="137800120" y="0"/>
              </a:cxn>
              <a:cxn ang="0">
                <a:pos x="137800120" y="0"/>
              </a:cxn>
              <a:cxn ang="0">
                <a:pos x="26038908" y="0"/>
              </a:cxn>
              <a:cxn ang="0">
                <a:pos x="0" y="21885010"/>
              </a:cxn>
              <a:cxn ang="0">
                <a:pos x="0" y="187502465"/>
              </a:cxn>
              <a:cxn ang="0">
                <a:pos x="12873177" y="187502465"/>
              </a:cxn>
              <a:cxn ang="0">
                <a:pos x="34522964" y="170053782"/>
              </a:cxn>
              <a:cxn ang="0">
                <a:pos x="60561872" y="187502465"/>
              </a:cxn>
              <a:cxn ang="0">
                <a:pos x="81919106" y="170053782"/>
              </a:cxn>
              <a:cxn ang="0">
                <a:pos x="103569710" y="187502465"/>
              </a:cxn>
              <a:cxn ang="0">
                <a:pos x="129316065" y="170053782"/>
              </a:cxn>
              <a:cxn ang="0">
                <a:pos x="150965851" y="187502465"/>
              </a:cxn>
              <a:cxn ang="0">
                <a:pos x="163839029" y="187502465"/>
              </a:cxn>
              <a:cxn ang="0">
                <a:pos x="163839029" y="21885010"/>
              </a:cxn>
              <a:cxn ang="0">
                <a:pos x="137800120" y="0"/>
              </a:cxn>
              <a:cxn ang="0">
                <a:pos x="150965851" y="174194301"/>
              </a:cxn>
              <a:cxn ang="0">
                <a:pos x="150965851" y="174194301"/>
              </a:cxn>
              <a:cxn ang="0">
                <a:pos x="129316065" y="156744797"/>
              </a:cxn>
              <a:cxn ang="0">
                <a:pos x="103569710" y="174194301"/>
              </a:cxn>
              <a:cxn ang="0">
                <a:pos x="81919106" y="156744797"/>
              </a:cxn>
              <a:cxn ang="0">
                <a:pos x="60561872" y="174194301"/>
              </a:cxn>
              <a:cxn ang="0">
                <a:pos x="34522964" y="156744797"/>
              </a:cxn>
              <a:cxn ang="0">
                <a:pos x="12873177" y="174194301"/>
              </a:cxn>
              <a:cxn ang="0">
                <a:pos x="12873177" y="21885010"/>
              </a:cxn>
              <a:cxn ang="0">
                <a:pos x="26038908" y="13308163"/>
              </a:cxn>
              <a:cxn ang="0">
                <a:pos x="137800120" y="13308163"/>
              </a:cxn>
              <a:cxn ang="0">
                <a:pos x="150965851" y="21885010"/>
              </a:cxn>
              <a:cxn ang="0">
                <a:pos x="150965851" y="174194301"/>
              </a:cxn>
              <a:cxn ang="0">
                <a:pos x="120538638" y="104693738"/>
              </a:cxn>
              <a:cxn ang="0">
                <a:pos x="120538638" y="104693738"/>
              </a:cxn>
              <a:cxn ang="0">
                <a:pos x="43300390" y="104693738"/>
              </a:cxn>
              <a:cxn ang="0">
                <a:pos x="34522964" y="108834256"/>
              </a:cxn>
              <a:cxn ang="0">
                <a:pos x="43300390" y="117706913"/>
              </a:cxn>
              <a:cxn ang="0">
                <a:pos x="120538638" y="117706913"/>
              </a:cxn>
              <a:cxn ang="0">
                <a:pos x="129316065" y="108834256"/>
              </a:cxn>
              <a:cxn ang="0">
                <a:pos x="120538638" y="104693738"/>
              </a:cxn>
              <a:cxn ang="0">
                <a:pos x="120538638" y="69795551"/>
              </a:cxn>
              <a:cxn ang="0">
                <a:pos x="120538638" y="69795551"/>
              </a:cxn>
              <a:cxn ang="0">
                <a:pos x="43300390" y="69795551"/>
              </a:cxn>
              <a:cxn ang="0">
                <a:pos x="34522964" y="74231880"/>
              </a:cxn>
              <a:cxn ang="0">
                <a:pos x="43300390" y="82808727"/>
              </a:cxn>
              <a:cxn ang="0">
                <a:pos x="120538638" y="82808727"/>
              </a:cxn>
              <a:cxn ang="0">
                <a:pos x="129316065" y="74231880"/>
              </a:cxn>
              <a:cxn ang="0">
                <a:pos x="120538638" y="69795551"/>
              </a:cxn>
              <a:cxn ang="0">
                <a:pos x="120538638" y="34898186"/>
              </a:cxn>
              <a:cxn ang="0">
                <a:pos x="120538638" y="34898186"/>
              </a:cxn>
              <a:cxn ang="0">
                <a:pos x="43300390" y="34898186"/>
              </a:cxn>
              <a:cxn ang="0">
                <a:pos x="34522964" y="39334515"/>
              </a:cxn>
              <a:cxn ang="0">
                <a:pos x="43300390" y="48206350"/>
              </a:cxn>
              <a:cxn ang="0">
                <a:pos x="120538638" y="48206350"/>
              </a:cxn>
              <a:cxn ang="0">
                <a:pos x="129316065" y="39334515"/>
              </a:cxn>
              <a:cxn ang="0">
                <a:pos x="120538638" y="34898186"/>
              </a:cxn>
            </a:cxnLst>
            <a:rect l="0" t="0" r="0" b="0"/>
            <a:pathLst>
              <a:path w="561" h="635">
                <a:moveTo>
                  <a:pt x="471" y="0"/>
                </a:moveTo>
                <a:lnTo>
                  <a:pt x="471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634"/>
                  <a:pt x="0" y="634"/>
                  <a:pt x="0" y="634"/>
                </a:cubicBezTo>
                <a:cubicBezTo>
                  <a:pt x="44" y="634"/>
                  <a:pt x="44" y="634"/>
                  <a:pt x="44" y="634"/>
                </a:cubicBezTo>
                <a:cubicBezTo>
                  <a:pt x="118" y="575"/>
                  <a:pt x="118" y="575"/>
                  <a:pt x="118" y="575"/>
                </a:cubicBezTo>
                <a:cubicBezTo>
                  <a:pt x="207" y="634"/>
                  <a:pt x="207" y="634"/>
                  <a:pt x="207" y="634"/>
                </a:cubicBezTo>
                <a:cubicBezTo>
                  <a:pt x="280" y="575"/>
                  <a:pt x="280" y="575"/>
                  <a:pt x="280" y="575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442" y="575"/>
                  <a:pt x="442" y="575"/>
                  <a:pt x="442" y="575"/>
                </a:cubicBezTo>
                <a:cubicBezTo>
                  <a:pt x="516" y="634"/>
                  <a:pt x="516" y="634"/>
                  <a:pt x="516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560" y="74"/>
                  <a:pt x="560" y="74"/>
                  <a:pt x="560" y="74"/>
                </a:cubicBezTo>
                <a:cubicBezTo>
                  <a:pt x="560" y="30"/>
                  <a:pt x="516" y="0"/>
                  <a:pt x="471" y="0"/>
                </a:cubicBezTo>
                <a:close/>
                <a:moveTo>
                  <a:pt x="516" y="589"/>
                </a:moveTo>
                <a:lnTo>
                  <a:pt x="516" y="589"/>
                </a:lnTo>
                <a:cubicBezTo>
                  <a:pt x="442" y="530"/>
                  <a:pt x="442" y="530"/>
                  <a:pt x="442" y="530"/>
                </a:cubicBezTo>
                <a:cubicBezTo>
                  <a:pt x="354" y="589"/>
                  <a:pt x="354" y="589"/>
                  <a:pt x="354" y="589"/>
                </a:cubicBezTo>
                <a:cubicBezTo>
                  <a:pt x="280" y="530"/>
                  <a:pt x="280" y="530"/>
                  <a:pt x="280" y="530"/>
                </a:cubicBezTo>
                <a:cubicBezTo>
                  <a:pt x="207" y="589"/>
                  <a:pt x="207" y="589"/>
                  <a:pt x="207" y="589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44" y="589"/>
                  <a:pt x="44" y="589"/>
                  <a:pt x="44" y="589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471" y="45"/>
                  <a:pt x="471" y="45"/>
                  <a:pt x="471" y="45"/>
                </a:cubicBezTo>
                <a:cubicBezTo>
                  <a:pt x="501" y="45"/>
                  <a:pt x="516" y="59"/>
                  <a:pt x="516" y="74"/>
                </a:cubicBezTo>
                <a:lnTo>
                  <a:pt x="516" y="589"/>
                </a:lnTo>
                <a:close/>
                <a:moveTo>
                  <a:pt x="412" y="354"/>
                </a:moveTo>
                <a:lnTo>
                  <a:pt x="412" y="354"/>
                </a:lnTo>
                <a:cubicBezTo>
                  <a:pt x="148" y="354"/>
                  <a:pt x="148" y="354"/>
                  <a:pt x="148" y="354"/>
                </a:cubicBezTo>
                <a:cubicBezTo>
                  <a:pt x="133" y="354"/>
                  <a:pt x="118" y="368"/>
                  <a:pt x="118" y="368"/>
                </a:cubicBezTo>
                <a:cubicBezTo>
                  <a:pt x="118" y="383"/>
                  <a:pt x="133" y="398"/>
                  <a:pt x="148" y="398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27" y="398"/>
                  <a:pt x="442" y="383"/>
                  <a:pt x="442" y="368"/>
                </a:cubicBezTo>
                <a:cubicBezTo>
                  <a:pt x="442" y="368"/>
                  <a:pt x="427" y="354"/>
                  <a:pt x="412" y="354"/>
                </a:cubicBezTo>
                <a:close/>
                <a:moveTo>
                  <a:pt x="412" y="236"/>
                </a:moveTo>
                <a:lnTo>
                  <a:pt x="412" y="236"/>
                </a:lnTo>
                <a:cubicBezTo>
                  <a:pt x="148" y="236"/>
                  <a:pt x="148" y="236"/>
                  <a:pt x="148" y="236"/>
                </a:cubicBezTo>
                <a:cubicBezTo>
                  <a:pt x="133" y="236"/>
                  <a:pt x="118" y="251"/>
                  <a:pt x="118" y="251"/>
                </a:cubicBezTo>
                <a:cubicBezTo>
                  <a:pt x="118" y="266"/>
                  <a:pt x="133" y="280"/>
                  <a:pt x="148" y="280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427" y="280"/>
                  <a:pt x="442" y="266"/>
                  <a:pt x="442" y="251"/>
                </a:cubicBezTo>
                <a:cubicBezTo>
                  <a:pt x="442" y="251"/>
                  <a:pt x="427" y="236"/>
                  <a:pt x="412" y="236"/>
                </a:cubicBezTo>
                <a:close/>
                <a:moveTo>
                  <a:pt x="412" y="118"/>
                </a:moveTo>
                <a:lnTo>
                  <a:pt x="412" y="118"/>
                </a:ln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18" y="133"/>
                  <a:pt x="118" y="133"/>
                </a:cubicBezTo>
                <a:cubicBezTo>
                  <a:pt x="118" y="148"/>
                  <a:pt x="133" y="163"/>
                  <a:pt x="148" y="163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427" y="163"/>
                  <a:pt x="442" y="148"/>
                  <a:pt x="442" y="133"/>
                </a:cubicBezTo>
                <a:cubicBezTo>
                  <a:pt x="442" y="133"/>
                  <a:pt x="427" y="118"/>
                  <a:pt x="412" y="11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" name="Freeform 158"/>
          <p:cNvSpPr/>
          <p:nvPr/>
        </p:nvSpPr>
        <p:spPr>
          <a:xfrm>
            <a:off x="7096125" y="2236788"/>
            <a:ext cx="633413" cy="579437"/>
          </a:xfrm>
          <a:custGeom>
            <a:avLst/>
            <a:gdLst/>
            <a:ahLst/>
            <a:cxnLst>
              <a:cxn ang="0">
                <a:pos x="180051940" y="26190212"/>
              </a:cxn>
              <a:cxn ang="0">
                <a:pos x="180051940" y="26190212"/>
              </a:cxn>
              <a:cxn ang="0">
                <a:pos x="154529825" y="0"/>
              </a:cxn>
              <a:cxn ang="0">
                <a:pos x="72020776" y="0"/>
              </a:cxn>
              <a:cxn ang="0">
                <a:pos x="46498661" y="26190212"/>
              </a:cxn>
              <a:cxn ang="0">
                <a:pos x="5244136" y="57336311"/>
              </a:cxn>
              <a:cxn ang="0">
                <a:pos x="46498661" y="99099083"/>
              </a:cxn>
              <a:cxn ang="0">
                <a:pos x="51393513" y="99099083"/>
              </a:cxn>
              <a:cxn ang="0">
                <a:pos x="108031164" y="151126077"/>
              </a:cxn>
              <a:cxn ang="0">
                <a:pos x="108031164" y="192888849"/>
              </a:cxn>
              <a:cxn ang="0">
                <a:pos x="87403902" y="192888849"/>
              </a:cxn>
              <a:cxn ang="0">
                <a:pos x="77264912" y="203153071"/>
              </a:cxn>
              <a:cxn ang="0">
                <a:pos x="87403902" y="208461407"/>
              </a:cxn>
              <a:cxn ang="0">
                <a:pos x="138797415" y="208461407"/>
              </a:cxn>
              <a:cxn ang="0">
                <a:pos x="149285689" y="203153071"/>
              </a:cxn>
              <a:cxn ang="0">
                <a:pos x="138797415" y="192888849"/>
              </a:cxn>
              <a:cxn ang="0">
                <a:pos x="118519437" y="192888849"/>
              </a:cxn>
              <a:cxn ang="0">
                <a:pos x="118519437" y="151126077"/>
              </a:cxn>
              <a:cxn ang="0">
                <a:pos x="175157087" y="99099083"/>
              </a:cxn>
              <a:cxn ang="0">
                <a:pos x="180051940" y="99099083"/>
              </a:cxn>
              <a:cxn ang="0">
                <a:pos x="221306465" y="57336311"/>
              </a:cxn>
              <a:cxn ang="0">
                <a:pos x="180051940" y="26190212"/>
              </a:cxn>
              <a:cxn ang="0">
                <a:pos x="46498661" y="83526524"/>
              </a:cxn>
              <a:cxn ang="0">
                <a:pos x="46498661" y="83526524"/>
              </a:cxn>
              <a:cxn ang="0">
                <a:pos x="15383125" y="57336311"/>
              </a:cxn>
              <a:cxn ang="0">
                <a:pos x="46498661" y="41762771"/>
              </a:cxn>
              <a:cxn ang="0">
                <a:pos x="46498661" y="83526524"/>
              </a:cxn>
              <a:cxn ang="0">
                <a:pos x="169912951" y="67599553"/>
              </a:cxn>
              <a:cxn ang="0">
                <a:pos x="169912951" y="67599553"/>
              </a:cxn>
              <a:cxn ang="0">
                <a:pos x="113275300" y="140861854"/>
              </a:cxn>
              <a:cxn ang="0">
                <a:pos x="56637650" y="67599553"/>
              </a:cxn>
              <a:cxn ang="0">
                <a:pos x="56637650" y="26190212"/>
              </a:cxn>
              <a:cxn ang="0">
                <a:pos x="72020776" y="15572558"/>
              </a:cxn>
              <a:cxn ang="0">
                <a:pos x="154529825" y="15572558"/>
              </a:cxn>
              <a:cxn ang="0">
                <a:pos x="169912951" y="26190212"/>
              </a:cxn>
              <a:cxn ang="0">
                <a:pos x="169912951" y="67599553"/>
              </a:cxn>
              <a:cxn ang="0">
                <a:pos x="180051940" y="83526524"/>
              </a:cxn>
              <a:cxn ang="0">
                <a:pos x="180051940" y="83526524"/>
              </a:cxn>
              <a:cxn ang="0">
                <a:pos x="180051940" y="41762771"/>
              </a:cxn>
              <a:cxn ang="0">
                <a:pos x="211167476" y="57336311"/>
              </a:cxn>
              <a:cxn ang="0">
                <a:pos x="180051940" y="83526524"/>
              </a:cxn>
            </a:cxnLst>
            <a:rect l="0" t="0" r="0" b="0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5" name="Freeform 159"/>
          <p:cNvSpPr/>
          <p:nvPr/>
        </p:nvSpPr>
        <p:spPr>
          <a:xfrm>
            <a:off x="1311275" y="2189163"/>
            <a:ext cx="574675" cy="558800"/>
          </a:xfrm>
          <a:custGeom>
            <a:avLst/>
            <a:gdLst/>
            <a:ahLst/>
            <a:cxnLst>
              <a:cxn ang="0">
                <a:pos x="57851018" y="61745130"/>
              </a:cxn>
              <a:cxn ang="0">
                <a:pos x="57851018" y="61745130"/>
              </a:cxn>
              <a:cxn ang="0">
                <a:pos x="52947913" y="66271158"/>
              </a:cxn>
              <a:cxn ang="0">
                <a:pos x="52947913" y="133187862"/>
              </a:cxn>
              <a:cxn ang="0">
                <a:pos x="57851018" y="137713891"/>
              </a:cxn>
              <a:cxn ang="0">
                <a:pos x="67656321" y="133187862"/>
              </a:cxn>
              <a:cxn ang="0">
                <a:pos x="67656321" y="66271158"/>
              </a:cxn>
              <a:cxn ang="0">
                <a:pos x="57851018" y="61745130"/>
              </a:cxn>
              <a:cxn ang="0">
                <a:pos x="110798931" y="80818464"/>
              </a:cxn>
              <a:cxn ang="0">
                <a:pos x="110798931" y="80818464"/>
              </a:cxn>
              <a:cxn ang="0">
                <a:pos x="105895826" y="85343591"/>
              </a:cxn>
              <a:cxn ang="0">
                <a:pos x="105895826" y="123490260"/>
              </a:cxn>
              <a:cxn ang="0">
                <a:pos x="110798931" y="133187862"/>
              </a:cxn>
              <a:cxn ang="0">
                <a:pos x="115701129" y="123490260"/>
              </a:cxn>
              <a:cxn ang="0">
                <a:pos x="115701129" y="85343591"/>
              </a:cxn>
              <a:cxn ang="0">
                <a:pos x="110798931" y="80818464"/>
              </a:cxn>
              <a:cxn ang="0">
                <a:pos x="153941540" y="0"/>
              </a:cxn>
              <a:cxn ang="0">
                <a:pos x="153941540" y="0"/>
              </a:cxn>
              <a:cxn ang="0">
                <a:pos x="105895826" y="37822994"/>
              </a:cxn>
              <a:cxn ang="0">
                <a:pos x="52947913" y="18749660"/>
              </a:cxn>
              <a:cxn ang="0">
                <a:pos x="0" y="47520597"/>
              </a:cxn>
              <a:cxn ang="0">
                <a:pos x="0" y="199781794"/>
              </a:cxn>
              <a:cxn ang="0">
                <a:pos x="52947913" y="171334531"/>
              </a:cxn>
              <a:cxn ang="0">
                <a:pos x="105895826" y="190084191"/>
              </a:cxn>
              <a:cxn ang="0">
                <a:pos x="153941540" y="152261197"/>
              </a:cxn>
              <a:cxn ang="0">
                <a:pos x="206889454" y="190084191"/>
              </a:cxn>
              <a:cxn ang="0">
                <a:pos x="206889454" y="37822994"/>
              </a:cxn>
              <a:cxn ang="0">
                <a:pos x="153941540" y="0"/>
              </a:cxn>
              <a:cxn ang="0">
                <a:pos x="192509188" y="166484828"/>
              </a:cxn>
              <a:cxn ang="0">
                <a:pos x="192509188" y="166484828"/>
              </a:cxn>
              <a:cxn ang="0">
                <a:pos x="153941540" y="137713891"/>
              </a:cxn>
              <a:cxn ang="0">
                <a:pos x="105895826" y="175859658"/>
              </a:cxn>
              <a:cxn ang="0">
                <a:pos x="52947913" y="156787226"/>
              </a:cxn>
              <a:cxn ang="0">
                <a:pos x="14381172" y="180709361"/>
              </a:cxn>
              <a:cxn ang="0">
                <a:pos x="14381172" y="52370300"/>
              </a:cxn>
              <a:cxn ang="0">
                <a:pos x="52947913" y="28448164"/>
              </a:cxn>
              <a:cxn ang="0">
                <a:pos x="105895826" y="47520597"/>
              </a:cxn>
              <a:cxn ang="0">
                <a:pos x="153941540" y="9374830"/>
              </a:cxn>
              <a:cxn ang="0">
                <a:pos x="192509188" y="37822994"/>
              </a:cxn>
              <a:cxn ang="0">
                <a:pos x="192509188" y="166484828"/>
              </a:cxn>
              <a:cxn ang="0">
                <a:pos x="153941540" y="104416925"/>
              </a:cxn>
              <a:cxn ang="0">
                <a:pos x="153941540" y="104416925"/>
              </a:cxn>
              <a:cxn ang="0">
                <a:pos x="163746844" y="114115430"/>
              </a:cxn>
              <a:cxn ang="0">
                <a:pos x="168649949" y="104416925"/>
              </a:cxn>
              <a:cxn ang="0">
                <a:pos x="168649949" y="56896328"/>
              </a:cxn>
              <a:cxn ang="0">
                <a:pos x="163746844" y="47520597"/>
              </a:cxn>
              <a:cxn ang="0">
                <a:pos x="153941540" y="56896328"/>
              </a:cxn>
              <a:cxn ang="0">
                <a:pos x="153941540" y="104416925"/>
              </a:cxn>
            </a:cxnLst>
            <a:rect l="0" t="0" r="0" b="0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8" name="组合 13"/>
          <p:cNvGrpSpPr/>
          <p:nvPr/>
        </p:nvGrpSpPr>
        <p:grpSpPr>
          <a:xfrm>
            <a:off x="4286250" y="1943735"/>
            <a:ext cx="1436370" cy="1437005"/>
            <a:chOff x="850277" y="2206172"/>
            <a:chExt cx="2013812" cy="2013812"/>
          </a:xfrm>
        </p:grpSpPr>
        <p:sp>
          <p:nvSpPr>
            <p:cNvPr id="19" name="饼形 18"/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0"/>
                <a:gd name="adj2" fmla="val 1618971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20" name="饼形 19"/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16175099"/>
                <a:gd name="adj2" fmla="val 123505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13901" y="2481294"/>
              <a:ext cx="1463571" cy="14635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4364" name="组合 22"/>
          <p:cNvGrpSpPr/>
          <p:nvPr/>
        </p:nvGrpSpPr>
        <p:grpSpPr>
          <a:xfrm>
            <a:off x="4286250" y="3896360"/>
            <a:ext cx="1436370" cy="1437005"/>
            <a:chOff x="4314001" y="2206172"/>
            <a:chExt cx="2013812" cy="2013812"/>
          </a:xfrm>
        </p:grpSpPr>
        <p:sp>
          <p:nvSpPr>
            <p:cNvPr id="24" name="饼形 23"/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5310308"/>
                <a:gd name="adj2" fmla="val 1618971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25" name="饼形 24"/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16175099"/>
                <a:gd name="adj2" fmla="val 5409114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577625" y="2481294"/>
              <a:ext cx="1463571" cy="14635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4370" name="组合 26"/>
          <p:cNvGrpSpPr/>
          <p:nvPr/>
        </p:nvGrpSpPr>
        <p:grpSpPr>
          <a:xfrm>
            <a:off x="6293485" y="3772535"/>
            <a:ext cx="1437005" cy="1437005"/>
            <a:chOff x="6471503" y="2206172"/>
            <a:chExt cx="2013812" cy="2013812"/>
          </a:xfrm>
        </p:grpSpPr>
        <p:sp>
          <p:nvSpPr>
            <p:cNvPr id="28" name="饼形 27"/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20250322"/>
                <a:gd name="adj2" fmla="val 1618971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2956713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4376" name="组合 34"/>
          <p:cNvGrpSpPr/>
          <p:nvPr/>
        </p:nvGrpSpPr>
        <p:grpSpPr>
          <a:xfrm>
            <a:off x="6301740" y="1931035"/>
            <a:ext cx="1437005" cy="1449705"/>
            <a:chOff x="6471503" y="2206172"/>
            <a:chExt cx="2013812" cy="2031610"/>
          </a:xfrm>
        </p:grpSpPr>
        <p:sp>
          <p:nvSpPr>
            <p:cNvPr id="37" name="饼形 36"/>
            <p:cNvSpPr/>
            <p:nvPr/>
          </p:nvSpPr>
          <p:spPr>
            <a:xfrm>
              <a:off x="6471503" y="2223970"/>
              <a:ext cx="2013812" cy="2013812"/>
            </a:xfrm>
            <a:prstGeom prst="pie">
              <a:avLst>
                <a:gd name="adj1" fmla="val 18163554"/>
                <a:gd name="adj2" fmla="val 1618971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8" name="饼形 37"/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18230302"/>
              </a:avLst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6" name="矩形 5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7730490" y="222250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7730619" y="19179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9" name="TextBox 23"/>
          <p:cNvSpPr txBox="1"/>
          <p:nvPr/>
        </p:nvSpPr>
        <p:spPr>
          <a:xfrm>
            <a:off x="7730490" y="407924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7730619" y="37747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409575" y="217932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2773809" y="194402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409575" y="402082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5" name="TextBox 24"/>
          <p:cNvSpPr txBox="1"/>
          <p:nvPr/>
        </p:nvSpPr>
        <p:spPr>
          <a:xfrm>
            <a:off x="2773809" y="378552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641215" y="2419350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50105" y="4384675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57340" y="2432050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649085" y="4260850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ldLvl="0" animBg="1"/>
      <p:bldP spid="62" grpId="0" bldLvl="0" animBg="1"/>
      <p:bldP spid="92" grpId="0" bldLvl="0" animBg="1"/>
      <p:bldP spid="93" grpId="0" bldLvl="0" animBg="1"/>
      <p:bldP spid="94" grpId="0" bldLvl="0" animBg="1"/>
      <p:bldP spid="9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17638" y="1350645"/>
            <a:ext cx="4678363" cy="46021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pic>
        <p:nvPicPr>
          <p:cNvPr id="16386" name="图片 8" descr="C:\Users\zengfuqiang\Desktop\timgJJ6VVKRB.jpgtimgJJ6VVKRB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96000" y="1350010"/>
            <a:ext cx="2378075" cy="4602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8474075" y="1349058"/>
            <a:ext cx="2300288" cy="4603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72" name="直接连接符 71"/>
          <p:cNvCxnSpPr/>
          <p:nvPr/>
        </p:nvCxnSpPr>
        <p:spPr>
          <a:xfrm>
            <a:off x="1956118" y="2286635"/>
            <a:ext cx="1112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1861185" y="2286635"/>
            <a:ext cx="3791585" cy="365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1861314" y="19008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pSp>
        <p:nvGrpSpPr>
          <p:cNvPr id="376" name="Group 213"/>
          <p:cNvGrpSpPr/>
          <p:nvPr/>
        </p:nvGrpSpPr>
        <p:grpSpPr>
          <a:xfrm>
            <a:off x="8896350" y="3031490"/>
            <a:ext cx="1229360" cy="1240790"/>
            <a:chOff x="846137" y="3833813"/>
            <a:chExt cx="412750" cy="412750"/>
          </a:xfrm>
          <a:solidFill>
            <a:schemeClr val="bg1"/>
          </a:solidFill>
        </p:grpSpPr>
        <p:sp>
          <p:nvSpPr>
            <p:cNvPr id="377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8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9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ransition spd="slow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2" name="图片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563" y="1114425"/>
            <a:ext cx="5673725" cy="5145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6812598" y="1760855"/>
            <a:ext cx="11128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3"/>
          <p:cNvSpPr txBox="1"/>
          <p:nvPr/>
        </p:nvSpPr>
        <p:spPr>
          <a:xfrm>
            <a:off x="6655435" y="2573655"/>
            <a:ext cx="4918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6655564" y="21878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6734175" y="2537460"/>
            <a:ext cx="1402080" cy="1016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4" name="Freeform 17"/>
          <p:cNvSpPr>
            <a:spLocks noEditPoints="1"/>
          </p:cNvSpPr>
          <p:nvPr/>
        </p:nvSpPr>
        <p:spPr bwMode="auto">
          <a:xfrm>
            <a:off x="1138555" y="2963545"/>
            <a:ext cx="361315" cy="5746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17"/>
          <p:cNvSpPr>
            <a:spLocks noEditPoints="1"/>
          </p:cNvSpPr>
          <p:nvPr/>
        </p:nvSpPr>
        <p:spPr bwMode="auto">
          <a:xfrm>
            <a:off x="4100195" y="2963545"/>
            <a:ext cx="361315" cy="5746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Freeform 17"/>
          <p:cNvSpPr>
            <a:spLocks noEditPoints="1"/>
          </p:cNvSpPr>
          <p:nvPr/>
        </p:nvSpPr>
        <p:spPr bwMode="auto">
          <a:xfrm>
            <a:off x="6734175" y="5133975"/>
            <a:ext cx="361315" cy="5746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Freeform 17"/>
          <p:cNvSpPr>
            <a:spLocks noEditPoints="1"/>
          </p:cNvSpPr>
          <p:nvPr/>
        </p:nvSpPr>
        <p:spPr bwMode="auto">
          <a:xfrm>
            <a:off x="8728710" y="5133975"/>
            <a:ext cx="361315" cy="574675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7095619" y="520855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9090154" y="520855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slow" advClick="0" advTm="300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C:\Users\zengfuqiang\Desktop\timgNKTQH293.jpgtimgNKTQH29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84345" y="1658620"/>
            <a:ext cx="7073900" cy="4029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PA_矩形 9"/>
          <p:cNvSpPr/>
          <p:nvPr>
            <p:custDataLst>
              <p:tags r:id="rId1"/>
            </p:custDataLst>
          </p:nvPr>
        </p:nvSpPr>
        <p:spPr>
          <a:xfrm>
            <a:off x="8356600" y="1658303"/>
            <a:ext cx="3835400" cy="40290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9412734" y="44408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334010" y="230378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334139" y="199926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334010" y="400558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" name="TextBox 24"/>
          <p:cNvSpPr txBox="1"/>
          <p:nvPr/>
        </p:nvSpPr>
        <p:spPr>
          <a:xfrm>
            <a:off x="334139" y="370106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31" name="Freeform 84"/>
          <p:cNvSpPr>
            <a:spLocks noEditPoints="1"/>
          </p:cNvSpPr>
          <p:nvPr/>
        </p:nvSpPr>
        <p:spPr bwMode="auto">
          <a:xfrm>
            <a:off x="9560560" y="2512695"/>
            <a:ext cx="1131570" cy="1324610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zengfuqiang\Desktop\1488789243593.jpg1488789243593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9228455" y="1259205"/>
            <a:ext cx="2138680" cy="2014220"/>
          </a:xfrm>
          <a:prstGeom prst="ellipse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190943" y="1445578"/>
            <a:ext cx="531813" cy="0"/>
          </a:xfrm>
          <a:prstGeom prst="line">
            <a:avLst/>
          </a:prstGeom>
          <a:ln w="539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C:\Users\zengfuqiang\Desktop\timgMZ3KOETM.jpgtimgMZ3KOETM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30300" y="3733800"/>
            <a:ext cx="9987915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1130300" y="1932305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1130429" y="162779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275263" y="1430973"/>
            <a:ext cx="531813" cy="0"/>
          </a:xfrm>
          <a:prstGeom prst="line">
            <a:avLst/>
          </a:prstGeom>
          <a:ln w="539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3"/>
          <p:cNvSpPr txBox="1"/>
          <p:nvPr/>
        </p:nvSpPr>
        <p:spPr>
          <a:xfrm>
            <a:off x="5214620" y="1917700"/>
            <a:ext cx="379158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5214749" y="16131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5900" y="1836738"/>
            <a:ext cx="3581400" cy="3581400"/>
            <a:chOff x="7597226" y="2609850"/>
            <a:chExt cx="3581950" cy="358195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 cstate="email"/>
            <a:srcRect/>
            <a:stretch>
              <a:fillRect/>
            </a:stretch>
          </p:blipFill>
          <p:spPr>
            <a:xfrm>
              <a:off x="7677869" y="2685677"/>
              <a:ext cx="3366000" cy="3366000"/>
            </a:xfrm>
            <a:prstGeom prst="ellipse">
              <a:avLst/>
            </a:prstGeom>
            <a:ln w="225425">
              <a:solidFill>
                <a:schemeClr val="bg1">
                  <a:lumMod val="95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0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6" name="椭圆 5"/>
          <p:cNvSpPr/>
          <p:nvPr/>
        </p:nvSpPr>
        <p:spPr>
          <a:xfrm>
            <a:off x="1532890" y="1910715"/>
            <a:ext cx="3432810" cy="336613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713538" y="1638300"/>
            <a:ext cx="5487988" cy="5489575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7194550" y="2120900"/>
            <a:ext cx="4494213" cy="4495800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4702175" y="2259013"/>
            <a:ext cx="677863" cy="704850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9" name="Oval 58"/>
          <p:cNvSpPr/>
          <p:nvPr/>
        </p:nvSpPr>
        <p:spPr>
          <a:xfrm>
            <a:off x="4156075" y="1638300"/>
            <a:ext cx="1082675" cy="108426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1" name="Oval 60"/>
          <p:cNvSpPr/>
          <p:nvPr/>
        </p:nvSpPr>
        <p:spPr>
          <a:xfrm>
            <a:off x="1565275" y="4225925"/>
            <a:ext cx="708025" cy="706438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3" name="Oval 62"/>
          <p:cNvSpPr/>
          <p:nvPr/>
        </p:nvSpPr>
        <p:spPr>
          <a:xfrm>
            <a:off x="1385888" y="4073525"/>
            <a:ext cx="461963" cy="461963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4" name="Oval 63"/>
          <p:cNvSpPr/>
          <p:nvPr/>
        </p:nvSpPr>
        <p:spPr>
          <a:xfrm>
            <a:off x="939800" y="4743450"/>
            <a:ext cx="461963" cy="461963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826760" y="3705225"/>
            <a:ext cx="4863465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400" strike="noStrike" noProof="1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180" name="文本框 5"/>
          <p:cNvSpPr txBox="1"/>
          <p:nvPr/>
        </p:nvSpPr>
        <p:spPr>
          <a:xfrm>
            <a:off x="5816600" y="2889250"/>
            <a:ext cx="6729413" cy="7435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5963920" y="2037715"/>
            <a:ext cx="2401570" cy="2306320"/>
          </a:xfrm>
          <a:prstGeom prst="teardrop">
            <a:avLst/>
          </a:prstGeom>
          <a:solidFill>
            <a:schemeClr val="bg1">
              <a:lumMod val="65000"/>
            </a:schemeClr>
          </a:solidFill>
          <a:ln w="285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8661077" y="2037196"/>
            <a:ext cx="2403475" cy="2233613"/>
          </a:xfrm>
          <a:prstGeom prst="teardrop">
            <a:avLst/>
          </a:prstGeom>
          <a:solidFill>
            <a:schemeClr val="accent4"/>
          </a:solidFill>
          <a:ln w="285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7342505" y="3684270"/>
            <a:ext cx="2401570" cy="2366010"/>
          </a:xfrm>
          <a:prstGeom prst="teardrop">
            <a:avLst/>
          </a:prstGeom>
          <a:solidFill>
            <a:schemeClr val="bg1">
              <a:lumMod val="65000"/>
            </a:schemeClr>
          </a:solidFill>
          <a:ln w="285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Picture 18" descr="C:\Users\zengfuqiang\Desktop\搜狗截图20170307223411.png搜狗截图20170307223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3489" y="4405550"/>
            <a:ext cx="1841927" cy="113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C:\Users\zengfuqiang\Desktop\搜狗截图20170307223423.png搜狗截图201703072234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2780" y="4400550"/>
            <a:ext cx="1784985" cy="114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3" name="TextBox 23"/>
          <p:cNvSpPr txBox="1"/>
          <p:nvPr/>
        </p:nvSpPr>
        <p:spPr>
          <a:xfrm>
            <a:off x="1186180" y="338836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" name="TextBox 24"/>
          <p:cNvSpPr txBox="1"/>
          <p:nvPr/>
        </p:nvSpPr>
        <p:spPr>
          <a:xfrm>
            <a:off x="1186309" y="31752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1186180" y="226949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1186309" y="19649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0" name="TextBox 24"/>
          <p:cNvSpPr txBox="1"/>
          <p:nvPr/>
        </p:nvSpPr>
        <p:spPr>
          <a:xfrm>
            <a:off x="6451729" y="338864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1" name="TextBox 24"/>
          <p:cNvSpPr txBox="1"/>
          <p:nvPr/>
        </p:nvSpPr>
        <p:spPr>
          <a:xfrm>
            <a:off x="7829679" y="491645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2" name="TextBox 24"/>
          <p:cNvSpPr txBox="1"/>
          <p:nvPr/>
        </p:nvSpPr>
        <p:spPr>
          <a:xfrm>
            <a:off x="9310499" y="31841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957060" y="2402840"/>
            <a:ext cx="417195" cy="786765"/>
            <a:chOff x="4670" y="4925"/>
            <a:chExt cx="260" cy="512"/>
          </a:xfrm>
        </p:grpSpPr>
        <p:sp>
          <p:nvSpPr>
            <p:cNvPr id="428" name="Freeform 81"/>
            <p:cNvSpPr/>
            <p:nvPr/>
          </p:nvSpPr>
          <p:spPr bwMode="auto">
            <a:xfrm>
              <a:off x="4670" y="5095"/>
              <a:ext cx="260" cy="343"/>
            </a:xfrm>
            <a:custGeom>
              <a:avLst/>
              <a:gdLst>
                <a:gd name="T0" fmla="*/ 72 w 72"/>
                <a:gd name="T1" fmla="*/ 30 h 96"/>
                <a:gd name="T2" fmla="*/ 72 w 72"/>
                <a:gd name="T3" fmla="*/ 6 h 96"/>
                <a:gd name="T4" fmla="*/ 66 w 72"/>
                <a:gd name="T5" fmla="*/ 0 h 96"/>
                <a:gd name="T6" fmla="*/ 60 w 72"/>
                <a:gd name="T7" fmla="*/ 6 h 96"/>
                <a:gd name="T8" fmla="*/ 60 w 72"/>
                <a:gd name="T9" fmla="*/ 30 h 96"/>
                <a:gd name="T10" fmla="*/ 36 w 72"/>
                <a:gd name="T11" fmla="*/ 54 h 96"/>
                <a:gd name="T12" fmla="*/ 12 w 72"/>
                <a:gd name="T13" fmla="*/ 30 h 96"/>
                <a:gd name="T14" fmla="*/ 12 w 72"/>
                <a:gd name="T15" fmla="*/ 6 h 96"/>
                <a:gd name="T16" fmla="*/ 6 w 72"/>
                <a:gd name="T17" fmla="*/ 0 h 96"/>
                <a:gd name="T18" fmla="*/ 0 w 72"/>
                <a:gd name="T19" fmla="*/ 6 h 96"/>
                <a:gd name="T20" fmla="*/ 0 w 72"/>
                <a:gd name="T21" fmla="*/ 30 h 96"/>
                <a:gd name="T22" fmla="*/ 30 w 72"/>
                <a:gd name="T23" fmla="*/ 66 h 96"/>
                <a:gd name="T24" fmla="*/ 30 w 72"/>
                <a:gd name="T25" fmla="*/ 84 h 96"/>
                <a:gd name="T26" fmla="*/ 6 w 72"/>
                <a:gd name="T27" fmla="*/ 84 h 96"/>
                <a:gd name="T28" fmla="*/ 0 w 72"/>
                <a:gd name="T29" fmla="*/ 90 h 96"/>
                <a:gd name="T30" fmla="*/ 6 w 72"/>
                <a:gd name="T31" fmla="*/ 96 h 96"/>
                <a:gd name="T32" fmla="*/ 66 w 72"/>
                <a:gd name="T33" fmla="*/ 96 h 96"/>
                <a:gd name="T34" fmla="*/ 72 w 72"/>
                <a:gd name="T35" fmla="*/ 90 h 96"/>
                <a:gd name="T36" fmla="*/ 66 w 72"/>
                <a:gd name="T37" fmla="*/ 84 h 96"/>
                <a:gd name="T38" fmla="*/ 42 w 72"/>
                <a:gd name="T39" fmla="*/ 84 h 96"/>
                <a:gd name="T40" fmla="*/ 42 w 72"/>
                <a:gd name="T41" fmla="*/ 66 h 96"/>
                <a:gd name="T42" fmla="*/ 72 w 72"/>
                <a:gd name="T43" fmla="*/ 3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96">
                  <a:moveTo>
                    <a:pt x="72" y="30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3"/>
                    <a:pt x="69" y="0"/>
                    <a:pt x="66" y="0"/>
                  </a:cubicBezTo>
                  <a:cubicBezTo>
                    <a:pt x="63" y="0"/>
                    <a:pt x="60" y="3"/>
                    <a:pt x="60" y="6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1"/>
                    <a:pt x="60" y="54"/>
                    <a:pt x="36" y="54"/>
                  </a:cubicBezTo>
                  <a:cubicBezTo>
                    <a:pt x="13" y="54"/>
                    <a:pt x="12" y="32"/>
                    <a:pt x="12" y="3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2"/>
                    <a:pt x="6" y="63"/>
                    <a:pt x="30" y="66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3" y="84"/>
                    <a:pt x="0" y="87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93"/>
                    <a:pt x="72" y="90"/>
                  </a:cubicBezTo>
                  <a:cubicBezTo>
                    <a:pt x="72" y="87"/>
                    <a:pt x="69" y="84"/>
                    <a:pt x="66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66" y="63"/>
                    <a:pt x="72" y="42"/>
                    <a:pt x="72" y="3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9" name="Freeform 82"/>
            <p:cNvSpPr/>
            <p:nvPr/>
          </p:nvSpPr>
          <p:spPr bwMode="auto">
            <a:xfrm>
              <a:off x="4735" y="4925"/>
              <a:ext cx="130" cy="343"/>
            </a:xfrm>
            <a:custGeom>
              <a:avLst/>
              <a:gdLst>
                <a:gd name="T0" fmla="*/ 18 w 36"/>
                <a:gd name="T1" fmla="*/ 96 h 96"/>
                <a:gd name="T2" fmla="*/ 36 w 36"/>
                <a:gd name="T3" fmla="*/ 78 h 96"/>
                <a:gd name="T4" fmla="*/ 36 w 36"/>
                <a:gd name="T5" fmla="*/ 54 h 96"/>
                <a:gd name="T6" fmla="*/ 0 w 36"/>
                <a:gd name="T7" fmla="*/ 54 h 96"/>
                <a:gd name="T8" fmla="*/ 0 w 36"/>
                <a:gd name="T9" fmla="*/ 48 h 96"/>
                <a:gd name="T10" fmla="*/ 36 w 36"/>
                <a:gd name="T11" fmla="*/ 48 h 96"/>
                <a:gd name="T12" fmla="*/ 36 w 36"/>
                <a:gd name="T13" fmla="*/ 18 h 96"/>
                <a:gd name="T14" fmla="*/ 18 w 36"/>
                <a:gd name="T15" fmla="*/ 0 h 96"/>
                <a:gd name="T16" fmla="*/ 0 w 36"/>
                <a:gd name="T17" fmla="*/ 18 h 96"/>
                <a:gd name="T18" fmla="*/ 0 w 36"/>
                <a:gd name="T19" fmla="*/ 78 h 96"/>
                <a:gd name="T20" fmla="*/ 18 w 36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6">
                  <a:moveTo>
                    <a:pt x="18" y="96"/>
                  </a:moveTo>
                  <a:cubicBezTo>
                    <a:pt x="28" y="96"/>
                    <a:pt x="36" y="88"/>
                    <a:pt x="36" y="7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6"/>
                    <a:pt x="18" y="9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430" name="Freeform 83"/>
          <p:cNvSpPr/>
          <p:nvPr/>
        </p:nvSpPr>
        <p:spPr bwMode="auto">
          <a:xfrm>
            <a:off x="8365490" y="4090670"/>
            <a:ext cx="521970" cy="678815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683115" y="2443480"/>
            <a:ext cx="501650" cy="587375"/>
            <a:chOff x="8555" y="4960"/>
            <a:chExt cx="430" cy="529"/>
          </a:xfrm>
        </p:grpSpPr>
        <p:sp>
          <p:nvSpPr>
            <p:cNvPr id="441" name="Rectangle 94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2" name="Rectangle 95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3" name="Rectangle 96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4" name="Rectangle 97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5" name="Rectangle 98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6" name="Rectangle 99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7" name="Rectangle 100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8" name="Rectangle 101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9" name="Freeform 102"/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0" name="Freeform 103"/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1" name="Rectangle 104"/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2" name="Rectangle 105"/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3" name="Freeform 106"/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4" name="Freeform 107"/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random/>
      </p:transition>
    </mc:Choice>
    <mc:Fallback xmlns="">
      <p:transition spd="slow" advClick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06401" y="1931538"/>
            <a:ext cx="5689600" cy="3323191"/>
            <a:chOff x="406401" y="1938338"/>
            <a:chExt cx="5689600" cy="3323191"/>
          </a:xfrm>
        </p:grpSpPr>
        <p:grpSp>
          <p:nvGrpSpPr>
            <p:cNvPr id="9" name="组合 8"/>
            <p:cNvGrpSpPr/>
            <p:nvPr/>
          </p:nvGrpSpPr>
          <p:grpSpPr>
            <a:xfrm>
              <a:off x="406401" y="1938338"/>
              <a:ext cx="5689600" cy="3323191"/>
              <a:chOff x="6702286" y="1911748"/>
              <a:chExt cx="4171453" cy="3323191"/>
            </a:xfrm>
          </p:grpSpPr>
          <p:cxnSp>
            <p:nvCxnSpPr>
              <p:cNvPr id="2" name="直接连接符 1"/>
              <p:cNvCxnSpPr/>
              <p:nvPr/>
            </p:nvCxnSpPr>
            <p:spPr>
              <a:xfrm>
                <a:off x="6702286" y="4501720"/>
                <a:ext cx="4171453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接连接符 2"/>
              <p:cNvCxnSpPr/>
              <p:nvPr/>
            </p:nvCxnSpPr>
            <p:spPr>
              <a:xfrm>
                <a:off x="6702286" y="3950973"/>
                <a:ext cx="4171453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6702286" y="3400226"/>
                <a:ext cx="4171453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6702286" y="2849480"/>
                <a:ext cx="4171453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6702286" y="2298733"/>
                <a:ext cx="4171453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6702286" y="5052466"/>
                <a:ext cx="417145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6851980" y="1911748"/>
                <a:ext cx="0" cy="332319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任意多边形 23"/>
            <p:cNvSpPr/>
            <p:nvPr/>
          </p:nvSpPr>
          <p:spPr>
            <a:xfrm>
              <a:off x="953464" y="2904915"/>
              <a:ext cx="4774883" cy="1065105"/>
            </a:xfrm>
            <a:custGeom>
              <a:avLst/>
              <a:gdLst>
                <a:gd name="connsiteX0" fmla="*/ 0 w 4770120"/>
                <a:gd name="connsiteY0" fmla="*/ 1065105 h 1065105"/>
                <a:gd name="connsiteX1" fmla="*/ 601980 w 4770120"/>
                <a:gd name="connsiteY1" fmla="*/ 729825 h 1065105"/>
                <a:gd name="connsiteX2" fmla="*/ 1196340 w 4770120"/>
                <a:gd name="connsiteY2" fmla="*/ 844125 h 1065105"/>
                <a:gd name="connsiteX3" fmla="*/ 1790700 w 4770120"/>
                <a:gd name="connsiteY3" fmla="*/ 615525 h 1065105"/>
                <a:gd name="connsiteX4" fmla="*/ 2400300 w 4770120"/>
                <a:gd name="connsiteY4" fmla="*/ 44025 h 1065105"/>
                <a:gd name="connsiteX5" fmla="*/ 2994660 w 4770120"/>
                <a:gd name="connsiteY5" fmla="*/ 120225 h 1065105"/>
                <a:gd name="connsiteX6" fmla="*/ 3596640 w 4770120"/>
                <a:gd name="connsiteY6" fmla="*/ 767925 h 1065105"/>
                <a:gd name="connsiteX7" fmla="*/ 4206240 w 4770120"/>
                <a:gd name="connsiteY7" fmla="*/ 920325 h 1065105"/>
                <a:gd name="connsiteX8" fmla="*/ 4770120 w 4770120"/>
                <a:gd name="connsiteY8" fmla="*/ 348825 h 1065105"/>
                <a:gd name="connsiteX0-1" fmla="*/ 0 w 4770120"/>
                <a:gd name="connsiteY0-2" fmla="*/ 1065105 h 1065105"/>
                <a:gd name="connsiteX1-3" fmla="*/ 601980 w 4770120"/>
                <a:gd name="connsiteY1-4" fmla="*/ 729825 h 1065105"/>
                <a:gd name="connsiteX2-5" fmla="*/ 1196340 w 4770120"/>
                <a:gd name="connsiteY2-6" fmla="*/ 844125 h 1065105"/>
                <a:gd name="connsiteX3-7" fmla="*/ 1790700 w 4770120"/>
                <a:gd name="connsiteY3-8" fmla="*/ 615525 h 1065105"/>
                <a:gd name="connsiteX4-9" fmla="*/ 2400300 w 4770120"/>
                <a:gd name="connsiteY4-10" fmla="*/ 44025 h 1065105"/>
                <a:gd name="connsiteX5-11" fmla="*/ 2994660 w 4770120"/>
                <a:gd name="connsiteY5-12" fmla="*/ 120225 h 1065105"/>
                <a:gd name="connsiteX6-13" fmla="*/ 3596640 w 4770120"/>
                <a:gd name="connsiteY6-14" fmla="*/ 767925 h 1065105"/>
                <a:gd name="connsiteX7-15" fmla="*/ 4206240 w 4770120"/>
                <a:gd name="connsiteY7-16" fmla="*/ 920325 h 1065105"/>
                <a:gd name="connsiteX8-17" fmla="*/ 4770120 w 4770120"/>
                <a:gd name="connsiteY8-18" fmla="*/ 348825 h 1065105"/>
                <a:gd name="connsiteX0-19" fmla="*/ 0 w 4774883"/>
                <a:gd name="connsiteY0-20" fmla="*/ 1065105 h 1065105"/>
                <a:gd name="connsiteX1-21" fmla="*/ 601980 w 4774883"/>
                <a:gd name="connsiteY1-22" fmla="*/ 729825 h 1065105"/>
                <a:gd name="connsiteX2-23" fmla="*/ 1196340 w 4774883"/>
                <a:gd name="connsiteY2-24" fmla="*/ 844125 h 1065105"/>
                <a:gd name="connsiteX3-25" fmla="*/ 1790700 w 4774883"/>
                <a:gd name="connsiteY3-26" fmla="*/ 615525 h 1065105"/>
                <a:gd name="connsiteX4-27" fmla="*/ 2400300 w 4774883"/>
                <a:gd name="connsiteY4-28" fmla="*/ 44025 h 1065105"/>
                <a:gd name="connsiteX5-29" fmla="*/ 2994660 w 4774883"/>
                <a:gd name="connsiteY5-30" fmla="*/ 120225 h 1065105"/>
                <a:gd name="connsiteX6-31" fmla="*/ 3596640 w 4774883"/>
                <a:gd name="connsiteY6-32" fmla="*/ 767925 h 1065105"/>
                <a:gd name="connsiteX7-33" fmla="*/ 4206240 w 4774883"/>
                <a:gd name="connsiteY7-34" fmla="*/ 920325 h 1065105"/>
                <a:gd name="connsiteX8-35" fmla="*/ 4774883 w 4774883"/>
                <a:gd name="connsiteY8-36" fmla="*/ 494081 h 10651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4774883" h="1065105">
                  <a:moveTo>
                    <a:pt x="0" y="1065105"/>
                  </a:moveTo>
                  <a:cubicBezTo>
                    <a:pt x="201295" y="915880"/>
                    <a:pt x="402590" y="766655"/>
                    <a:pt x="601980" y="729825"/>
                  </a:cubicBezTo>
                  <a:cubicBezTo>
                    <a:pt x="801370" y="692995"/>
                    <a:pt x="998220" y="863175"/>
                    <a:pt x="1196340" y="844125"/>
                  </a:cubicBezTo>
                  <a:cubicBezTo>
                    <a:pt x="1394460" y="825075"/>
                    <a:pt x="1590040" y="748875"/>
                    <a:pt x="1790700" y="615525"/>
                  </a:cubicBezTo>
                  <a:cubicBezTo>
                    <a:pt x="1991360" y="482175"/>
                    <a:pt x="2199640" y="126575"/>
                    <a:pt x="2400300" y="44025"/>
                  </a:cubicBezTo>
                  <a:cubicBezTo>
                    <a:pt x="2600960" y="-38525"/>
                    <a:pt x="2795270" y="-425"/>
                    <a:pt x="2994660" y="120225"/>
                  </a:cubicBezTo>
                  <a:cubicBezTo>
                    <a:pt x="3194050" y="240875"/>
                    <a:pt x="3394710" y="634575"/>
                    <a:pt x="3596640" y="767925"/>
                  </a:cubicBezTo>
                  <a:cubicBezTo>
                    <a:pt x="3798570" y="901275"/>
                    <a:pt x="4009866" y="965966"/>
                    <a:pt x="4206240" y="920325"/>
                  </a:cubicBezTo>
                  <a:cubicBezTo>
                    <a:pt x="4402614" y="874684"/>
                    <a:pt x="4590733" y="744906"/>
                    <a:pt x="4774883" y="494081"/>
                  </a:cubicBezTo>
                </a:path>
              </a:pathLst>
            </a:custGeom>
            <a:noFill/>
            <a:ln w="28575">
              <a:solidFill>
                <a:srgbClr val="EEE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953464" y="2689881"/>
              <a:ext cx="4799648" cy="1474712"/>
            </a:xfrm>
            <a:custGeom>
              <a:avLst/>
              <a:gdLst>
                <a:gd name="connsiteX0" fmla="*/ 0 w 4785360"/>
                <a:gd name="connsiteY0" fmla="*/ 465805 h 1442419"/>
                <a:gd name="connsiteX1" fmla="*/ 601980 w 4785360"/>
                <a:gd name="connsiteY1" fmla="*/ 663925 h 1442419"/>
                <a:gd name="connsiteX2" fmla="*/ 1203960 w 4785360"/>
                <a:gd name="connsiteY2" fmla="*/ 1387825 h 1442419"/>
                <a:gd name="connsiteX3" fmla="*/ 1813560 w 4785360"/>
                <a:gd name="connsiteY3" fmla="*/ 1326865 h 1442419"/>
                <a:gd name="connsiteX4" fmla="*/ 2400300 w 4785360"/>
                <a:gd name="connsiteY4" fmla="*/ 816325 h 1442419"/>
                <a:gd name="connsiteX5" fmla="*/ 3002280 w 4785360"/>
                <a:gd name="connsiteY5" fmla="*/ 625825 h 1442419"/>
                <a:gd name="connsiteX6" fmla="*/ 3611880 w 4785360"/>
                <a:gd name="connsiteY6" fmla="*/ 100045 h 1442419"/>
                <a:gd name="connsiteX7" fmla="*/ 4206240 w 4785360"/>
                <a:gd name="connsiteY7" fmla="*/ 16225 h 1442419"/>
                <a:gd name="connsiteX8" fmla="*/ 4785360 w 4785360"/>
                <a:gd name="connsiteY8" fmla="*/ 305785 h 1442419"/>
                <a:gd name="connsiteX0-1" fmla="*/ 0 w 4785360"/>
                <a:gd name="connsiteY0-2" fmla="*/ 465805 h 1442419"/>
                <a:gd name="connsiteX1-3" fmla="*/ 601980 w 4785360"/>
                <a:gd name="connsiteY1-4" fmla="*/ 663925 h 1442419"/>
                <a:gd name="connsiteX2-5" fmla="*/ 1203960 w 4785360"/>
                <a:gd name="connsiteY2-6" fmla="*/ 1387825 h 1442419"/>
                <a:gd name="connsiteX3-7" fmla="*/ 1813560 w 4785360"/>
                <a:gd name="connsiteY3-8" fmla="*/ 1326865 h 1442419"/>
                <a:gd name="connsiteX4-9" fmla="*/ 2400300 w 4785360"/>
                <a:gd name="connsiteY4-10" fmla="*/ 816325 h 1442419"/>
                <a:gd name="connsiteX5-11" fmla="*/ 3002280 w 4785360"/>
                <a:gd name="connsiteY5-12" fmla="*/ 625825 h 1442419"/>
                <a:gd name="connsiteX6-13" fmla="*/ 3611880 w 4785360"/>
                <a:gd name="connsiteY6-14" fmla="*/ 100045 h 1442419"/>
                <a:gd name="connsiteX7-15" fmla="*/ 4206240 w 4785360"/>
                <a:gd name="connsiteY7-16" fmla="*/ 16225 h 1442419"/>
                <a:gd name="connsiteX8-17" fmla="*/ 4785360 w 4785360"/>
                <a:gd name="connsiteY8-18" fmla="*/ 305785 h 1442419"/>
                <a:gd name="connsiteX0-19" fmla="*/ 0 w 4785360"/>
                <a:gd name="connsiteY0-20" fmla="*/ 465805 h 1442419"/>
                <a:gd name="connsiteX1-21" fmla="*/ 601980 w 4785360"/>
                <a:gd name="connsiteY1-22" fmla="*/ 663925 h 1442419"/>
                <a:gd name="connsiteX2-23" fmla="*/ 1203960 w 4785360"/>
                <a:gd name="connsiteY2-24" fmla="*/ 1387825 h 1442419"/>
                <a:gd name="connsiteX3-25" fmla="*/ 1813560 w 4785360"/>
                <a:gd name="connsiteY3-26" fmla="*/ 1326865 h 1442419"/>
                <a:gd name="connsiteX4-27" fmla="*/ 2400300 w 4785360"/>
                <a:gd name="connsiteY4-28" fmla="*/ 816325 h 1442419"/>
                <a:gd name="connsiteX5-29" fmla="*/ 3002280 w 4785360"/>
                <a:gd name="connsiteY5-30" fmla="*/ 625825 h 1442419"/>
                <a:gd name="connsiteX6-31" fmla="*/ 3611880 w 4785360"/>
                <a:gd name="connsiteY6-32" fmla="*/ 100045 h 1442419"/>
                <a:gd name="connsiteX7-33" fmla="*/ 4206240 w 4785360"/>
                <a:gd name="connsiteY7-34" fmla="*/ 16225 h 1442419"/>
                <a:gd name="connsiteX8-35" fmla="*/ 4785360 w 4785360"/>
                <a:gd name="connsiteY8-36" fmla="*/ 305785 h 1442419"/>
                <a:gd name="connsiteX0-37" fmla="*/ 0 w 4785360"/>
                <a:gd name="connsiteY0-38" fmla="*/ 465805 h 1442419"/>
                <a:gd name="connsiteX1-39" fmla="*/ 601980 w 4785360"/>
                <a:gd name="connsiteY1-40" fmla="*/ 663925 h 1442419"/>
                <a:gd name="connsiteX2-41" fmla="*/ 1203960 w 4785360"/>
                <a:gd name="connsiteY2-42" fmla="*/ 1387825 h 1442419"/>
                <a:gd name="connsiteX3-43" fmla="*/ 1813560 w 4785360"/>
                <a:gd name="connsiteY3-44" fmla="*/ 1326865 h 1442419"/>
                <a:gd name="connsiteX4-45" fmla="*/ 2400300 w 4785360"/>
                <a:gd name="connsiteY4-46" fmla="*/ 816325 h 1442419"/>
                <a:gd name="connsiteX5-47" fmla="*/ 3002280 w 4785360"/>
                <a:gd name="connsiteY5-48" fmla="*/ 625825 h 1442419"/>
                <a:gd name="connsiteX6-49" fmla="*/ 3611880 w 4785360"/>
                <a:gd name="connsiteY6-50" fmla="*/ 100045 h 1442419"/>
                <a:gd name="connsiteX7-51" fmla="*/ 4206240 w 4785360"/>
                <a:gd name="connsiteY7-52" fmla="*/ 16225 h 1442419"/>
                <a:gd name="connsiteX8-53" fmla="*/ 4785360 w 4785360"/>
                <a:gd name="connsiteY8-54" fmla="*/ 305785 h 1442419"/>
                <a:gd name="connsiteX0-55" fmla="*/ 0 w 4785360"/>
                <a:gd name="connsiteY0-56" fmla="*/ 465805 h 1442419"/>
                <a:gd name="connsiteX1-57" fmla="*/ 601980 w 4785360"/>
                <a:gd name="connsiteY1-58" fmla="*/ 663925 h 1442419"/>
                <a:gd name="connsiteX2-59" fmla="*/ 1203960 w 4785360"/>
                <a:gd name="connsiteY2-60" fmla="*/ 1387825 h 1442419"/>
                <a:gd name="connsiteX3-61" fmla="*/ 1813560 w 4785360"/>
                <a:gd name="connsiteY3-62" fmla="*/ 1326865 h 1442419"/>
                <a:gd name="connsiteX4-63" fmla="*/ 2400300 w 4785360"/>
                <a:gd name="connsiteY4-64" fmla="*/ 816325 h 1442419"/>
                <a:gd name="connsiteX5-65" fmla="*/ 3002280 w 4785360"/>
                <a:gd name="connsiteY5-66" fmla="*/ 625825 h 1442419"/>
                <a:gd name="connsiteX6-67" fmla="*/ 3611880 w 4785360"/>
                <a:gd name="connsiteY6-68" fmla="*/ 100045 h 1442419"/>
                <a:gd name="connsiteX7-69" fmla="*/ 4206240 w 4785360"/>
                <a:gd name="connsiteY7-70" fmla="*/ 16225 h 1442419"/>
                <a:gd name="connsiteX8-71" fmla="*/ 4785360 w 4785360"/>
                <a:gd name="connsiteY8-72" fmla="*/ 305785 h 1442419"/>
                <a:gd name="connsiteX0-73" fmla="*/ 0 w 4785360"/>
                <a:gd name="connsiteY0-74" fmla="*/ 465805 h 1442419"/>
                <a:gd name="connsiteX1-75" fmla="*/ 601980 w 4785360"/>
                <a:gd name="connsiteY1-76" fmla="*/ 663925 h 1442419"/>
                <a:gd name="connsiteX2-77" fmla="*/ 1203960 w 4785360"/>
                <a:gd name="connsiteY2-78" fmla="*/ 1387825 h 1442419"/>
                <a:gd name="connsiteX3-79" fmla="*/ 1813560 w 4785360"/>
                <a:gd name="connsiteY3-80" fmla="*/ 1326865 h 1442419"/>
                <a:gd name="connsiteX4-81" fmla="*/ 2400300 w 4785360"/>
                <a:gd name="connsiteY4-82" fmla="*/ 816325 h 1442419"/>
                <a:gd name="connsiteX5-83" fmla="*/ 3002280 w 4785360"/>
                <a:gd name="connsiteY5-84" fmla="*/ 625825 h 1442419"/>
                <a:gd name="connsiteX6-85" fmla="*/ 3611880 w 4785360"/>
                <a:gd name="connsiteY6-86" fmla="*/ 100045 h 1442419"/>
                <a:gd name="connsiteX7-87" fmla="*/ 4206240 w 4785360"/>
                <a:gd name="connsiteY7-88" fmla="*/ 16225 h 1442419"/>
                <a:gd name="connsiteX8-89" fmla="*/ 4785360 w 4785360"/>
                <a:gd name="connsiteY8-90" fmla="*/ 305785 h 1442419"/>
                <a:gd name="connsiteX0-91" fmla="*/ 0 w 4785360"/>
                <a:gd name="connsiteY0-92" fmla="*/ 465805 h 1442419"/>
                <a:gd name="connsiteX1-93" fmla="*/ 601980 w 4785360"/>
                <a:gd name="connsiteY1-94" fmla="*/ 663925 h 1442419"/>
                <a:gd name="connsiteX2-95" fmla="*/ 1203960 w 4785360"/>
                <a:gd name="connsiteY2-96" fmla="*/ 1387825 h 1442419"/>
                <a:gd name="connsiteX3-97" fmla="*/ 1813560 w 4785360"/>
                <a:gd name="connsiteY3-98" fmla="*/ 1326865 h 1442419"/>
                <a:gd name="connsiteX4-99" fmla="*/ 2400300 w 4785360"/>
                <a:gd name="connsiteY4-100" fmla="*/ 816325 h 1442419"/>
                <a:gd name="connsiteX5-101" fmla="*/ 3002280 w 4785360"/>
                <a:gd name="connsiteY5-102" fmla="*/ 625825 h 1442419"/>
                <a:gd name="connsiteX6-103" fmla="*/ 3611880 w 4785360"/>
                <a:gd name="connsiteY6-104" fmla="*/ 100045 h 1442419"/>
                <a:gd name="connsiteX7-105" fmla="*/ 4206240 w 4785360"/>
                <a:gd name="connsiteY7-106" fmla="*/ 16225 h 1442419"/>
                <a:gd name="connsiteX8-107" fmla="*/ 4785360 w 4785360"/>
                <a:gd name="connsiteY8-108" fmla="*/ 305785 h 1442419"/>
                <a:gd name="connsiteX0-109" fmla="*/ 0 w 4799648"/>
                <a:gd name="connsiteY0-110" fmla="*/ 454624 h 1431238"/>
                <a:gd name="connsiteX1-111" fmla="*/ 601980 w 4799648"/>
                <a:gd name="connsiteY1-112" fmla="*/ 652744 h 1431238"/>
                <a:gd name="connsiteX2-113" fmla="*/ 1203960 w 4799648"/>
                <a:gd name="connsiteY2-114" fmla="*/ 1376644 h 1431238"/>
                <a:gd name="connsiteX3-115" fmla="*/ 1813560 w 4799648"/>
                <a:gd name="connsiteY3-116" fmla="*/ 1315684 h 1431238"/>
                <a:gd name="connsiteX4-117" fmla="*/ 2400300 w 4799648"/>
                <a:gd name="connsiteY4-118" fmla="*/ 805144 h 1431238"/>
                <a:gd name="connsiteX5-119" fmla="*/ 3002280 w 4799648"/>
                <a:gd name="connsiteY5-120" fmla="*/ 614644 h 1431238"/>
                <a:gd name="connsiteX6-121" fmla="*/ 3611880 w 4799648"/>
                <a:gd name="connsiteY6-122" fmla="*/ 88864 h 1431238"/>
                <a:gd name="connsiteX7-123" fmla="*/ 4206240 w 4799648"/>
                <a:gd name="connsiteY7-124" fmla="*/ 5044 h 1431238"/>
                <a:gd name="connsiteX8-125" fmla="*/ 4799648 w 4799648"/>
                <a:gd name="connsiteY8-126" fmla="*/ 142204 h 1431238"/>
                <a:gd name="connsiteX0-127" fmla="*/ 0 w 4799648"/>
                <a:gd name="connsiteY0-128" fmla="*/ 460717 h 1437331"/>
                <a:gd name="connsiteX1-129" fmla="*/ 601980 w 4799648"/>
                <a:gd name="connsiteY1-130" fmla="*/ 658837 h 1437331"/>
                <a:gd name="connsiteX2-131" fmla="*/ 1203960 w 4799648"/>
                <a:gd name="connsiteY2-132" fmla="*/ 1382737 h 1437331"/>
                <a:gd name="connsiteX3-133" fmla="*/ 1813560 w 4799648"/>
                <a:gd name="connsiteY3-134" fmla="*/ 1321777 h 1437331"/>
                <a:gd name="connsiteX4-135" fmla="*/ 2400300 w 4799648"/>
                <a:gd name="connsiteY4-136" fmla="*/ 811237 h 1437331"/>
                <a:gd name="connsiteX5-137" fmla="*/ 3002280 w 4799648"/>
                <a:gd name="connsiteY5-138" fmla="*/ 620737 h 1437331"/>
                <a:gd name="connsiteX6-139" fmla="*/ 3611880 w 4799648"/>
                <a:gd name="connsiteY6-140" fmla="*/ 94957 h 1437331"/>
                <a:gd name="connsiteX7-141" fmla="*/ 4206240 w 4799648"/>
                <a:gd name="connsiteY7-142" fmla="*/ 3994 h 1437331"/>
                <a:gd name="connsiteX8-143" fmla="*/ 4799648 w 4799648"/>
                <a:gd name="connsiteY8-144" fmla="*/ 148297 h 1437331"/>
                <a:gd name="connsiteX0-145" fmla="*/ 0 w 4799648"/>
                <a:gd name="connsiteY0-146" fmla="*/ 460717 h 1437331"/>
                <a:gd name="connsiteX1-147" fmla="*/ 601980 w 4799648"/>
                <a:gd name="connsiteY1-148" fmla="*/ 658837 h 1437331"/>
                <a:gd name="connsiteX2-149" fmla="*/ 1203960 w 4799648"/>
                <a:gd name="connsiteY2-150" fmla="*/ 1382737 h 1437331"/>
                <a:gd name="connsiteX3-151" fmla="*/ 1813560 w 4799648"/>
                <a:gd name="connsiteY3-152" fmla="*/ 1321777 h 1437331"/>
                <a:gd name="connsiteX4-153" fmla="*/ 2400300 w 4799648"/>
                <a:gd name="connsiteY4-154" fmla="*/ 811237 h 1437331"/>
                <a:gd name="connsiteX5-155" fmla="*/ 3002280 w 4799648"/>
                <a:gd name="connsiteY5-156" fmla="*/ 620737 h 1437331"/>
                <a:gd name="connsiteX6-157" fmla="*/ 3611880 w 4799648"/>
                <a:gd name="connsiteY6-158" fmla="*/ 94957 h 1437331"/>
                <a:gd name="connsiteX7-159" fmla="*/ 4206240 w 4799648"/>
                <a:gd name="connsiteY7-160" fmla="*/ 3994 h 1437331"/>
                <a:gd name="connsiteX8-161" fmla="*/ 4799648 w 4799648"/>
                <a:gd name="connsiteY8-162" fmla="*/ 148297 h 1437331"/>
                <a:gd name="connsiteX0-163" fmla="*/ 0 w 4799648"/>
                <a:gd name="connsiteY0-164" fmla="*/ 473055 h 1449669"/>
                <a:gd name="connsiteX1-165" fmla="*/ 601980 w 4799648"/>
                <a:gd name="connsiteY1-166" fmla="*/ 671175 h 1449669"/>
                <a:gd name="connsiteX2-167" fmla="*/ 1203960 w 4799648"/>
                <a:gd name="connsiteY2-168" fmla="*/ 1395075 h 1449669"/>
                <a:gd name="connsiteX3-169" fmla="*/ 1813560 w 4799648"/>
                <a:gd name="connsiteY3-170" fmla="*/ 1334115 h 1449669"/>
                <a:gd name="connsiteX4-171" fmla="*/ 2400300 w 4799648"/>
                <a:gd name="connsiteY4-172" fmla="*/ 823575 h 1449669"/>
                <a:gd name="connsiteX5-173" fmla="*/ 3002280 w 4799648"/>
                <a:gd name="connsiteY5-174" fmla="*/ 633075 h 1449669"/>
                <a:gd name="connsiteX6-175" fmla="*/ 3611880 w 4799648"/>
                <a:gd name="connsiteY6-176" fmla="*/ 107295 h 1449669"/>
                <a:gd name="connsiteX7-177" fmla="*/ 4206240 w 4799648"/>
                <a:gd name="connsiteY7-178" fmla="*/ 16332 h 1449669"/>
                <a:gd name="connsiteX8-179" fmla="*/ 4799648 w 4799648"/>
                <a:gd name="connsiteY8-180" fmla="*/ 160635 h 1449669"/>
                <a:gd name="connsiteX0-181" fmla="*/ 0 w 4799648"/>
                <a:gd name="connsiteY0-182" fmla="*/ 473055 h 1457945"/>
                <a:gd name="connsiteX1-183" fmla="*/ 601980 w 4799648"/>
                <a:gd name="connsiteY1-184" fmla="*/ 671175 h 1457945"/>
                <a:gd name="connsiteX2-185" fmla="*/ 1203960 w 4799648"/>
                <a:gd name="connsiteY2-186" fmla="*/ 1395075 h 1457945"/>
                <a:gd name="connsiteX3-187" fmla="*/ 1813560 w 4799648"/>
                <a:gd name="connsiteY3-188" fmla="*/ 1334115 h 1457945"/>
                <a:gd name="connsiteX4-189" fmla="*/ 3002280 w 4799648"/>
                <a:gd name="connsiteY4-190" fmla="*/ 633075 h 1457945"/>
                <a:gd name="connsiteX5-191" fmla="*/ 3611880 w 4799648"/>
                <a:gd name="connsiteY5-192" fmla="*/ 107295 h 1457945"/>
                <a:gd name="connsiteX6-193" fmla="*/ 4206240 w 4799648"/>
                <a:gd name="connsiteY6-194" fmla="*/ 16332 h 1457945"/>
                <a:gd name="connsiteX7-195" fmla="*/ 4799648 w 4799648"/>
                <a:gd name="connsiteY7-196" fmla="*/ 160635 h 1457945"/>
                <a:gd name="connsiteX0-197" fmla="*/ 0 w 4799648"/>
                <a:gd name="connsiteY0-198" fmla="*/ 473055 h 1442941"/>
                <a:gd name="connsiteX1-199" fmla="*/ 601980 w 4799648"/>
                <a:gd name="connsiteY1-200" fmla="*/ 671175 h 1442941"/>
                <a:gd name="connsiteX2-201" fmla="*/ 1203960 w 4799648"/>
                <a:gd name="connsiteY2-202" fmla="*/ 1395075 h 1442941"/>
                <a:gd name="connsiteX3-203" fmla="*/ 1813560 w 4799648"/>
                <a:gd name="connsiteY3-204" fmla="*/ 1334115 h 1442941"/>
                <a:gd name="connsiteX4-205" fmla="*/ 2438400 w 4799648"/>
                <a:gd name="connsiteY4-206" fmla="*/ 1006455 h 1442941"/>
                <a:gd name="connsiteX5-207" fmla="*/ 3002280 w 4799648"/>
                <a:gd name="connsiteY5-208" fmla="*/ 633075 h 1442941"/>
                <a:gd name="connsiteX6-209" fmla="*/ 3611880 w 4799648"/>
                <a:gd name="connsiteY6-210" fmla="*/ 107295 h 1442941"/>
                <a:gd name="connsiteX7-211" fmla="*/ 4206240 w 4799648"/>
                <a:gd name="connsiteY7-212" fmla="*/ 16332 h 1442941"/>
                <a:gd name="connsiteX8-213" fmla="*/ 4799648 w 4799648"/>
                <a:gd name="connsiteY8-214" fmla="*/ 160635 h 1442941"/>
                <a:gd name="connsiteX0-215" fmla="*/ 0 w 4799648"/>
                <a:gd name="connsiteY0-216" fmla="*/ 473055 h 1441379"/>
                <a:gd name="connsiteX1-217" fmla="*/ 601980 w 4799648"/>
                <a:gd name="connsiteY1-218" fmla="*/ 671175 h 1441379"/>
                <a:gd name="connsiteX2-219" fmla="*/ 1203960 w 4799648"/>
                <a:gd name="connsiteY2-220" fmla="*/ 1395075 h 1441379"/>
                <a:gd name="connsiteX3-221" fmla="*/ 1813560 w 4799648"/>
                <a:gd name="connsiteY3-222" fmla="*/ 1334115 h 1441379"/>
                <a:gd name="connsiteX4-223" fmla="*/ 2447925 w 4799648"/>
                <a:gd name="connsiteY4-224" fmla="*/ 1054080 h 1441379"/>
                <a:gd name="connsiteX5-225" fmla="*/ 3002280 w 4799648"/>
                <a:gd name="connsiteY5-226" fmla="*/ 633075 h 1441379"/>
                <a:gd name="connsiteX6-227" fmla="*/ 3611880 w 4799648"/>
                <a:gd name="connsiteY6-228" fmla="*/ 107295 h 1441379"/>
                <a:gd name="connsiteX7-229" fmla="*/ 4206240 w 4799648"/>
                <a:gd name="connsiteY7-230" fmla="*/ 16332 h 1441379"/>
                <a:gd name="connsiteX8-231" fmla="*/ 4799648 w 4799648"/>
                <a:gd name="connsiteY8-232" fmla="*/ 160635 h 1441379"/>
                <a:gd name="connsiteX0-233" fmla="*/ 0 w 4799648"/>
                <a:gd name="connsiteY0-234" fmla="*/ 473055 h 1441379"/>
                <a:gd name="connsiteX1-235" fmla="*/ 601980 w 4799648"/>
                <a:gd name="connsiteY1-236" fmla="*/ 671175 h 1441379"/>
                <a:gd name="connsiteX2-237" fmla="*/ 1203960 w 4799648"/>
                <a:gd name="connsiteY2-238" fmla="*/ 1395075 h 1441379"/>
                <a:gd name="connsiteX3-239" fmla="*/ 1813560 w 4799648"/>
                <a:gd name="connsiteY3-240" fmla="*/ 1334115 h 1441379"/>
                <a:gd name="connsiteX4-241" fmla="*/ 2447925 w 4799648"/>
                <a:gd name="connsiteY4-242" fmla="*/ 1054080 h 1441379"/>
                <a:gd name="connsiteX5-243" fmla="*/ 3002280 w 4799648"/>
                <a:gd name="connsiteY5-244" fmla="*/ 633075 h 1441379"/>
                <a:gd name="connsiteX6-245" fmla="*/ 3611880 w 4799648"/>
                <a:gd name="connsiteY6-246" fmla="*/ 107295 h 1441379"/>
                <a:gd name="connsiteX7-247" fmla="*/ 4206240 w 4799648"/>
                <a:gd name="connsiteY7-248" fmla="*/ 16332 h 1441379"/>
                <a:gd name="connsiteX8-249" fmla="*/ 4799648 w 4799648"/>
                <a:gd name="connsiteY8-250" fmla="*/ 160635 h 1441379"/>
                <a:gd name="connsiteX0-251" fmla="*/ 0 w 4799648"/>
                <a:gd name="connsiteY0-252" fmla="*/ 473055 h 1404464"/>
                <a:gd name="connsiteX1-253" fmla="*/ 601980 w 4799648"/>
                <a:gd name="connsiteY1-254" fmla="*/ 671175 h 1404464"/>
                <a:gd name="connsiteX2-255" fmla="*/ 1203960 w 4799648"/>
                <a:gd name="connsiteY2-256" fmla="*/ 1395075 h 1404464"/>
                <a:gd name="connsiteX3-257" fmla="*/ 2447925 w 4799648"/>
                <a:gd name="connsiteY3-258" fmla="*/ 1054080 h 1404464"/>
                <a:gd name="connsiteX4-259" fmla="*/ 3002280 w 4799648"/>
                <a:gd name="connsiteY4-260" fmla="*/ 633075 h 1404464"/>
                <a:gd name="connsiteX5-261" fmla="*/ 3611880 w 4799648"/>
                <a:gd name="connsiteY5-262" fmla="*/ 107295 h 1404464"/>
                <a:gd name="connsiteX6-263" fmla="*/ 4206240 w 4799648"/>
                <a:gd name="connsiteY6-264" fmla="*/ 16332 h 1404464"/>
                <a:gd name="connsiteX7-265" fmla="*/ 4799648 w 4799648"/>
                <a:gd name="connsiteY7-266" fmla="*/ 160635 h 1404464"/>
                <a:gd name="connsiteX0-267" fmla="*/ 0 w 4799648"/>
                <a:gd name="connsiteY0-268" fmla="*/ 473055 h 1435164"/>
                <a:gd name="connsiteX1-269" fmla="*/ 601980 w 4799648"/>
                <a:gd name="connsiteY1-270" fmla="*/ 671175 h 1435164"/>
                <a:gd name="connsiteX2-271" fmla="*/ 1203960 w 4799648"/>
                <a:gd name="connsiteY2-272" fmla="*/ 1395075 h 1435164"/>
                <a:gd name="connsiteX3-273" fmla="*/ 2019300 w 4799648"/>
                <a:gd name="connsiteY3-274" fmla="*/ 1311255 h 1435164"/>
                <a:gd name="connsiteX4-275" fmla="*/ 2447925 w 4799648"/>
                <a:gd name="connsiteY4-276" fmla="*/ 1054080 h 1435164"/>
                <a:gd name="connsiteX5-277" fmla="*/ 3002280 w 4799648"/>
                <a:gd name="connsiteY5-278" fmla="*/ 633075 h 1435164"/>
                <a:gd name="connsiteX6-279" fmla="*/ 3611880 w 4799648"/>
                <a:gd name="connsiteY6-280" fmla="*/ 107295 h 1435164"/>
                <a:gd name="connsiteX7-281" fmla="*/ 4206240 w 4799648"/>
                <a:gd name="connsiteY7-282" fmla="*/ 16332 h 1435164"/>
                <a:gd name="connsiteX8-283" fmla="*/ 4799648 w 4799648"/>
                <a:gd name="connsiteY8-284" fmla="*/ 160635 h 1435164"/>
                <a:gd name="connsiteX0-285" fmla="*/ 0 w 4799648"/>
                <a:gd name="connsiteY0-286" fmla="*/ 473055 h 1435164"/>
                <a:gd name="connsiteX1-287" fmla="*/ 601980 w 4799648"/>
                <a:gd name="connsiteY1-288" fmla="*/ 671175 h 1435164"/>
                <a:gd name="connsiteX2-289" fmla="*/ 1203960 w 4799648"/>
                <a:gd name="connsiteY2-290" fmla="*/ 1395075 h 1435164"/>
                <a:gd name="connsiteX3-291" fmla="*/ 2019300 w 4799648"/>
                <a:gd name="connsiteY3-292" fmla="*/ 1311255 h 1435164"/>
                <a:gd name="connsiteX4-293" fmla="*/ 2562225 w 4799648"/>
                <a:gd name="connsiteY4-294" fmla="*/ 901680 h 1435164"/>
                <a:gd name="connsiteX5-295" fmla="*/ 3002280 w 4799648"/>
                <a:gd name="connsiteY5-296" fmla="*/ 633075 h 1435164"/>
                <a:gd name="connsiteX6-297" fmla="*/ 3611880 w 4799648"/>
                <a:gd name="connsiteY6-298" fmla="*/ 107295 h 1435164"/>
                <a:gd name="connsiteX7-299" fmla="*/ 4206240 w 4799648"/>
                <a:gd name="connsiteY7-300" fmla="*/ 16332 h 1435164"/>
                <a:gd name="connsiteX8-301" fmla="*/ 4799648 w 4799648"/>
                <a:gd name="connsiteY8-302" fmla="*/ 160635 h 1435164"/>
                <a:gd name="connsiteX0-303" fmla="*/ 0 w 4799648"/>
                <a:gd name="connsiteY0-304" fmla="*/ 473055 h 1449123"/>
                <a:gd name="connsiteX1-305" fmla="*/ 601980 w 4799648"/>
                <a:gd name="connsiteY1-306" fmla="*/ 671175 h 1449123"/>
                <a:gd name="connsiteX2-307" fmla="*/ 1203960 w 4799648"/>
                <a:gd name="connsiteY2-308" fmla="*/ 1395075 h 1449123"/>
                <a:gd name="connsiteX3-309" fmla="*/ 2019300 w 4799648"/>
                <a:gd name="connsiteY3-310" fmla="*/ 1311255 h 1449123"/>
                <a:gd name="connsiteX4-311" fmla="*/ 3002280 w 4799648"/>
                <a:gd name="connsiteY4-312" fmla="*/ 633075 h 1449123"/>
                <a:gd name="connsiteX5-313" fmla="*/ 3611880 w 4799648"/>
                <a:gd name="connsiteY5-314" fmla="*/ 107295 h 1449123"/>
                <a:gd name="connsiteX6-315" fmla="*/ 4206240 w 4799648"/>
                <a:gd name="connsiteY6-316" fmla="*/ 16332 h 1449123"/>
                <a:gd name="connsiteX7-317" fmla="*/ 4799648 w 4799648"/>
                <a:gd name="connsiteY7-318" fmla="*/ 160635 h 1449123"/>
                <a:gd name="connsiteX0-319" fmla="*/ 0 w 4799648"/>
                <a:gd name="connsiteY0-320" fmla="*/ 473055 h 1474712"/>
                <a:gd name="connsiteX1-321" fmla="*/ 601980 w 4799648"/>
                <a:gd name="connsiteY1-322" fmla="*/ 671175 h 1474712"/>
                <a:gd name="connsiteX2-323" fmla="*/ 1203960 w 4799648"/>
                <a:gd name="connsiteY2-324" fmla="*/ 1395075 h 1474712"/>
                <a:gd name="connsiteX3-325" fmla="*/ 2019300 w 4799648"/>
                <a:gd name="connsiteY3-326" fmla="*/ 1311255 h 1474712"/>
                <a:gd name="connsiteX4-327" fmla="*/ 3611880 w 4799648"/>
                <a:gd name="connsiteY4-328" fmla="*/ 107295 h 1474712"/>
                <a:gd name="connsiteX5-329" fmla="*/ 4206240 w 4799648"/>
                <a:gd name="connsiteY5-330" fmla="*/ 16332 h 1474712"/>
                <a:gd name="connsiteX6-331" fmla="*/ 4799648 w 4799648"/>
                <a:gd name="connsiteY6-332" fmla="*/ 160635 h 14747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799648" h="1474712">
                  <a:moveTo>
                    <a:pt x="0" y="473055"/>
                  </a:moveTo>
                  <a:cubicBezTo>
                    <a:pt x="200660" y="495280"/>
                    <a:pt x="401320" y="517505"/>
                    <a:pt x="601980" y="671175"/>
                  </a:cubicBezTo>
                  <a:cubicBezTo>
                    <a:pt x="802640" y="824845"/>
                    <a:pt x="967740" y="1288395"/>
                    <a:pt x="1203960" y="1395075"/>
                  </a:cubicBezTo>
                  <a:cubicBezTo>
                    <a:pt x="1440180" y="1501755"/>
                    <a:pt x="1617980" y="1525885"/>
                    <a:pt x="2019300" y="1311255"/>
                  </a:cubicBezTo>
                  <a:cubicBezTo>
                    <a:pt x="2420620" y="1096625"/>
                    <a:pt x="3247390" y="323115"/>
                    <a:pt x="3611880" y="107295"/>
                  </a:cubicBezTo>
                  <a:cubicBezTo>
                    <a:pt x="3812540" y="4505"/>
                    <a:pt x="4003516" y="-21133"/>
                    <a:pt x="4206240" y="16332"/>
                  </a:cubicBezTo>
                  <a:cubicBezTo>
                    <a:pt x="4408964" y="53797"/>
                    <a:pt x="4799648" y="160635"/>
                    <a:pt x="4799648" y="160635"/>
                  </a:cubicBezTo>
                </a:path>
              </a:pathLst>
            </a:custGeom>
            <a:noFill/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6655435" y="2573655"/>
            <a:ext cx="4918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6655564" y="21878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734175" y="2537460"/>
            <a:ext cx="1402080" cy="1016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538095" y="5254625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图表标题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570" y="1430655"/>
            <a:ext cx="1887220" cy="3812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矩形 8"/>
          <p:cNvSpPr/>
          <p:nvPr/>
        </p:nvSpPr>
        <p:spPr>
          <a:xfrm>
            <a:off x="5055235" y="1811655"/>
            <a:ext cx="1657985" cy="29718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9525">
            <a:noFill/>
          </a:ln>
        </p:spPr>
        <p:txBody>
          <a:bodyPr anchor="ctr"/>
          <a:lstStyle/>
          <a:p>
            <a:pPr lvl="0" algn="ctr"/>
            <a:endParaRPr lang="zh-CN" altLang="en-US" sz="24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7221220" y="211709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7221349" y="18125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7221220" y="365633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7221349" y="33518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967740" y="203581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3341499" y="18125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967740" y="3656330"/>
            <a:ext cx="379158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3341499" y="343309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1216025" y="5479415"/>
            <a:ext cx="933704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: 圆角 3"/>
          <p:cNvSpPr/>
          <p:nvPr/>
        </p:nvSpPr>
        <p:spPr>
          <a:xfrm>
            <a:off x="1066800" y="2397760"/>
            <a:ext cx="7920355" cy="14287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altLang="zh-CN" sz="2400" dirty="0">
              <a:solidFill>
                <a:srgbClr val="2C4E7C">
                  <a:lumMod val="20000"/>
                  <a:lumOff val="8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6" name="图片 4" descr="C:\Users\zengfuqiang\Desktop\timgQJC9H4HB.jpgtimgQJC9H4HB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 bwMode="auto">
          <a:xfrm rot="1035657">
            <a:off x="8428990" y="2101215"/>
            <a:ext cx="3035935" cy="2022475"/>
          </a:xfrm>
          <a:prstGeom prst="rect">
            <a:avLst/>
          </a:prstGeom>
          <a:solidFill>
            <a:srgbClr val="FFFFFF">
              <a:shade val="85000"/>
            </a:srgbClr>
          </a:solidFill>
          <a:ln w="13335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>
            <a:bevelT w="0" h="0"/>
            <a:contourClr>
              <a:srgbClr val="969696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1247140" y="2712720"/>
            <a:ext cx="704151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1247269" y="25301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1247140" y="4575175"/>
            <a:ext cx="933704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8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50000" y="150000"/>
                                          <p:to x="120000" y="120000"/>
                                        </p:animScale>
                                        <p:animScale>
                                          <p:cBhvr additive="base">
                                            <p:cTn id="9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20000" y="12000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 p14:presetBounceEnd="50000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 p14:bounceEnd="50000">
                                          <p:cBhvr additive="base">
                                            <p:cTn id="13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from x="0" y="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8" dur="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50000" y="150000"/>
                                          <p:to x="120000" y="120000"/>
                                        </p:animScale>
                                        <p:animScale>
                                          <p:cBhvr additive="base">
                                            <p:cTn id="9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</p:cBhvr>
                                          <p:from x="120000" y="12000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501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>
                                          <p:cBhvr additive="base">
                                            <p:cTn id="13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</p:cBhvr>
                                          <p:from x="0" y="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bldLvl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八边形 7"/>
          <p:cNvSpPr/>
          <p:nvPr/>
        </p:nvSpPr>
        <p:spPr>
          <a:xfrm>
            <a:off x="1176913" y="1906993"/>
            <a:ext cx="2149588" cy="2149588"/>
          </a:xfrm>
          <a:prstGeom prst="octagon">
            <a:avLst>
              <a:gd name="adj" fmla="val 48547"/>
            </a:avLst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4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八边形 25"/>
          <p:cNvSpPr/>
          <p:nvPr/>
        </p:nvSpPr>
        <p:spPr>
          <a:xfrm>
            <a:off x="3957302" y="1914613"/>
            <a:ext cx="2149588" cy="2149588"/>
          </a:xfrm>
          <a:prstGeom prst="octagon">
            <a:avLst>
              <a:gd name="adj" fmla="val 48547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八边形 32"/>
          <p:cNvSpPr/>
          <p:nvPr/>
        </p:nvSpPr>
        <p:spPr>
          <a:xfrm>
            <a:off x="6585291" y="1914613"/>
            <a:ext cx="2149588" cy="2149588"/>
          </a:xfrm>
          <a:prstGeom prst="octagon">
            <a:avLst>
              <a:gd name="adj" fmla="val 48547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八边形 4"/>
          <p:cNvSpPr/>
          <p:nvPr/>
        </p:nvSpPr>
        <p:spPr>
          <a:xfrm>
            <a:off x="1020544" y="1894928"/>
            <a:ext cx="2149588" cy="2149588"/>
          </a:xfrm>
          <a:prstGeom prst="octagon">
            <a:avLst>
              <a:gd name="adj" fmla="val 4854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八边形 24"/>
          <p:cNvSpPr/>
          <p:nvPr/>
        </p:nvSpPr>
        <p:spPr>
          <a:xfrm>
            <a:off x="3800933" y="1914613"/>
            <a:ext cx="2149588" cy="2149588"/>
          </a:xfrm>
          <a:prstGeom prst="octagon">
            <a:avLst>
              <a:gd name="adj" fmla="val 4854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八边形 31"/>
          <p:cNvSpPr/>
          <p:nvPr/>
        </p:nvSpPr>
        <p:spPr>
          <a:xfrm>
            <a:off x="6428922" y="1914613"/>
            <a:ext cx="2149588" cy="2149588"/>
          </a:xfrm>
          <a:prstGeom prst="octagon">
            <a:avLst>
              <a:gd name="adj" fmla="val 4854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八边形 2"/>
          <p:cNvSpPr/>
          <p:nvPr/>
        </p:nvSpPr>
        <p:spPr>
          <a:xfrm>
            <a:off x="9086832" y="1914613"/>
            <a:ext cx="2149588" cy="2149588"/>
          </a:xfrm>
          <a:prstGeom prst="octagon">
            <a:avLst>
              <a:gd name="adj" fmla="val 48547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八边形 3"/>
          <p:cNvSpPr/>
          <p:nvPr/>
        </p:nvSpPr>
        <p:spPr>
          <a:xfrm>
            <a:off x="8929828" y="1914613"/>
            <a:ext cx="2149588" cy="2149588"/>
          </a:xfrm>
          <a:prstGeom prst="octagon">
            <a:avLst>
              <a:gd name="adj" fmla="val 4854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0445" y="4248150"/>
            <a:ext cx="222313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63645" y="4248150"/>
            <a:ext cx="222313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91910" y="4248150"/>
            <a:ext cx="222313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930005" y="4252074"/>
            <a:ext cx="222313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椭圆 12"/>
          <p:cNvSpPr/>
          <p:nvPr/>
        </p:nvSpPr>
        <p:spPr>
          <a:xfrm>
            <a:off x="-25082" y="383589"/>
            <a:ext cx="678815" cy="704906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-571817" y="-238125"/>
            <a:ext cx="1083945" cy="1084031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2635" y="445770"/>
            <a:ext cx="181356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/content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685290" y="2755265"/>
            <a:ext cx="821055" cy="545465"/>
            <a:chOff x="2493" y="4070"/>
            <a:chExt cx="515" cy="344"/>
          </a:xfrm>
        </p:grpSpPr>
        <p:sp>
          <p:nvSpPr>
            <p:cNvPr id="407" name="Freeform 60"/>
            <p:cNvSpPr/>
            <p:nvPr/>
          </p:nvSpPr>
          <p:spPr bwMode="auto">
            <a:xfrm>
              <a:off x="2510" y="4070"/>
              <a:ext cx="480" cy="200"/>
            </a:xfrm>
            <a:custGeom>
              <a:avLst/>
              <a:gdLst>
                <a:gd name="T0" fmla="*/ 67 w 134"/>
                <a:gd name="T1" fmla="*/ 56 h 56"/>
                <a:gd name="T2" fmla="*/ 134 w 134"/>
                <a:gd name="T3" fmla="*/ 0 h 56"/>
                <a:gd name="T4" fmla="*/ 133 w 134"/>
                <a:gd name="T5" fmla="*/ 0 h 56"/>
                <a:gd name="T6" fmla="*/ 1 w 134"/>
                <a:gd name="T7" fmla="*/ 0 h 56"/>
                <a:gd name="T8" fmla="*/ 0 w 134"/>
                <a:gd name="T9" fmla="*/ 0 h 56"/>
                <a:gd name="T10" fmla="*/ 67 w 13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56">
                  <a:moveTo>
                    <a:pt x="67" y="5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3" y="0"/>
                    <a:pt x="13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67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61"/>
            <p:cNvSpPr/>
            <p:nvPr/>
          </p:nvSpPr>
          <p:spPr bwMode="auto">
            <a:xfrm>
              <a:off x="2838" y="4083"/>
              <a:ext cx="170" cy="312"/>
            </a:xfrm>
            <a:custGeom>
              <a:avLst/>
              <a:gdLst>
                <a:gd name="T0" fmla="*/ 48 w 48"/>
                <a:gd name="T1" fmla="*/ 2 h 87"/>
                <a:gd name="T2" fmla="*/ 48 w 48"/>
                <a:gd name="T3" fmla="*/ 0 h 87"/>
                <a:gd name="T4" fmla="*/ 0 w 48"/>
                <a:gd name="T5" fmla="*/ 40 h 87"/>
                <a:gd name="T6" fmla="*/ 48 w 48"/>
                <a:gd name="T7" fmla="*/ 87 h 87"/>
                <a:gd name="T8" fmla="*/ 48 w 48"/>
                <a:gd name="T9" fmla="*/ 86 h 87"/>
                <a:gd name="T10" fmla="*/ 48 w 48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48" y="2"/>
                  </a:moveTo>
                  <a:cubicBezTo>
                    <a:pt x="48" y="1"/>
                    <a:pt x="48" y="1"/>
                    <a:pt x="48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6"/>
                  </a:cubicBezTo>
                  <a:lnTo>
                    <a:pt x="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62"/>
            <p:cNvSpPr/>
            <p:nvPr/>
          </p:nvSpPr>
          <p:spPr bwMode="auto">
            <a:xfrm>
              <a:off x="2493" y="4083"/>
              <a:ext cx="170" cy="312"/>
            </a:xfrm>
            <a:custGeom>
              <a:avLst/>
              <a:gdLst>
                <a:gd name="T0" fmla="*/ 0 w 48"/>
                <a:gd name="T1" fmla="*/ 0 h 87"/>
                <a:gd name="T2" fmla="*/ 0 w 48"/>
                <a:gd name="T3" fmla="*/ 2 h 87"/>
                <a:gd name="T4" fmla="*/ 0 w 48"/>
                <a:gd name="T5" fmla="*/ 86 h 87"/>
                <a:gd name="T6" fmla="*/ 0 w 48"/>
                <a:gd name="T7" fmla="*/ 87 h 87"/>
                <a:gd name="T8" fmla="*/ 48 w 48"/>
                <a:gd name="T9" fmla="*/ 40 h 87"/>
                <a:gd name="T10" fmla="*/ 0 w 48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63"/>
            <p:cNvSpPr/>
            <p:nvPr/>
          </p:nvSpPr>
          <p:spPr bwMode="auto">
            <a:xfrm>
              <a:off x="2510" y="4240"/>
              <a:ext cx="480" cy="175"/>
            </a:xfrm>
            <a:custGeom>
              <a:avLst/>
              <a:gdLst>
                <a:gd name="T0" fmla="*/ 86 w 134"/>
                <a:gd name="T1" fmla="*/ 0 h 48"/>
                <a:gd name="T2" fmla="*/ 69 w 134"/>
                <a:gd name="T3" fmla="*/ 14 h 48"/>
                <a:gd name="T4" fmla="*/ 67 w 134"/>
                <a:gd name="T5" fmla="*/ 15 h 48"/>
                <a:gd name="T6" fmla="*/ 65 w 134"/>
                <a:gd name="T7" fmla="*/ 14 h 48"/>
                <a:gd name="T8" fmla="*/ 48 w 134"/>
                <a:gd name="T9" fmla="*/ 0 h 48"/>
                <a:gd name="T10" fmla="*/ 0 w 134"/>
                <a:gd name="T11" fmla="*/ 48 h 48"/>
                <a:gd name="T12" fmla="*/ 1 w 134"/>
                <a:gd name="T13" fmla="*/ 48 h 48"/>
                <a:gd name="T14" fmla="*/ 133 w 134"/>
                <a:gd name="T15" fmla="*/ 48 h 48"/>
                <a:gd name="T16" fmla="*/ 134 w 134"/>
                <a:gd name="T17" fmla="*/ 48 h 48"/>
                <a:gd name="T18" fmla="*/ 86 w 134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48">
                  <a:moveTo>
                    <a:pt x="86" y="0"/>
                  </a:moveTo>
                  <a:cubicBezTo>
                    <a:pt x="69" y="14"/>
                    <a:pt x="69" y="14"/>
                    <a:pt x="69" y="14"/>
                  </a:cubicBezTo>
                  <a:cubicBezTo>
                    <a:pt x="68" y="15"/>
                    <a:pt x="68" y="15"/>
                    <a:pt x="67" y="15"/>
                  </a:cubicBezTo>
                  <a:cubicBezTo>
                    <a:pt x="66" y="15"/>
                    <a:pt x="66" y="15"/>
                    <a:pt x="6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4" y="48"/>
                    <a:pt x="134" y="48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479290" y="2681605"/>
            <a:ext cx="792480" cy="619125"/>
            <a:chOff x="7480" y="4990"/>
            <a:chExt cx="512" cy="384"/>
          </a:xfrm>
        </p:grpSpPr>
        <p:sp>
          <p:nvSpPr>
            <p:cNvPr id="432" name="Oval 85"/>
            <p:cNvSpPr>
              <a:spLocks noChangeArrowheads="1"/>
            </p:cNvSpPr>
            <p:nvPr/>
          </p:nvSpPr>
          <p:spPr bwMode="auto">
            <a:xfrm>
              <a:off x="7693" y="5140"/>
              <a:ext cx="130" cy="1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86"/>
            <p:cNvSpPr>
              <a:spLocks noEditPoints="1"/>
            </p:cNvSpPr>
            <p:nvPr/>
          </p:nvSpPr>
          <p:spPr bwMode="auto">
            <a:xfrm>
              <a:off x="7480" y="4990"/>
              <a:ext cx="513" cy="385"/>
            </a:xfrm>
            <a:custGeom>
              <a:avLst/>
              <a:gdLst>
                <a:gd name="T0" fmla="*/ 132 w 144"/>
                <a:gd name="T1" fmla="*/ 12 h 108"/>
                <a:gd name="T2" fmla="*/ 60 w 144"/>
                <a:gd name="T3" fmla="*/ 12 h 108"/>
                <a:gd name="T4" fmla="*/ 48 w 144"/>
                <a:gd name="T5" fmla="*/ 0 h 108"/>
                <a:gd name="T6" fmla="*/ 36 w 144"/>
                <a:gd name="T7" fmla="*/ 0 h 108"/>
                <a:gd name="T8" fmla="*/ 24 w 144"/>
                <a:gd name="T9" fmla="*/ 12 h 108"/>
                <a:gd name="T10" fmla="*/ 12 w 144"/>
                <a:gd name="T11" fmla="*/ 12 h 108"/>
                <a:gd name="T12" fmla="*/ 0 w 144"/>
                <a:gd name="T13" fmla="*/ 24 h 108"/>
                <a:gd name="T14" fmla="*/ 12 w 144"/>
                <a:gd name="T15" fmla="*/ 24 h 108"/>
                <a:gd name="T16" fmla="*/ 24 w 144"/>
                <a:gd name="T17" fmla="*/ 36 h 108"/>
                <a:gd name="T18" fmla="*/ 24 w 144"/>
                <a:gd name="T19" fmla="*/ 84 h 108"/>
                <a:gd name="T20" fmla="*/ 12 w 144"/>
                <a:gd name="T21" fmla="*/ 96 h 108"/>
                <a:gd name="T22" fmla="*/ 0 w 144"/>
                <a:gd name="T23" fmla="*/ 96 h 108"/>
                <a:gd name="T24" fmla="*/ 12 w 144"/>
                <a:gd name="T25" fmla="*/ 108 h 108"/>
                <a:gd name="T26" fmla="*/ 132 w 144"/>
                <a:gd name="T27" fmla="*/ 108 h 108"/>
                <a:gd name="T28" fmla="*/ 144 w 144"/>
                <a:gd name="T29" fmla="*/ 96 h 108"/>
                <a:gd name="T30" fmla="*/ 144 w 144"/>
                <a:gd name="T31" fmla="*/ 24 h 108"/>
                <a:gd name="T32" fmla="*/ 132 w 144"/>
                <a:gd name="T33" fmla="*/ 12 h 108"/>
                <a:gd name="T34" fmla="*/ 78 w 144"/>
                <a:gd name="T35" fmla="*/ 90 h 108"/>
                <a:gd name="T36" fmla="*/ 48 w 144"/>
                <a:gd name="T37" fmla="*/ 60 h 108"/>
                <a:gd name="T38" fmla="*/ 78 w 144"/>
                <a:gd name="T39" fmla="*/ 30 h 108"/>
                <a:gd name="T40" fmla="*/ 108 w 144"/>
                <a:gd name="T41" fmla="*/ 60 h 108"/>
                <a:gd name="T42" fmla="*/ 78 w 144"/>
                <a:gd name="T43" fmla="*/ 90 h 108"/>
                <a:gd name="T44" fmla="*/ 123 w 144"/>
                <a:gd name="T45" fmla="*/ 48 h 108"/>
                <a:gd name="T46" fmla="*/ 114 w 144"/>
                <a:gd name="T47" fmla="*/ 39 h 108"/>
                <a:gd name="T48" fmla="*/ 123 w 144"/>
                <a:gd name="T49" fmla="*/ 30 h 108"/>
                <a:gd name="T50" fmla="*/ 132 w 144"/>
                <a:gd name="T51" fmla="*/ 39 h 108"/>
                <a:gd name="T52" fmla="*/ 123 w 144"/>
                <a:gd name="T53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08">
                  <a:moveTo>
                    <a:pt x="132" y="12"/>
                  </a:move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7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9" y="24"/>
                    <a:pt x="24" y="29"/>
                    <a:pt x="24" y="36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91"/>
                    <a:pt x="19" y="96"/>
                    <a:pt x="12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9" y="108"/>
                    <a:pt x="144" y="103"/>
                    <a:pt x="144" y="96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17"/>
                    <a:pt x="139" y="12"/>
                    <a:pt x="132" y="12"/>
                  </a:cubicBezTo>
                  <a:moveTo>
                    <a:pt x="78" y="90"/>
                  </a:moveTo>
                  <a:cubicBezTo>
                    <a:pt x="61" y="90"/>
                    <a:pt x="48" y="77"/>
                    <a:pt x="48" y="60"/>
                  </a:cubicBezTo>
                  <a:cubicBezTo>
                    <a:pt x="48" y="43"/>
                    <a:pt x="61" y="30"/>
                    <a:pt x="78" y="30"/>
                  </a:cubicBezTo>
                  <a:cubicBezTo>
                    <a:pt x="95" y="30"/>
                    <a:pt x="108" y="43"/>
                    <a:pt x="108" y="60"/>
                  </a:cubicBezTo>
                  <a:cubicBezTo>
                    <a:pt x="108" y="77"/>
                    <a:pt x="95" y="90"/>
                    <a:pt x="78" y="90"/>
                  </a:cubicBezTo>
                  <a:moveTo>
                    <a:pt x="123" y="48"/>
                  </a:moveTo>
                  <a:cubicBezTo>
                    <a:pt x="118" y="48"/>
                    <a:pt x="114" y="44"/>
                    <a:pt x="114" y="39"/>
                  </a:cubicBezTo>
                  <a:cubicBezTo>
                    <a:pt x="114" y="34"/>
                    <a:pt x="118" y="30"/>
                    <a:pt x="123" y="30"/>
                  </a:cubicBezTo>
                  <a:cubicBezTo>
                    <a:pt x="128" y="30"/>
                    <a:pt x="132" y="34"/>
                    <a:pt x="132" y="39"/>
                  </a:cubicBezTo>
                  <a:cubicBezTo>
                    <a:pt x="132" y="44"/>
                    <a:pt x="128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4" name="Rectangle 87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5" name="Rectangle 88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6" name="Oval 89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90"/>
            <p:cNvSpPr/>
            <p:nvPr/>
          </p:nvSpPr>
          <p:spPr bwMode="auto">
            <a:xfrm>
              <a:off x="7480" y="5075"/>
              <a:ext cx="0" cy="258"/>
            </a:xfrm>
            <a:custGeom>
              <a:avLst/>
              <a:gdLst>
                <a:gd name="T0" fmla="*/ 64 h 64"/>
                <a:gd name="T1" fmla="*/ 64 h 64"/>
                <a:gd name="T2" fmla="*/ 0 h 64"/>
                <a:gd name="T3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8" name="Rectangle 91"/>
            <p:cNvSpPr>
              <a:spLocks noChangeArrowheads="1"/>
            </p:cNvSpPr>
            <p:nvPr/>
          </p:nvSpPr>
          <p:spPr bwMode="auto">
            <a:xfrm>
              <a:off x="7480" y="5075"/>
              <a:ext cx="85" cy="2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9" name="Rectangle 92"/>
            <p:cNvSpPr>
              <a:spLocks noChangeArrowheads="1"/>
            </p:cNvSpPr>
            <p:nvPr/>
          </p:nvSpPr>
          <p:spPr bwMode="auto">
            <a:xfrm>
              <a:off x="7480" y="5075"/>
              <a:ext cx="85" cy="2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93"/>
            <p:cNvSpPr/>
            <p:nvPr/>
          </p:nvSpPr>
          <p:spPr bwMode="auto">
            <a:xfrm>
              <a:off x="7480" y="5075"/>
              <a:ext cx="85" cy="258"/>
            </a:xfrm>
            <a:custGeom>
              <a:avLst/>
              <a:gdLst>
                <a:gd name="T0" fmla="*/ 12 w 24"/>
                <a:gd name="T1" fmla="*/ 0 h 72"/>
                <a:gd name="T2" fmla="*/ 0 w 24"/>
                <a:gd name="T3" fmla="*/ 0 h 72"/>
                <a:gd name="T4" fmla="*/ 0 w 24"/>
                <a:gd name="T5" fmla="*/ 0 h 72"/>
                <a:gd name="T6" fmla="*/ 0 w 24"/>
                <a:gd name="T7" fmla="*/ 72 h 72"/>
                <a:gd name="T8" fmla="*/ 12 w 24"/>
                <a:gd name="T9" fmla="*/ 72 h 72"/>
                <a:gd name="T10" fmla="*/ 24 w 24"/>
                <a:gd name="T11" fmla="*/ 60 h 72"/>
                <a:gd name="T12" fmla="*/ 24 w 24"/>
                <a:gd name="T13" fmla="*/ 12 h 72"/>
                <a:gd name="T14" fmla="*/ 12 w 24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766300" y="2615565"/>
            <a:ext cx="476250" cy="720090"/>
            <a:chOff x="9620" y="4015"/>
            <a:chExt cx="298" cy="452"/>
          </a:xfrm>
        </p:grpSpPr>
        <p:sp>
          <p:nvSpPr>
            <p:cNvPr id="529" name="Rectangle 182"/>
            <p:cNvSpPr>
              <a:spLocks noChangeArrowheads="1"/>
            </p:cNvSpPr>
            <p:nvPr/>
          </p:nvSpPr>
          <p:spPr bwMode="auto">
            <a:xfrm>
              <a:off x="9748" y="4443"/>
              <a:ext cx="42" cy="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30" name="Rectangle 183"/>
            <p:cNvSpPr>
              <a:spLocks noChangeArrowheads="1"/>
            </p:cNvSpPr>
            <p:nvPr/>
          </p:nvSpPr>
          <p:spPr bwMode="auto">
            <a:xfrm>
              <a:off x="9705" y="4358"/>
              <a:ext cx="128" cy="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31" name="Rectangle 184"/>
            <p:cNvSpPr>
              <a:spLocks noChangeArrowheads="1"/>
            </p:cNvSpPr>
            <p:nvPr/>
          </p:nvSpPr>
          <p:spPr bwMode="auto">
            <a:xfrm>
              <a:off x="9705" y="4403"/>
              <a:ext cx="128" cy="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32" name="Freeform 185"/>
            <p:cNvSpPr/>
            <p:nvPr/>
          </p:nvSpPr>
          <p:spPr bwMode="auto">
            <a:xfrm>
              <a:off x="9620" y="4015"/>
              <a:ext cx="298" cy="323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174865" y="2698115"/>
            <a:ext cx="687705" cy="603885"/>
            <a:chOff x="9495" y="4983"/>
            <a:chExt cx="558" cy="426"/>
          </a:xfrm>
        </p:grpSpPr>
        <p:sp>
          <p:nvSpPr>
            <p:cNvPr id="455" name="Freeform 108"/>
            <p:cNvSpPr/>
            <p:nvPr/>
          </p:nvSpPr>
          <p:spPr bwMode="auto">
            <a:xfrm>
              <a:off x="9945" y="5065"/>
              <a:ext cx="108" cy="345"/>
            </a:xfrm>
            <a:custGeom>
              <a:avLst/>
              <a:gdLst>
                <a:gd name="T0" fmla="*/ 24 w 30"/>
                <a:gd name="T1" fmla="*/ 0 h 96"/>
                <a:gd name="T2" fmla="*/ 0 w 30"/>
                <a:gd name="T3" fmla="*/ 0 h 96"/>
                <a:gd name="T4" fmla="*/ 0 w 30"/>
                <a:gd name="T5" fmla="*/ 96 h 96"/>
                <a:gd name="T6" fmla="*/ 24 w 30"/>
                <a:gd name="T7" fmla="*/ 96 h 96"/>
                <a:gd name="T8" fmla="*/ 30 w 30"/>
                <a:gd name="T9" fmla="*/ 90 h 96"/>
                <a:gd name="T10" fmla="*/ 30 w 30"/>
                <a:gd name="T11" fmla="*/ 6 h 96"/>
                <a:gd name="T12" fmla="*/ 24 w 30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6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7" y="96"/>
                    <a:pt x="30" y="93"/>
                    <a:pt x="30" y="9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56" name="Freeform 109"/>
            <p:cNvSpPr>
              <a:spLocks noEditPoints="1"/>
            </p:cNvSpPr>
            <p:nvPr/>
          </p:nvSpPr>
          <p:spPr bwMode="auto">
            <a:xfrm>
              <a:off x="9600" y="4983"/>
              <a:ext cx="323" cy="427"/>
            </a:xfrm>
            <a:custGeom>
              <a:avLst/>
              <a:gdLst>
                <a:gd name="T0" fmla="*/ 84 w 90"/>
                <a:gd name="T1" fmla="*/ 24 h 120"/>
                <a:gd name="T2" fmla="*/ 84 w 90"/>
                <a:gd name="T3" fmla="*/ 24 h 120"/>
                <a:gd name="T4" fmla="*/ 84 w 90"/>
                <a:gd name="T5" fmla="*/ 23 h 120"/>
                <a:gd name="T6" fmla="*/ 84 w 90"/>
                <a:gd name="T7" fmla="*/ 18 h 120"/>
                <a:gd name="T8" fmla="*/ 66 w 90"/>
                <a:gd name="T9" fmla="*/ 0 h 120"/>
                <a:gd name="T10" fmla="*/ 30 w 90"/>
                <a:gd name="T11" fmla="*/ 0 h 120"/>
                <a:gd name="T12" fmla="*/ 12 w 90"/>
                <a:gd name="T13" fmla="*/ 18 h 120"/>
                <a:gd name="T14" fmla="*/ 12 w 90"/>
                <a:gd name="T15" fmla="*/ 24 h 120"/>
                <a:gd name="T16" fmla="*/ 0 w 90"/>
                <a:gd name="T17" fmla="*/ 24 h 120"/>
                <a:gd name="T18" fmla="*/ 0 w 90"/>
                <a:gd name="T19" fmla="*/ 120 h 120"/>
                <a:gd name="T20" fmla="*/ 90 w 90"/>
                <a:gd name="T21" fmla="*/ 120 h 120"/>
                <a:gd name="T22" fmla="*/ 90 w 90"/>
                <a:gd name="T23" fmla="*/ 24 h 120"/>
                <a:gd name="T24" fmla="*/ 84 w 90"/>
                <a:gd name="T25" fmla="*/ 24 h 120"/>
                <a:gd name="T26" fmla="*/ 72 w 90"/>
                <a:gd name="T27" fmla="*/ 24 h 120"/>
                <a:gd name="T28" fmla="*/ 72 w 90"/>
                <a:gd name="T29" fmla="*/ 24 h 120"/>
                <a:gd name="T30" fmla="*/ 24 w 90"/>
                <a:gd name="T31" fmla="*/ 24 h 120"/>
                <a:gd name="T32" fmla="*/ 24 w 90"/>
                <a:gd name="T33" fmla="*/ 18 h 120"/>
                <a:gd name="T34" fmla="*/ 30 w 90"/>
                <a:gd name="T35" fmla="*/ 12 h 120"/>
                <a:gd name="T36" fmla="*/ 66 w 90"/>
                <a:gd name="T37" fmla="*/ 12 h 120"/>
                <a:gd name="T38" fmla="*/ 72 w 90"/>
                <a:gd name="T39" fmla="*/ 18 h 120"/>
                <a:gd name="T40" fmla="*/ 72 w 90"/>
                <a:gd name="T41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20">
                  <a:moveTo>
                    <a:pt x="84" y="24"/>
                  </a:moveTo>
                  <a:cubicBezTo>
                    <a:pt x="84" y="24"/>
                    <a:pt x="84" y="24"/>
                    <a:pt x="84" y="24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6"/>
                    <a:pt x="75" y="0"/>
                    <a:pt x="6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0"/>
                    <a:pt x="12" y="9"/>
                    <a:pt x="12" y="18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24"/>
                    <a:pt x="90" y="24"/>
                    <a:pt x="90" y="24"/>
                  </a:cubicBezTo>
                  <a:lnTo>
                    <a:pt x="84" y="24"/>
                  </a:lnTo>
                  <a:close/>
                  <a:moveTo>
                    <a:pt x="72" y="24"/>
                  </a:moveTo>
                  <a:cubicBezTo>
                    <a:pt x="72" y="24"/>
                    <a:pt x="72" y="24"/>
                    <a:pt x="7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2"/>
                    <a:pt x="30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72" y="12"/>
                    <a:pt x="72" y="18"/>
                  </a:cubicBezTo>
                  <a:lnTo>
                    <a:pt x="72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57" name="Freeform 110"/>
            <p:cNvSpPr/>
            <p:nvPr/>
          </p:nvSpPr>
          <p:spPr bwMode="auto">
            <a:xfrm>
              <a:off x="9495" y="5065"/>
              <a:ext cx="85" cy="345"/>
            </a:xfrm>
            <a:custGeom>
              <a:avLst/>
              <a:gdLst>
                <a:gd name="T0" fmla="*/ 24 w 24"/>
                <a:gd name="T1" fmla="*/ 0 h 96"/>
                <a:gd name="T2" fmla="*/ 6 w 24"/>
                <a:gd name="T3" fmla="*/ 0 h 96"/>
                <a:gd name="T4" fmla="*/ 0 w 24"/>
                <a:gd name="T5" fmla="*/ 6 h 96"/>
                <a:gd name="T6" fmla="*/ 0 w 24"/>
                <a:gd name="T7" fmla="*/ 90 h 96"/>
                <a:gd name="T8" fmla="*/ 6 w 24"/>
                <a:gd name="T9" fmla="*/ 96 h 96"/>
                <a:gd name="T10" fmla="*/ 24 w 24"/>
                <a:gd name="T11" fmla="*/ 96 h 96"/>
                <a:gd name="T12" fmla="*/ 24 w 24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6">
                  <a:moveTo>
                    <a:pt x="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24" y="96"/>
                    <a:pt x="24" y="96"/>
                    <a:pt x="24" y="96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组合 6"/>
          <p:cNvGrpSpPr/>
          <p:nvPr/>
        </p:nvGrpSpPr>
        <p:grpSpPr>
          <a:xfrm>
            <a:off x="6348413" y="1755775"/>
            <a:ext cx="4440237" cy="3779838"/>
            <a:chOff x="1480" y="2580"/>
            <a:chExt cx="6993" cy="5953"/>
          </a:xfrm>
        </p:grpSpPr>
        <p:grpSp>
          <p:nvGrpSpPr>
            <p:cNvPr id="17412" name="组合 3"/>
            <p:cNvGrpSpPr/>
            <p:nvPr/>
          </p:nvGrpSpPr>
          <p:grpSpPr>
            <a:xfrm>
              <a:off x="2339" y="2892"/>
              <a:ext cx="5641" cy="5641"/>
              <a:chOff x="7597226" y="2609850"/>
              <a:chExt cx="3581950" cy="3581950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email"/>
              <a:srcRect/>
              <a:stretch>
                <a:fillRect/>
              </a:stretch>
            </p:blipFill>
            <p:spPr>
              <a:xfrm>
                <a:off x="7677869" y="2685677"/>
                <a:ext cx="3366000" cy="3366000"/>
              </a:xfrm>
              <a:prstGeom prst="ellipse">
                <a:avLst/>
              </a:prstGeom>
              <a:ln w="225425">
                <a:solidFill>
                  <a:schemeClr val="bg1">
                    <a:lumMod val="95000"/>
                  </a:schemeClr>
                </a:solidFill>
              </a:ln>
            </p:spPr>
          </p:pic>
          <p:sp>
            <p:nvSpPr>
              <p:cNvPr id="2" name="椭圆 1"/>
              <p:cNvSpPr/>
              <p:nvPr/>
            </p:nvSpPr>
            <p:spPr>
              <a:xfrm>
                <a:off x="7597226" y="2609850"/>
                <a:ext cx="3581950" cy="3581950"/>
              </a:xfrm>
              <a:prstGeom prst="ellipse">
                <a:avLst/>
              </a:prstGeom>
              <a:noFill/>
              <a:ln w="952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7404" y="3558"/>
              <a:ext cx="1069" cy="1110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59" name="Oval 58"/>
            <p:cNvSpPr/>
            <p:nvPr/>
          </p:nvSpPr>
          <p:spPr>
            <a:xfrm>
              <a:off x="6544" y="2580"/>
              <a:ext cx="1707" cy="1707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1" name="Oval 60"/>
            <p:cNvSpPr/>
            <p:nvPr/>
          </p:nvSpPr>
          <p:spPr>
            <a:xfrm>
              <a:off x="2466" y="6654"/>
              <a:ext cx="1113" cy="1113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3" name="Oval 62"/>
            <p:cNvSpPr/>
            <p:nvPr/>
          </p:nvSpPr>
          <p:spPr>
            <a:xfrm>
              <a:off x="2183" y="6415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4" name="Oval 63"/>
            <p:cNvSpPr/>
            <p:nvPr/>
          </p:nvSpPr>
          <p:spPr>
            <a:xfrm>
              <a:off x="1480" y="7470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</p:grpSp>
      <p:sp>
        <p:nvSpPr>
          <p:cNvPr id="6" name="椭圆 5"/>
          <p:cNvSpPr/>
          <p:nvPr/>
        </p:nvSpPr>
        <p:spPr>
          <a:xfrm>
            <a:off x="6991350" y="1998345"/>
            <a:ext cx="3432810" cy="336613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713538" y="1638300"/>
            <a:ext cx="5487988" cy="5489575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7194550" y="2120900"/>
            <a:ext cx="4494213" cy="4495800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169035" y="3872865"/>
            <a:ext cx="4863465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400" strike="noStrike" noProof="1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7421" name="文本框 5"/>
          <p:cNvSpPr txBox="1"/>
          <p:nvPr/>
        </p:nvSpPr>
        <p:spPr>
          <a:xfrm>
            <a:off x="1158875" y="3057525"/>
            <a:ext cx="6729413" cy="7435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r>
              <a:rPr lang="zh-CN" altLang="en-US" sz="40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 Macbook Gol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19" y="2340047"/>
            <a:ext cx="3906609" cy="2288398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4800441" y="1711659"/>
            <a:ext cx="0" cy="3439290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397806" y="1711659"/>
            <a:ext cx="0" cy="3439290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占位符 4" descr="C:\Users\zengfuqiang\Desktop\timg0OBBATB8.jpgtimg0OBBATB8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13473" y="2501265"/>
            <a:ext cx="2976880" cy="1860550"/>
          </a:xfrm>
        </p:spPr>
      </p:pic>
      <p:sp>
        <p:nvSpPr>
          <p:cNvPr id="4" name="矩形 3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pic>
        <p:nvPicPr>
          <p:cNvPr id="6" name="图片 5" descr="C:\Users\zengfuqiang\Desktop\timgJZWP07MM.jpgtimgJZWP07MM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9014460" y="2339340"/>
            <a:ext cx="2138045" cy="2056814"/>
          </a:xfrm>
          <a:prstGeom prst="ellipse">
            <a:avLst/>
          </a:prstGeom>
        </p:spPr>
      </p:pic>
      <p:sp>
        <p:nvSpPr>
          <p:cNvPr id="7" name="TextBox 23"/>
          <p:cNvSpPr txBox="1"/>
          <p:nvPr/>
        </p:nvSpPr>
        <p:spPr>
          <a:xfrm>
            <a:off x="5043805" y="2252980"/>
            <a:ext cx="3060065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8" name="TextBox 24"/>
          <p:cNvSpPr txBox="1"/>
          <p:nvPr/>
        </p:nvSpPr>
        <p:spPr>
          <a:xfrm>
            <a:off x="5742434" y="18570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pic>
        <p:nvPicPr>
          <p:cNvPr id="1026" name="Picture 2" descr="C:\Users\zengfuqiang\Desktop\timgEDXSDPT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255" y="2491119"/>
            <a:ext cx="2992960" cy="190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6" descr="C:\Users\zengfuqiang\Desktop\timg0OBBATB8.jpgtimg0OBBATB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79260" y="2250440"/>
            <a:ext cx="4785360" cy="4599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41375" y="2251075"/>
            <a:ext cx="1555115" cy="3683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762635" y="2619375"/>
            <a:ext cx="5914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9" name="TextBox 24"/>
          <p:cNvSpPr txBox="1"/>
          <p:nvPr/>
        </p:nvSpPr>
        <p:spPr>
          <a:xfrm>
            <a:off x="864364" y="230025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矩形 1"/>
          <p:cNvSpPr/>
          <p:nvPr/>
        </p:nvSpPr>
        <p:spPr>
          <a:xfrm>
            <a:off x="841375" y="3790315"/>
            <a:ext cx="1555115" cy="368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" name="TextBox 23"/>
          <p:cNvSpPr txBox="1"/>
          <p:nvPr/>
        </p:nvSpPr>
        <p:spPr>
          <a:xfrm>
            <a:off x="762635" y="4158615"/>
            <a:ext cx="59143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864364" y="383949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slow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12"/>
          <p:cNvSpPr/>
          <p:nvPr/>
        </p:nvSpPr>
        <p:spPr bwMode="auto">
          <a:xfrm>
            <a:off x="1684338" y="1652588"/>
            <a:ext cx="550863" cy="1101725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7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7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chemeClr val="tx1">
                <a:lumMod val="50000"/>
                <a:lumOff val="50000"/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Oval 13"/>
          <p:cNvSpPr>
            <a:spLocks noChangeArrowheads="1"/>
          </p:cNvSpPr>
          <p:nvPr/>
        </p:nvSpPr>
        <p:spPr bwMode="auto">
          <a:xfrm>
            <a:off x="1787525" y="1749425"/>
            <a:ext cx="89535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Freeform 16"/>
          <p:cNvSpPr/>
          <p:nvPr/>
        </p:nvSpPr>
        <p:spPr bwMode="auto">
          <a:xfrm>
            <a:off x="10293350" y="2979738"/>
            <a:ext cx="550863" cy="1108075"/>
          </a:xfrm>
          <a:custGeom>
            <a:avLst/>
            <a:gdLst>
              <a:gd name="T0" fmla="*/ 0 w 776"/>
              <a:gd name="T1" fmla="*/ 0 h 1553"/>
              <a:gd name="T2" fmla="*/ 776 w 776"/>
              <a:gd name="T3" fmla="*/ 776 h 1553"/>
              <a:gd name="T4" fmla="*/ 0 w 776"/>
              <a:gd name="T5" fmla="*/ 1553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0" y="0"/>
                </a:moveTo>
                <a:cubicBezTo>
                  <a:pt x="428" y="0"/>
                  <a:pt x="776" y="348"/>
                  <a:pt x="776" y="776"/>
                </a:cubicBezTo>
                <a:cubicBezTo>
                  <a:pt x="776" y="1205"/>
                  <a:pt x="428" y="1553"/>
                  <a:pt x="0" y="1553"/>
                </a:cubicBezTo>
              </a:path>
            </a:pathLst>
          </a:custGeom>
          <a:noFill/>
          <a:ln w="12700" cap="flat">
            <a:solidFill>
              <a:schemeClr val="accent4"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Oval 17"/>
          <p:cNvSpPr>
            <a:spLocks noChangeArrowheads="1"/>
          </p:cNvSpPr>
          <p:nvPr/>
        </p:nvSpPr>
        <p:spPr bwMode="auto">
          <a:xfrm>
            <a:off x="9845675" y="3082925"/>
            <a:ext cx="90170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accent4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6" name="Freeform 12"/>
          <p:cNvSpPr/>
          <p:nvPr/>
        </p:nvSpPr>
        <p:spPr bwMode="auto">
          <a:xfrm>
            <a:off x="1787525" y="4592003"/>
            <a:ext cx="549275" cy="1101725"/>
          </a:xfrm>
          <a:custGeom>
            <a:avLst/>
            <a:gdLst>
              <a:gd name="T0" fmla="*/ 776 w 776"/>
              <a:gd name="T1" fmla="*/ 1553 h 1553"/>
              <a:gd name="T2" fmla="*/ 0 w 776"/>
              <a:gd name="T3" fmla="*/ 777 h 1553"/>
              <a:gd name="T4" fmla="*/ 776 w 776"/>
              <a:gd name="T5" fmla="*/ 0 h 1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6" h="1553">
                <a:moveTo>
                  <a:pt x="776" y="1553"/>
                </a:moveTo>
                <a:cubicBezTo>
                  <a:pt x="348" y="1553"/>
                  <a:pt x="0" y="1205"/>
                  <a:pt x="0" y="777"/>
                </a:cubicBezTo>
                <a:cubicBezTo>
                  <a:pt x="0" y="348"/>
                  <a:pt x="348" y="0"/>
                  <a:pt x="776" y="0"/>
                </a:cubicBezTo>
              </a:path>
            </a:pathLst>
          </a:custGeom>
          <a:noFill/>
          <a:ln w="12700" cap="flat">
            <a:solidFill>
              <a:schemeClr val="tx1">
                <a:lumMod val="50000"/>
                <a:lumOff val="50000"/>
                <a:alpha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Oval 13"/>
          <p:cNvSpPr>
            <a:spLocks noChangeArrowheads="1"/>
          </p:cNvSpPr>
          <p:nvPr/>
        </p:nvSpPr>
        <p:spPr bwMode="auto">
          <a:xfrm>
            <a:off x="1889125" y="4688840"/>
            <a:ext cx="895350" cy="901700"/>
          </a:xfrm>
          <a:prstGeom prst="ellipse">
            <a:avLst/>
          </a:prstGeom>
          <a:solidFill>
            <a:schemeClr val="bg1">
              <a:alpha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2923540" y="1749425"/>
            <a:ext cx="704151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2923669" y="15668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2825115" y="4832985"/>
            <a:ext cx="704151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2825244" y="465039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2682875" y="3194050"/>
            <a:ext cx="704151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8276084" y="29555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17" name="Freeform 70"/>
          <p:cNvSpPr/>
          <p:nvPr/>
        </p:nvSpPr>
        <p:spPr bwMode="auto">
          <a:xfrm>
            <a:off x="2012315" y="1967230"/>
            <a:ext cx="445135" cy="466090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37"/>
          <p:cNvSpPr>
            <a:spLocks noEditPoints="1"/>
          </p:cNvSpPr>
          <p:nvPr/>
        </p:nvSpPr>
        <p:spPr bwMode="auto">
          <a:xfrm>
            <a:off x="10066020" y="3330575"/>
            <a:ext cx="461010" cy="407035"/>
          </a:xfrm>
          <a:custGeom>
            <a:avLst/>
            <a:gdLst>
              <a:gd name="T0" fmla="*/ 116662 w 121"/>
              <a:gd name="T1" fmla="*/ 129256 h 114"/>
              <a:gd name="T2" fmla="*/ 116662 w 121"/>
              <a:gd name="T3" fmla="*/ 144643 h 114"/>
              <a:gd name="T4" fmla="*/ 233323 w 121"/>
              <a:gd name="T5" fmla="*/ 135411 h 114"/>
              <a:gd name="T6" fmla="*/ 267094 w 121"/>
              <a:gd name="T7" fmla="*/ 98481 h 114"/>
              <a:gd name="T8" fmla="*/ 107451 w 121"/>
              <a:gd name="T9" fmla="*/ 107713 h 114"/>
              <a:gd name="T10" fmla="*/ 116662 w 121"/>
              <a:gd name="T11" fmla="*/ 113868 h 114"/>
              <a:gd name="T12" fmla="*/ 273234 w 121"/>
              <a:gd name="T13" fmla="*/ 107713 h 114"/>
              <a:gd name="T14" fmla="*/ 267094 w 121"/>
              <a:gd name="T15" fmla="*/ 98481 h 114"/>
              <a:gd name="T16" fmla="*/ 116662 w 121"/>
              <a:gd name="T17" fmla="*/ 67705 h 114"/>
              <a:gd name="T18" fmla="*/ 107451 w 121"/>
              <a:gd name="T19" fmla="*/ 80015 h 114"/>
              <a:gd name="T20" fmla="*/ 267094 w 121"/>
              <a:gd name="T21" fmla="*/ 86170 h 114"/>
              <a:gd name="T22" fmla="*/ 273234 w 121"/>
              <a:gd name="T23" fmla="*/ 76938 h 114"/>
              <a:gd name="T24" fmla="*/ 58331 w 121"/>
              <a:gd name="T25" fmla="*/ 323139 h 114"/>
              <a:gd name="T26" fmla="*/ 316214 w 121"/>
              <a:gd name="T27" fmla="*/ 323139 h 114"/>
              <a:gd name="T28" fmla="*/ 27630 w 121"/>
              <a:gd name="T29" fmla="*/ 307752 h 114"/>
              <a:gd name="T30" fmla="*/ 125872 w 121"/>
              <a:gd name="T31" fmla="*/ 227736 h 114"/>
              <a:gd name="T32" fmla="*/ 343845 w 121"/>
              <a:gd name="T33" fmla="*/ 304674 h 114"/>
              <a:gd name="T34" fmla="*/ 343845 w 121"/>
              <a:gd name="T35" fmla="*/ 163108 h 114"/>
              <a:gd name="T36" fmla="*/ 49121 w 121"/>
              <a:gd name="T37" fmla="*/ 147721 h 114"/>
              <a:gd name="T38" fmla="*/ 27630 w 121"/>
              <a:gd name="T39" fmla="*/ 113868 h 114"/>
              <a:gd name="T40" fmla="*/ 39911 w 121"/>
              <a:gd name="T41" fmla="*/ 107713 h 114"/>
              <a:gd name="T42" fmla="*/ 49121 w 121"/>
              <a:gd name="T43" fmla="*/ 147721 h 114"/>
              <a:gd name="T44" fmla="*/ 322354 w 121"/>
              <a:gd name="T45" fmla="*/ 107713 h 114"/>
              <a:gd name="T46" fmla="*/ 340775 w 121"/>
              <a:gd name="T47" fmla="*/ 110791 h 114"/>
              <a:gd name="T48" fmla="*/ 343845 w 121"/>
              <a:gd name="T49" fmla="*/ 129256 h 114"/>
              <a:gd name="T50" fmla="*/ 147362 w 121"/>
              <a:gd name="T51" fmla="*/ 209271 h 114"/>
              <a:gd name="T52" fmla="*/ 79821 w 121"/>
              <a:gd name="T53" fmla="*/ 163108 h 114"/>
              <a:gd name="T54" fmla="*/ 79821 w 121"/>
              <a:gd name="T55" fmla="*/ 80015 h 114"/>
              <a:gd name="T56" fmla="*/ 110521 w 121"/>
              <a:gd name="T57" fmla="*/ 30775 h 114"/>
              <a:gd name="T58" fmla="*/ 291654 w 121"/>
              <a:gd name="T59" fmla="*/ 61550 h 114"/>
              <a:gd name="T60" fmla="*/ 291654 w 121"/>
              <a:gd name="T61" fmla="*/ 107713 h 114"/>
              <a:gd name="T62" fmla="*/ 291654 w 121"/>
              <a:gd name="T63" fmla="*/ 166186 h 114"/>
              <a:gd name="T64" fmla="*/ 184202 w 121"/>
              <a:gd name="T65" fmla="*/ 181574 h 114"/>
              <a:gd name="T66" fmla="*/ 257883 w 121"/>
              <a:gd name="T67" fmla="*/ 0 h 114"/>
              <a:gd name="T68" fmla="*/ 49121 w 121"/>
              <a:gd name="T69" fmla="*/ 61550 h 114"/>
              <a:gd name="T70" fmla="*/ 39911 w 121"/>
              <a:gd name="T71" fmla="*/ 80015 h 114"/>
              <a:gd name="T72" fmla="*/ 0 w 121"/>
              <a:gd name="T73" fmla="*/ 316984 h 114"/>
              <a:gd name="T74" fmla="*/ 334635 w 121"/>
              <a:gd name="T75" fmla="*/ 350837 h 114"/>
              <a:gd name="T76" fmla="*/ 371475 w 121"/>
              <a:gd name="T77" fmla="*/ 113868 h 114"/>
              <a:gd name="T78" fmla="*/ 322354 w 121"/>
              <a:gd name="T79" fmla="*/ 80015 h 114"/>
              <a:gd name="T80" fmla="*/ 257883 w 121"/>
              <a:gd name="T81" fmla="*/ 0 h 11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1" h="114">
                <a:moveTo>
                  <a:pt x="74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2"/>
                  <a:pt x="35" y="43"/>
                  <a:pt x="35" y="44"/>
                </a:cubicBezTo>
                <a:cubicBezTo>
                  <a:pt x="35" y="46"/>
                  <a:pt x="36" y="47"/>
                  <a:pt x="38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6" y="46"/>
                  <a:pt x="76" y="44"/>
                </a:cubicBezTo>
                <a:cubicBezTo>
                  <a:pt x="76" y="43"/>
                  <a:pt x="75" y="42"/>
                  <a:pt x="74" y="42"/>
                </a:cubicBezTo>
                <a:moveTo>
                  <a:pt x="87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36" y="32"/>
                  <a:pt x="35" y="33"/>
                  <a:pt x="35" y="35"/>
                </a:cubicBezTo>
                <a:cubicBezTo>
                  <a:pt x="35" y="35"/>
                  <a:pt x="35" y="35"/>
                  <a:pt x="35" y="35"/>
                </a:cubicBezTo>
                <a:cubicBezTo>
                  <a:pt x="35" y="36"/>
                  <a:pt x="36" y="37"/>
                  <a:pt x="38" y="37"/>
                </a:cubicBezTo>
                <a:cubicBezTo>
                  <a:pt x="87" y="37"/>
                  <a:pt x="87" y="37"/>
                  <a:pt x="87" y="37"/>
                </a:cubicBezTo>
                <a:cubicBezTo>
                  <a:pt x="88" y="37"/>
                  <a:pt x="89" y="36"/>
                  <a:pt x="89" y="35"/>
                </a:cubicBezTo>
                <a:cubicBezTo>
                  <a:pt x="89" y="35"/>
                  <a:pt x="89" y="35"/>
                  <a:pt x="89" y="35"/>
                </a:cubicBezTo>
                <a:cubicBezTo>
                  <a:pt x="89" y="33"/>
                  <a:pt x="88" y="32"/>
                  <a:pt x="87" y="32"/>
                </a:cubicBezTo>
                <a:moveTo>
                  <a:pt x="87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6" y="22"/>
                  <a:pt x="35" y="24"/>
                  <a:pt x="35" y="25"/>
                </a:cubicBezTo>
                <a:cubicBezTo>
                  <a:pt x="35" y="25"/>
                  <a:pt x="35" y="26"/>
                  <a:pt x="35" y="26"/>
                </a:cubicBezTo>
                <a:cubicBezTo>
                  <a:pt x="36" y="27"/>
                  <a:pt x="37" y="28"/>
                  <a:pt x="3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8" y="28"/>
                  <a:pt x="89" y="27"/>
                  <a:pt x="89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4"/>
                  <a:pt x="88" y="22"/>
                  <a:pt x="87" y="22"/>
                </a:cubicBezTo>
                <a:moveTo>
                  <a:pt x="19" y="105"/>
                </a:moveTo>
                <a:cubicBezTo>
                  <a:pt x="60" y="71"/>
                  <a:pt x="60" y="71"/>
                  <a:pt x="60" y="71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9" y="105"/>
                  <a:pt x="19" y="105"/>
                  <a:pt x="19" y="105"/>
                </a:cubicBezTo>
                <a:moveTo>
                  <a:pt x="9" y="100"/>
                </a:moveTo>
                <a:cubicBezTo>
                  <a:pt x="9" y="54"/>
                  <a:pt x="9" y="54"/>
                  <a:pt x="9" y="54"/>
                </a:cubicBezTo>
                <a:cubicBezTo>
                  <a:pt x="41" y="74"/>
                  <a:pt x="41" y="74"/>
                  <a:pt x="41" y="74"/>
                </a:cubicBezTo>
                <a:cubicBezTo>
                  <a:pt x="9" y="100"/>
                  <a:pt x="9" y="100"/>
                  <a:pt x="9" y="100"/>
                </a:cubicBezTo>
                <a:moveTo>
                  <a:pt x="112" y="99"/>
                </a:moveTo>
                <a:cubicBezTo>
                  <a:pt x="80" y="74"/>
                  <a:pt x="80" y="74"/>
                  <a:pt x="80" y="74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99"/>
                  <a:pt x="112" y="99"/>
                  <a:pt x="112" y="99"/>
                </a:cubicBezTo>
                <a:moveTo>
                  <a:pt x="16" y="48"/>
                </a:moveTo>
                <a:cubicBezTo>
                  <a:pt x="9" y="43"/>
                  <a:pt x="9" y="43"/>
                  <a:pt x="9" y="43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7"/>
                  <a:pt x="10" y="36"/>
                </a:cubicBezTo>
                <a:cubicBezTo>
                  <a:pt x="11" y="36"/>
                  <a:pt x="12" y="35"/>
                  <a:pt x="13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8"/>
                  <a:pt x="16" y="48"/>
                  <a:pt x="16" y="48"/>
                </a:cubicBezTo>
                <a:moveTo>
                  <a:pt x="105" y="47"/>
                </a:moveTo>
                <a:cubicBezTo>
                  <a:pt x="105" y="35"/>
                  <a:pt x="105" y="35"/>
                  <a:pt x="105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2" y="37"/>
                  <a:pt x="112" y="37"/>
                  <a:pt x="112" y="3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05" y="47"/>
                  <a:pt x="105" y="47"/>
                  <a:pt x="105" y="47"/>
                </a:cubicBezTo>
                <a:moveTo>
                  <a:pt x="48" y="68"/>
                </a:move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3"/>
                  <a:pt x="26" y="53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5"/>
                  <a:pt x="30" y="10"/>
                  <a:pt x="36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90" y="10"/>
                  <a:pt x="95" y="15"/>
                  <a:pt x="95" y="20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4"/>
                  <a:pt x="95" y="54"/>
                  <a:pt x="95" y="54"/>
                </a:cubicBezTo>
                <a:cubicBezTo>
                  <a:pt x="72" y="68"/>
                  <a:pt x="72" y="68"/>
                  <a:pt x="72" y="68"/>
                </a:cubicBezTo>
                <a:cubicBezTo>
                  <a:pt x="60" y="59"/>
                  <a:pt x="60" y="59"/>
                  <a:pt x="60" y="59"/>
                </a:cubicBezTo>
                <a:cubicBezTo>
                  <a:pt x="48" y="68"/>
                  <a:pt x="48" y="68"/>
                  <a:pt x="48" y="68"/>
                </a:cubicBezTo>
                <a:moveTo>
                  <a:pt x="84" y="0"/>
                </a:moveTo>
                <a:cubicBezTo>
                  <a:pt x="36" y="0"/>
                  <a:pt x="36" y="0"/>
                  <a:pt x="36" y="0"/>
                </a:cubicBezTo>
                <a:cubicBezTo>
                  <a:pt x="25" y="0"/>
                  <a:pt x="16" y="9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7" y="26"/>
                  <a:pt x="1" y="31"/>
                  <a:pt x="0" y="37"/>
                </a:cubicBezTo>
                <a:cubicBezTo>
                  <a:pt x="0" y="103"/>
                  <a:pt x="0" y="103"/>
                  <a:pt x="0" y="103"/>
                </a:cubicBezTo>
                <a:cubicBezTo>
                  <a:pt x="1" y="109"/>
                  <a:pt x="7" y="114"/>
                  <a:pt x="13" y="114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15" y="114"/>
                  <a:pt x="121" y="109"/>
                  <a:pt x="121" y="103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1"/>
                  <a:pt x="115" y="26"/>
                  <a:pt x="109" y="26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9"/>
                  <a:pt x="95" y="0"/>
                  <a:pt x="84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6" name="Freeform 96"/>
          <p:cNvSpPr>
            <a:spLocks noEditPoints="1"/>
          </p:cNvSpPr>
          <p:nvPr/>
        </p:nvSpPr>
        <p:spPr bwMode="auto">
          <a:xfrm>
            <a:off x="2149475" y="4969510"/>
            <a:ext cx="533400" cy="339725"/>
          </a:xfrm>
          <a:custGeom>
            <a:avLst/>
            <a:gdLst>
              <a:gd name="T0" fmla="*/ 30726 w 124"/>
              <a:gd name="T1" fmla="*/ 169489 h 85"/>
              <a:gd name="T2" fmla="*/ 92177 w 124"/>
              <a:gd name="T3" fmla="*/ 231122 h 85"/>
              <a:gd name="T4" fmla="*/ 98323 w 124"/>
              <a:gd name="T5" fmla="*/ 138673 h 85"/>
              <a:gd name="T6" fmla="*/ 0 w 124"/>
              <a:gd name="T7" fmla="*/ 166408 h 85"/>
              <a:gd name="T8" fmla="*/ 27653 w 124"/>
              <a:gd name="T9" fmla="*/ 261938 h 85"/>
              <a:gd name="T10" fmla="*/ 122903 w 124"/>
              <a:gd name="T11" fmla="*/ 234203 h 85"/>
              <a:gd name="T12" fmla="*/ 98323 w 124"/>
              <a:gd name="T13" fmla="*/ 138673 h 85"/>
              <a:gd name="T14" fmla="*/ 168992 w 124"/>
              <a:gd name="T15" fmla="*/ 169489 h 85"/>
              <a:gd name="T16" fmla="*/ 230444 w 124"/>
              <a:gd name="T17" fmla="*/ 231122 h 85"/>
              <a:gd name="T18" fmla="*/ 233516 w 124"/>
              <a:gd name="T19" fmla="*/ 138673 h 85"/>
              <a:gd name="T20" fmla="*/ 138266 w 124"/>
              <a:gd name="T21" fmla="*/ 166408 h 85"/>
              <a:gd name="T22" fmla="*/ 162847 w 124"/>
              <a:gd name="T23" fmla="*/ 261938 h 85"/>
              <a:gd name="T24" fmla="*/ 261169 w 124"/>
              <a:gd name="T25" fmla="*/ 234203 h 85"/>
              <a:gd name="T26" fmla="*/ 233516 w 124"/>
              <a:gd name="T27" fmla="*/ 138673 h 85"/>
              <a:gd name="T28" fmla="*/ 298040 w 124"/>
              <a:gd name="T29" fmla="*/ 80122 h 85"/>
              <a:gd name="T30" fmla="*/ 288823 w 124"/>
              <a:gd name="T31" fmla="*/ 89367 h 85"/>
              <a:gd name="T32" fmla="*/ 328766 w 124"/>
              <a:gd name="T33" fmla="*/ 144836 h 85"/>
              <a:gd name="T34" fmla="*/ 341056 w 124"/>
              <a:gd name="T35" fmla="*/ 144836 h 85"/>
              <a:gd name="T36" fmla="*/ 381000 w 124"/>
              <a:gd name="T37" fmla="*/ 89367 h 85"/>
              <a:gd name="T38" fmla="*/ 374855 w 124"/>
              <a:gd name="T39" fmla="*/ 80122 h 85"/>
              <a:gd name="T40" fmla="*/ 30726 w 124"/>
              <a:gd name="T41" fmla="*/ 27735 h 85"/>
              <a:gd name="T42" fmla="*/ 92177 w 124"/>
              <a:gd name="T43" fmla="*/ 92449 h 85"/>
              <a:gd name="T44" fmla="*/ 98323 w 124"/>
              <a:gd name="T45" fmla="*/ 0 h 85"/>
              <a:gd name="T46" fmla="*/ 0 w 124"/>
              <a:gd name="T47" fmla="*/ 24653 h 85"/>
              <a:gd name="T48" fmla="*/ 27653 w 124"/>
              <a:gd name="T49" fmla="*/ 120183 h 85"/>
              <a:gd name="T50" fmla="*/ 122903 w 124"/>
              <a:gd name="T51" fmla="*/ 95530 h 85"/>
              <a:gd name="T52" fmla="*/ 98323 w 124"/>
              <a:gd name="T53" fmla="*/ 0 h 85"/>
              <a:gd name="T54" fmla="*/ 168992 w 124"/>
              <a:gd name="T55" fmla="*/ 27735 h 85"/>
              <a:gd name="T56" fmla="*/ 230444 w 124"/>
              <a:gd name="T57" fmla="*/ 92449 h 85"/>
              <a:gd name="T58" fmla="*/ 233516 w 124"/>
              <a:gd name="T59" fmla="*/ 0 h 85"/>
              <a:gd name="T60" fmla="*/ 138266 w 124"/>
              <a:gd name="T61" fmla="*/ 24653 h 85"/>
              <a:gd name="T62" fmla="*/ 162847 w 124"/>
              <a:gd name="T63" fmla="*/ 120183 h 85"/>
              <a:gd name="T64" fmla="*/ 261169 w 124"/>
              <a:gd name="T65" fmla="*/ 95530 h 85"/>
              <a:gd name="T66" fmla="*/ 233516 w 124"/>
              <a:gd name="T67" fmla="*/ 0 h 8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" h="85">
                <a:moveTo>
                  <a:pt x="10" y="75"/>
                </a:moveTo>
                <a:cubicBezTo>
                  <a:pt x="10" y="55"/>
                  <a:pt x="10" y="55"/>
                  <a:pt x="1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75"/>
                  <a:pt x="30" y="75"/>
                  <a:pt x="30" y="75"/>
                </a:cubicBezTo>
                <a:cubicBezTo>
                  <a:pt x="10" y="75"/>
                  <a:pt x="10" y="75"/>
                  <a:pt x="10" y="75"/>
                </a:cubicBezTo>
                <a:moveTo>
                  <a:pt x="32" y="45"/>
                </a:move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49"/>
                  <a:pt x="0" y="5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4" y="85"/>
                  <a:pt x="9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6" y="85"/>
                  <a:pt x="40" y="81"/>
                  <a:pt x="40" y="76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49"/>
                  <a:pt x="36" y="45"/>
                  <a:pt x="32" y="45"/>
                </a:cubicBezTo>
                <a:moveTo>
                  <a:pt x="55" y="75"/>
                </a:moveTo>
                <a:cubicBezTo>
                  <a:pt x="55" y="55"/>
                  <a:pt x="55" y="55"/>
                  <a:pt x="55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75"/>
                  <a:pt x="75" y="75"/>
                  <a:pt x="75" y="75"/>
                </a:cubicBezTo>
                <a:cubicBezTo>
                  <a:pt x="55" y="75"/>
                  <a:pt x="55" y="75"/>
                  <a:pt x="55" y="75"/>
                </a:cubicBezTo>
                <a:moveTo>
                  <a:pt x="76" y="45"/>
                </a:moveTo>
                <a:cubicBezTo>
                  <a:pt x="53" y="45"/>
                  <a:pt x="53" y="45"/>
                  <a:pt x="53" y="45"/>
                </a:cubicBezTo>
                <a:cubicBezTo>
                  <a:pt x="49" y="45"/>
                  <a:pt x="45" y="49"/>
                  <a:pt x="45" y="54"/>
                </a:cubicBezTo>
                <a:cubicBezTo>
                  <a:pt x="45" y="76"/>
                  <a:pt x="45" y="76"/>
                  <a:pt x="45" y="76"/>
                </a:cubicBezTo>
                <a:cubicBezTo>
                  <a:pt x="45" y="81"/>
                  <a:pt x="49" y="85"/>
                  <a:pt x="53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81" y="85"/>
                  <a:pt x="85" y="81"/>
                  <a:pt x="85" y="76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49"/>
                  <a:pt x="81" y="45"/>
                  <a:pt x="76" y="45"/>
                </a:cubicBezTo>
                <a:moveTo>
                  <a:pt x="122" y="26"/>
                </a:moveTo>
                <a:cubicBezTo>
                  <a:pt x="97" y="26"/>
                  <a:pt x="97" y="26"/>
                  <a:pt x="97" y="26"/>
                </a:cubicBezTo>
                <a:cubicBezTo>
                  <a:pt x="96" y="26"/>
                  <a:pt x="95" y="27"/>
                  <a:pt x="95" y="28"/>
                </a:cubicBezTo>
                <a:cubicBezTo>
                  <a:pt x="95" y="28"/>
                  <a:pt x="94" y="29"/>
                  <a:pt x="94" y="29"/>
                </a:cubicBezTo>
                <a:cubicBezTo>
                  <a:pt x="94" y="30"/>
                  <a:pt x="95" y="30"/>
                  <a:pt x="95" y="31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8" y="47"/>
                  <a:pt x="108" y="48"/>
                  <a:pt x="109" y="48"/>
                </a:cubicBezTo>
                <a:cubicBezTo>
                  <a:pt x="110" y="48"/>
                  <a:pt x="111" y="47"/>
                  <a:pt x="111" y="47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0"/>
                  <a:pt x="124" y="30"/>
                  <a:pt x="124" y="29"/>
                </a:cubicBezTo>
                <a:cubicBezTo>
                  <a:pt x="124" y="29"/>
                  <a:pt x="124" y="28"/>
                  <a:pt x="124" y="28"/>
                </a:cubicBezTo>
                <a:cubicBezTo>
                  <a:pt x="123" y="27"/>
                  <a:pt x="122" y="26"/>
                  <a:pt x="122" y="26"/>
                </a:cubicBezTo>
                <a:moveTo>
                  <a:pt x="10" y="30"/>
                </a:moveTo>
                <a:cubicBezTo>
                  <a:pt x="10" y="9"/>
                  <a:pt x="10" y="9"/>
                  <a:pt x="1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30"/>
                  <a:pt x="30" y="30"/>
                  <a:pt x="30" y="30"/>
                </a:cubicBezTo>
                <a:cubicBezTo>
                  <a:pt x="10" y="30"/>
                  <a:pt x="10" y="30"/>
                  <a:pt x="10" y="30"/>
                </a:cubicBezTo>
                <a:moveTo>
                  <a:pt x="32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5"/>
                  <a:pt x="4" y="39"/>
                  <a:pt x="9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6" y="39"/>
                  <a:pt x="40" y="35"/>
                  <a:pt x="40" y="3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3"/>
                  <a:pt x="36" y="0"/>
                  <a:pt x="32" y="0"/>
                </a:cubicBezTo>
                <a:moveTo>
                  <a:pt x="55" y="30"/>
                </a:moveTo>
                <a:cubicBezTo>
                  <a:pt x="55" y="9"/>
                  <a:pt x="55" y="9"/>
                  <a:pt x="5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30"/>
                  <a:pt x="75" y="30"/>
                  <a:pt x="75" y="30"/>
                </a:cubicBezTo>
                <a:cubicBezTo>
                  <a:pt x="55" y="30"/>
                  <a:pt x="55" y="30"/>
                  <a:pt x="55" y="30"/>
                </a:cubicBezTo>
                <a:moveTo>
                  <a:pt x="76" y="0"/>
                </a:move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3"/>
                  <a:pt x="45" y="8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5"/>
                  <a:pt x="49" y="39"/>
                  <a:pt x="53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81" y="39"/>
                  <a:pt x="85" y="35"/>
                  <a:pt x="85" y="31"/>
                </a:cubicBezTo>
                <a:cubicBezTo>
                  <a:pt x="85" y="8"/>
                  <a:pt x="85" y="8"/>
                  <a:pt x="85" y="8"/>
                </a:cubicBezTo>
                <a:cubicBezTo>
                  <a:pt x="85" y="3"/>
                  <a:pt x="81" y="0"/>
                  <a:pt x="76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  <p:bldP spid="52" grpId="0" bldLvl="0" animBg="1"/>
      <p:bldP spid="55" grpId="0" bldLvl="0" animBg="1"/>
      <p:bldP spid="56" grpId="0" bldLvl="0" animBg="1"/>
      <p:bldP spid="76" grpId="0" bldLvl="0" animBg="1"/>
      <p:bldP spid="7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198880" y="1664335"/>
            <a:ext cx="9794240" cy="404431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矩形 93"/>
          <p:cNvSpPr/>
          <p:nvPr/>
        </p:nvSpPr>
        <p:spPr>
          <a:xfrm>
            <a:off x="1148656" y="1604797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矩形 93"/>
          <p:cNvSpPr/>
          <p:nvPr/>
        </p:nvSpPr>
        <p:spPr>
          <a:xfrm rot="10800000">
            <a:off x="10712761" y="5415016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1427480" y="2245360"/>
            <a:ext cx="9337040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文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59400" y="1473835"/>
            <a:ext cx="1555115" cy="368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6" name="TextBox 24"/>
          <p:cNvSpPr txBox="1"/>
          <p:nvPr/>
        </p:nvSpPr>
        <p:spPr>
          <a:xfrm>
            <a:off x="5382389" y="15230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40" grpId="0" bldLvl="0" animBg="1"/>
      <p:bldP spid="4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19"/>
          <p:cNvGrpSpPr/>
          <p:nvPr/>
        </p:nvGrpSpPr>
        <p:grpSpPr>
          <a:xfrm>
            <a:off x="6159183" y="1286510"/>
            <a:ext cx="5680075" cy="4024313"/>
            <a:chOff x="9689" y="2091"/>
            <a:chExt cx="8945" cy="6337"/>
          </a:xfrm>
        </p:grpSpPr>
        <p:grpSp>
          <p:nvGrpSpPr>
            <p:cNvPr id="30" name="组合 29"/>
            <p:cNvGrpSpPr/>
            <p:nvPr/>
          </p:nvGrpSpPr>
          <p:grpSpPr>
            <a:xfrm>
              <a:off x="10346" y="3462"/>
              <a:ext cx="7746" cy="4458"/>
              <a:chOff x="8758" y="4599"/>
              <a:chExt cx="8356" cy="2584"/>
            </a:xfrm>
            <a:blipFill rotWithShape="1">
              <a:blip r:embed="rId2"/>
              <a:stretch>
                <a:fillRect/>
              </a:stretch>
            </a:blipFill>
          </p:grpSpPr>
          <p:sp>
            <p:nvSpPr>
              <p:cNvPr id="31" name="流程图: 摘录 30"/>
              <p:cNvSpPr/>
              <p:nvPr/>
            </p:nvSpPr>
            <p:spPr>
              <a:xfrm>
                <a:off x="11164" y="4601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32" name="流程图: 合并 31"/>
              <p:cNvSpPr/>
              <p:nvPr/>
            </p:nvSpPr>
            <p:spPr>
              <a:xfrm>
                <a:off x="12336" y="4600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33" name="流程图: 摘录 32"/>
              <p:cNvSpPr/>
              <p:nvPr/>
            </p:nvSpPr>
            <p:spPr>
              <a:xfrm>
                <a:off x="13603" y="4601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34" name="流程图: 合并 33"/>
              <p:cNvSpPr/>
              <p:nvPr/>
            </p:nvSpPr>
            <p:spPr>
              <a:xfrm>
                <a:off x="14775" y="4600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35" name="流程图: 摘录 34"/>
              <p:cNvSpPr/>
              <p:nvPr/>
            </p:nvSpPr>
            <p:spPr>
              <a:xfrm>
                <a:off x="8758" y="4600"/>
                <a:ext cx="2256" cy="2582"/>
              </a:xfrm>
              <a:prstGeom prst="flowChartExtra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36" name="流程图: 合并 35"/>
              <p:cNvSpPr/>
              <p:nvPr/>
            </p:nvSpPr>
            <p:spPr>
              <a:xfrm>
                <a:off x="9930" y="4599"/>
                <a:ext cx="2339" cy="2583"/>
              </a:xfrm>
              <a:prstGeom prst="flowChartMerg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17566" y="3069"/>
              <a:ext cx="1069" cy="1110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39" name="Oval 58"/>
            <p:cNvSpPr/>
            <p:nvPr/>
          </p:nvSpPr>
          <p:spPr>
            <a:xfrm>
              <a:off x="16705" y="2090"/>
              <a:ext cx="1707" cy="1707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40" name="Oval 60"/>
            <p:cNvSpPr/>
            <p:nvPr/>
          </p:nvSpPr>
          <p:spPr>
            <a:xfrm>
              <a:off x="10675" y="6884"/>
              <a:ext cx="1113" cy="1113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41" name="Oval 62"/>
            <p:cNvSpPr/>
            <p:nvPr/>
          </p:nvSpPr>
          <p:spPr>
            <a:xfrm>
              <a:off x="10391" y="6644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42" name="Oval 63"/>
            <p:cNvSpPr/>
            <p:nvPr/>
          </p:nvSpPr>
          <p:spPr>
            <a:xfrm>
              <a:off x="9688" y="7700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913228" y="2780623"/>
            <a:ext cx="7135047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sz="4400" strike="noStrike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谢谢聆听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953770" y="3494405"/>
            <a:ext cx="5111115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European and American wind business powerpoint template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200" strike="noStrike" noProof="1">
              <a:solidFill>
                <a:schemeClr val="tx2"/>
              </a:solidFill>
              <a:cs typeface="+mn-ea"/>
              <a:sym typeface="+mn-lt"/>
            </a:endParaRPr>
          </a:p>
          <a:p>
            <a:pPr algn="l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1045210" y="4297973"/>
            <a:ext cx="1495160" cy="5463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1171614" y="4401854"/>
            <a:ext cx="1242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优品</a:t>
            </a:r>
            <a:r>
              <a:rPr lang="en-US" altLang="zh-CN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PPT</a:t>
            </a:r>
            <a:endParaRPr lang="zh-CN" altLang="en-US" sz="1600" dirty="0">
              <a:solidFill>
                <a:srgbClr val="FFFFFF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1"/>
      <p:bldP spid="46" grpId="1" bldLvl="0" animBg="1"/>
      <p:bldP spid="4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675640" y="1380490"/>
            <a:ext cx="10674350" cy="4911090"/>
            <a:chOff x="160" y="387"/>
            <a:chExt cx="7356" cy="3518"/>
          </a:xfrm>
          <a:solidFill>
            <a:schemeClr val="bg1">
              <a:lumMod val="65000"/>
            </a:schemeClr>
          </a:solidFill>
        </p:grpSpPr>
        <p:sp>
          <p:nvSpPr>
            <p:cNvPr id="5" name="Freeform 5"/>
            <p:cNvSpPr/>
            <p:nvPr/>
          </p:nvSpPr>
          <p:spPr bwMode="auto">
            <a:xfrm>
              <a:off x="3263" y="441"/>
              <a:ext cx="383" cy="360"/>
            </a:xfrm>
            <a:custGeom>
              <a:avLst/>
              <a:gdLst>
                <a:gd name="T0" fmla="*/ 197 w 207"/>
                <a:gd name="T1" fmla="*/ 50 h 194"/>
                <a:gd name="T2" fmla="*/ 183 w 207"/>
                <a:gd name="T3" fmla="*/ 41 h 194"/>
                <a:gd name="T4" fmla="*/ 184 w 207"/>
                <a:gd name="T5" fmla="*/ 31 h 194"/>
                <a:gd name="T6" fmla="*/ 191 w 207"/>
                <a:gd name="T7" fmla="*/ 12 h 194"/>
                <a:gd name="T8" fmla="*/ 191 w 207"/>
                <a:gd name="T9" fmla="*/ 5 h 194"/>
                <a:gd name="T10" fmla="*/ 184 w 207"/>
                <a:gd name="T11" fmla="*/ 2 h 194"/>
                <a:gd name="T12" fmla="*/ 172 w 207"/>
                <a:gd name="T13" fmla="*/ 0 h 194"/>
                <a:gd name="T14" fmla="*/ 164 w 207"/>
                <a:gd name="T15" fmla="*/ 3 h 194"/>
                <a:gd name="T16" fmla="*/ 164 w 207"/>
                <a:gd name="T17" fmla="*/ 15 h 194"/>
                <a:gd name="T18" fmla="*/ 171 w 207"/>
                <a:gd name="T19" fmla="*/ 40 h 194"/>
                <a:gd name="T20" fmla="*/ 158 w 207"/>
                <a:gd name="T21" fmla="*/ 53 h 194"/>
                <a:gd name="T22" fmla="*/ 31 w 207"/>
                <a:gd name="T23" fmla="*/ 117 h 194"/>
                <a:gd name="T24" fmla="*/ 7 w 207"/>
                <a:gd name="T25" fmla="*/ 122 h 194"/>
                <a:gd name="T26" fmla="*/ 13 w 207"/>
                <a:gd name="T27" fmla="*/ 145 h 194"/>
                <a:gd name="T28" fmla="*/ 137 w 207"/>
                <a:gd name="T29" fmla="*/ 159 h 194"/>
                <a:gd name="T30" fmla="*/ 197 w 207"/>
                <a:gd name="T31" fmla="*/ 5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7" h="194">
                  <a:moveTo>
                    <a:pt x="197" y="50"/>
                  </a:moveTo>
                  <a:cubicBezTo>
                    <a:pt x="183" y="41"/>
                    <a:pt x="183" y="41"/>
                    <a:pt x="183" y="41"/>
                  </a:cubicBezTo>
                  <a:cubicBezTo>
                    <a:pt x="183" y="41"/>
                    <a:pt x="180" y="39"/>
                    <a:pt x="184" y="31"/>
                  </a:cubicBezTo>
                  <a:cubicBezTo>
                    <a:pt x="189" y="22"/>
                    <a:pt x="191" y="12"/>
                    <a:pt x="191" y="12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84" y="2"/>
                    <a:pt x="184" y="2"/>
                    <a:pt x="184" y="2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4" y="15"/>
                    <a:pt x="173" y="31"/>
                    <a:pt x="171" y="40"/>
                  </a:cubicBezTo>
                  <a:cubicBezTo>
                    <a:pt x="169" y="50"/>
                    <a:pt x="164" y="47"/>
                    <a:pt x="158" y="53"/>
                  </a:cubicBezTo>
                  <a:cubicBezTo>
                    <a:pt x="152" y="59"/>
                    <a:pt x="129" y="132"/>
                    <a:pt x="31" y="117"/>
                  </a:cubicBezTo>
                  <a:cubicBezTo>
                    <a:pt x="31" y="117"/>
                    <a:pt x="13" y="115"/>
                    <a:pt x="7" y="122"/>
                  </a:cubicBezTo>
                  <a:cubicBezTo>
                    <a:pt x="7" y="122"/>
                    <a:pt x="0" y="132"/>
                    <a:pt x="13" y="145"/>
                  </a:cubicBezTo>
                  <a:cubicBezTo>
                    <a:pt x="13" y="145"/>
                    <a:pt x="68" y="194"/>
                    <a:pt x="137" y="159"/>
                  </a:cubicBezTo>
                  <a:cubicBezTo>
                    <a:pt x="207" y="125"/>
                    <a:pt x="197" y="50"/>
                    <a:pt x="197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600" y="2796"/>
              <a:ext cx="369" cy="291"/>
            </a:xfrm>
            <a:custGeom>
              <a:avLst/>
              <a:gdLst>
                <a:gd name="T0" fmla="*/ 164 w 199"/>
                <a:gd name="T1" fmla="*/ 30 h 157"/>
                <a:gd name="T2" fmla="*/ 159 w 199"/>
                <a:gd name="T3" fmla="*/ 15 h 157"/>
                <a:gd name="T4" fmla="*/ 122 w 199"/>
                <a:gd name="T5" fmla="*/ 9 h 157"/>
                <a:gd name="T6" fmla="*/ 114 w 199"/>
                <a:gd name="T7" fmla="*/ 43 h 157"/>
                <a:gd name="T8" fmla="*/ 50 w 199"/>
                <a:gd name="T9" fmla="*/ 89 h 157"/>
                <a:gd name="T10" fmla="*/ 15 w 199"/>
                <a:gd name="T11" fmla="*/ 85 h 157"/>
                <a:gd name="T12" fmla="*/ 8 w 199"/>
                <a:gd name="T13" fmla="*/ 122 h 157"/>
                <a:gd name="T14" fmla="*/ 40 w 199"/>
                <a:gd name="T15" fmla="*/ 132 h 157"/>
                <a:gd name="T16" fmla="*/ 44 w 199"/>
                <a:gd name="T17" fmla="*/ 143 h 157"/>
                <a:gd name="T18" fmla="*/ 78 w 199"/>
                <a:gd name="T19" fmla="*/ 149 h 157"/>
                <a:gd name="T20" fmla="*/ 85 w 199"/>
                <a:gd name="T21" fmla="*/ 117 h 157"/>
                <a:gd name="T22" fmla="*/ 153 w 199"/>
                <a:gd name="T23" fmla="*/ 69 h 157"/>
                <a:gd name="T24" fmla="*/ 185 w 199"/>
                <a:gd name="T25" fmla="*/ 73 h 157"/>
                <a:gd name="T26" fmla="*/ 191 w 199"/>
                <a:gd name="T27" fmla="*/ 39 h 157"/>
                <a:gd name="T28" fmla="*/ 164 w 199"/>
                <a:gd name="T29" fmla="*/ 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157">
                  <a:moveTo>
                    <a:pt x="164" y="30"/>
                  </a:moveTo>
                  <a:cubicBezTo>
                    <a:pt x="164" y="25"/>
                    <a:pt x="162" y="19"/>
                    <a:pt x="159" y="15"/>
                  </a:cubicBezTo>
                  <a:cubicBezTo>
                    <a:pt x="151" y="3"/>
                    <a:pt x="134" y="0"/>
                    <a:pt x="122" y="9"/>
                  </a:cubicBezTo>
                  <a:cubicBezTo>
                    <a:pt x="111" y="17"/>
                    <a:pt x="107" y="31"/>
                    <a:pt x="114" y="43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41" y="79"/>
                    <a:pt x="26" y="77"/>
                    <a:pt x="15" y="85"/>
                  </a:cubicBezTo>
                  <a:cubicBezTo>
                    <a:pt x="3" y="93"/>
                    <a:pt x="0" y="110"/>
                    <a:pt x="8" y="122"/>
                  </a:cubicBezTo>
                  <a:cubicBezTo>
                    <a:pt x="16" y="132"/>
                    <a:pt x="29" y="136"/>
                    <a:pt x="40" y="132"/>
                  </a:cubicBezTo>
                  <a:cubicBezTo>
                    <a:pt x="40" y="136"/>
                    <a:pt x="42" y="140"/>
                    <a:pt x="44" y="143"/>
                  </a:cubicBezTo>
                  <a:cubicBezTo>
                    <a:pt x="52" y="154"/>
                    <a:pt x="67" y="157"/>
                    <a:pt x="78" y="149"/>
                  </a:cubicBezTo>
                  <a:cubicBezTo>
                    <a:pt x="88" y="142"/>
                    <a:pt x="91" y="128"/>
                    <a:pt x="85" y="117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61" y="78"/>
                    <a:pt x="175" y="80"/>
                    <a:pt x="185" y="73"/>
                  </a:cubicBezTo>
                  <a:cubicBezTo>
                    <a:pt x="196" y="65"/>
                    <a:pt x="199" y="50"/>
                    <a:pt x="191" y="39"/>
                  </a:cubicBezTo>
                  <a:cubicBezTo>
                    <a:pt x="185" y="30"/>
                    <a:pt x="174" y="27"/>
                    <a:pt x="16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944" y="3733"/>
              <a:ext cx="347" cy="167"/>
            </a:xfrm>
            <a:custGeom>
              <a:avLst/>
              <a:gdLst>
                <a:gd name="T0" fmla="*/ 0 w 187"/>
                <a:gd name="T1" fmla="*/ 0 h 90"/>
                <a:gd name="T2" fmla="*/ 0 w 187"/>
                <a:gd name="T3" fmla="*/ 2 h 90"/>
                <a:gd name="T4" fmla="*/ 55 w 187"/>
                <a:gd name="T5" fmla="*/ 80 h 90"/>
                <a:gd name="T6" fmla="*/ 55 w 187"/>
                <a:gd name="T7" fmla="*/ 90 h 90"/>
                <a:gd name="T8" fmla="*/ 132 w 187"/>
                <a:gd name="T9" fmla="*/ 90 h 90"/>
                <a:gd name="T10" fmla="*/ 132 w 187"/>
                <a:gd name="T11" fmla="*/ 80 h 90"/>
                <a:gd name="T12" fmla="*/ 187 w 187"/>
                <a:gd name="T13" fmla="*/ 2 h 90"/>
                <a:gd name="T14" fmla="*/ 187 w 187"/>
                <a:gd name="T15" fmla="*/ 0 h 90"/>
                <a:gd name="T16" fmla="*/ 0 w 187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90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7"/>
                    <a:pt x="22" y="67"/>
                    <a:pt x="55" y="8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65" y="67"/>
                    <a:pt x="187" y="37"/>
                    <a:pt x="187" y="2"/>
                  </a:cubicBezTo>
                  <a:cubicBezTo>
                    <a:pt x="187" y="2"/>
                    <a:pt x="187" y="1"/>
                    <a:pt x="18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987" y="3542"/>
              <a:ext cx="261" cy="170"/>
            </a:xfrm>
            <a:custGeom>
              <a:avLst/>
              <a:gdLst>
                <a:gd name="T0" fmla="*/ 10 w 141"/>
                <a:gd name="T1" fmla="*/ 92 h 92"/>
                <a:gd name="T2" fmla="*/ 52 w 141"/>
                <a:gd name="T3" fmla="*/ 92 h 92"/>
                <a:gd name="T4" fmla="*/ 47 w 141"/>
                <a:gd name="T5" fmla="*/ 74 h 92"/>
                <a:gd name="T6" fmla="*/ 71 w 141"/>
                <a:gd name="T7" fmla="*/ 45 h 92"/>
                <a:gd name="T8" fmla="*/ 94 w 141"/>
                <a:gd name="T9" fmla="*/ 74 h 92"/>
                <a:gd name="T10" fmla="*/ 89 w 141"/>
                <a:gd name="T11" fmla="*/ 92 h 92"/>
                <a:gd name="T12" fmla="*/ 131 w 141"/>
                <a:gd name="T13" fmla="*/ 92 h 92"/>
                <a:gd name="T14" fmla="*/ 141 w 141"/>
                <a:gd name="T15" fmla="*/ 92 h 92"/>
                <a:gd name="T16" fmla="*/ 140 w 141"/>
                <a:gd name="T17" fmla="*/ 89 h 92"/>
                <a:gd name="T18" fmla="*/ 139 w 141"/>
                <a:gd name="T19" fmla="*/ 88 h 92"/>
                <a:gd name="T20" fmla="*/ 127 w 141"/>
                <a:gd name="T21" fmla="*/ 73 h 92"/>
                <a:gd name="T22" fmla="*/ 112 w 141"/>
                <a:gd name="T23" fmla="*/ 65 h 92"/>
                <a:gd name="T24" fmla="*/ 100 w 141"/>
                <a:gd name="T25" fmla="*/ 68 h 92"/>
                <a:gd name="T26" fmla="*/ 76 w 141"/>
                <a:gd name="T27" fmla="*/ 39 h 92"/>
                <a:gd name="T28" fmla="*/ 101 w 141"/>
                <a:gd name="T29" fmla="*/ 7 h 92"/>
                <a:gd name="T30" fmla="*/ 101 w 141"/>
                <a:gd name="T31" fmla="*/ 2 h 92"/>
                <a:gd name="T32" fmla="*/ 95 w 141"/>
                <a:gd name="T33" fmla="*/ 2 h 92"/>
                <a:gd name="T34" fmla="*/ 71 w 141"/>
                <a:gd name="T35" fmla="*/ 32 h 92"/>
                <a:gd name="T36" fmla="*/ 46 w 141"/>
                <a:gd name="T37" fmla="*/ 2 h 92"/>
                <a:gd name="T38" fmla="*/ 40 w 141"/>
                <a:gd name="T39" fmla="*/ 2 h 92"/>
                <a:gd name="T40" fmla="*/ 40 w 141"/>
                <a:gd name="T41" fmla="*/ 7 h 92"/>
                <a:gd name="T42" fmla="*/ 65 w 141"/>
                <a:gd name="T43" fmla="*/ 39 h 92"/>
                <a:gd name="T44" fmla="*/ 41 w 141"/>
                <a:gd name="T45" fmla="*/ 68 h 92"/>
                <a:gd name="T46" fmla="*/ 29 w 141"/>
                <a:gd name="T47" fmla="*/ 65 h 92"/>
                <a:gd name="T48" fmla="*/ 14 w 141"/>
                <a:gd name="T49" fmla="*/ 73 h 92"/>
                <a:gd name="T50" fmla="*/ 2 w 141"/>
                <a:gd name="T51" fmla="*/ 88 h 92"/>
                <a:gd name="T52" fmla="*/ 1 w 141"/>
                <a:gd name="T53" fmla="*/ 89 h 92"/>
                <a:gd name="T54" fmla="*/ 0 w 141"/>
                <a:gd name="T55" fmla="*/ 92 h 92"/>
                <a:gd name="T56" fmla="*/ 10 w 141"/>
                <a:gd name="T5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1" h="92">
                  <a:moveTo>
                    <a:pt x="10" y="92"/>
                  </a:moveTo>
                  <a:cubicBezTo>
                    <a:pt x="52" y="92"/>
                    <a:pt x="52" y="92"/>
                    <a:pt x="52" y="92"/>
                  </a:cubicBezTo>
                  <a:cubicBezTo>
                    <a:pt x="53" y="85"/>
                    <a:pt x="51" y="79"/>
                    <a:pt x="47" y="74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0" y="79"/>
                    <a:pt x="88" y="85"/>
                    <a:pt x="89" y="92"/>
                  </a:cubicBezTo>
                  <a:cubicBezTo>
                    <a:pt x="131" y="92"/>
                    <a:pt x="131" y="92"/>
                    <a:pt x="131" y="92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141" y="91"/>
                    <a:pt x="140" y="90"/>
                    <a:pt x="140" y="89"/>
                  </a:cubicBezTo>
                  <a:cubicBezTo>
                    <a:pt x="140" y="89"/>
                    <a:pt x="139" y="89"/>
                    <a:pt x="139" y="88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3" y="68"/>
                    <a:pt x="118" y="65"/>
                    <a:pt x="112" y="65"/>
                  </a:cubicBezTo>
                  <a:cubicBezTo>
                    <a:pt x="107" y="65"/>
                    <a:pt x="103" y="66"/>
                    <a:pt x="100" y="68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3" y="6"/>
                    <a:pt x="103" y="3"/>
                    <a:pt x="101" y="2"/>
                  </a:cubicBezTo>
                  <a:cubicBezTo>
                    <a:pt x="99" y="0"/>
                    <a:pt x="96" y="1"/>
                    <a:pt x="95" y="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2" y="0"/>
                    <a:pt x="40" y="2"/>
                  </a:cubicBezTo>
                  <a:cubicBezTo>
                    <a:pt x="38" y="3"/>
                    <a:pt x="38" y="6"/>
                    <a:pt x="40" y="7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38" y="66"/>
                    <a:pt x="34" y="65"/>
                    <a:pt x="29" y="65"/>
                  </a:cubicBezTo>
                  <a:cubicBezTo>
                    <a:pt x="23" y="65"/>
                    <a:pt x="18" y="68"/>
                    <a:pt x="14" y="73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9"/>
                    <a:pt x="1" y="89"/>
                    <a:pt x="1" y="89"/>
                  </a:cubicBezTo>
                  <a:cubicBezTo>
                    <a:pt x="1" y="90"/>
                    <a:pt x="0" y="91"/>
                    <a:pt x="0" y="92"/>
                  </a:cubicBezTo>
                  <a:lnTo>
                    <a:pt x="1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3285" y="3833"/>
              <a:ext cx="189" cy="30"/>
            </a:xfrm>
            <a:custGeom>
              <a:avLst/>
              <a:gdLst>
                <a:gd name="T0" fmla="*/ 0 w 102"/>
                <a:gd name="T1" fmla="*/ 1 h 16"/>
                <a:gd name="T2" fmla="*/ 10 w 102"/>
                <a:gd name="T3" fmla="*/ 16 h 16"/>
                <a:gd name="T4" fmla="*/ 92 w 102"/>
                <a:gd name="T5" fmla="*/ 16 h 16"/>
                <a:gd name="T6" fmla="*/ 102 w 102"/>
                <a:gd name="T7" fmla="*/ 1 h 16"/>
                <a:gd name="T8" fmla="*/ 102 w 102"/>
                <a:gd name="T9" fmla="*/ 0 h 16"/>
                <a:gd name="T10" fmla="*/ 0 w 102"/>
                <a:gd name="T11" fmla="*/ 0 h 16"/>
                <a:gd name="T12" fmla="*/ 0 w 102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6">
                  <a:moveTo>
                    <a:pt x="0" y="1"/>
                  </a:moveTo>
                  <a:cubicBezTo>
                    <a:pt x="0" y="9"/>
                    <a:pt x="4" y="16"/>
                    <a:pt x="10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7" y="16"/>
                    <a:pt x="102" y="9"/>
                    <a:pt x="102" y="1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276" y="3786"/>
              <a:ext cx="205" cy="36"/>
            </a:xfrm>
            <a:custGeom>
              <a:avLst/>
              <a:gdLst>
                <a:gd name="T0" fmla="*/ 107 w 111"/>
                <a:gd name="T1" fmla="*/ 1 h 19"/>
                <a:gd name="T2" fmla="*/ 98 w 111"/>
                <a:gd name="T3" fmla="*/ 6 h 19"/>
                <a:gd name="T4" fmla="*/ 96 w 111"/>
                <a:gd name="T5" fmla="*/ 7 h 19"/>
                <a:gd name="T6" fmla="*/ 89 w 111"/>
                <a:gd name="T7" fmla="*/ 10 h 19"/>
                <a:gd name="T8" fmla="*/ 85 w 111"/>
                <a:gd name="T9" fmla="*/ 6 h 19"/>
                <a:gd name="T10" fmla="*/ 82 w 111"/>
                <a:gd name="T11" fmla="*/ 4 h 19"/>
                <a:gd name="T12" fmla="*/ 69 w 111"/>
                <a:gd name="T13" fmla="*/ 3 h 19"/>
                <a:gd name="T14" fmla="*/ 64 w 111"/>
                <a:gd name="T15" fmla="*/ 6 h 19"/>
                <a:gd name="T16" fmla="*/ 57 w 111"/>
                <a:gd name="T17" fmla="*/ 10 h 19"/>
                <a:gd name="T18" fmla="*/ 48 w 111"/>
                <a:gd name="T19" fmla="*/ 7 h 19"/>
                <a:gd name="T20" fmla="*/ 34 w 111"/>
                <a:gd name="T21" fmla="*/ 1 h 19"/>
                <a:gd name="T22" fmla="*/ 27 w 111"/>
                <a:gd name="T23" fmla="*/ 2 h 19"/>
                <a:gd name="T24" fmla="*/ 24 w 111"/>
                <a:gd name="T25" fmla="*/ 5 h 19"/>
                <a:gd name="T26" fmla="*/ 23 w 111"/>
                <a:gd name="T27" fmla="*/ 6 h 19"/>
                <a:gd name="T28" fmla="*/ 7 w 111"/>
                <a:gd name="T29" fmla="*/ 2 h 19"/>
                <a:gd name="T30" fmla="*/ 2 w 111"/>
                <a:gd name="T31" fmla="*/ 2 h 19"/>
                <a:gd name="T32" fmla="*/ 1 w 111"/>
                <a:gd name="T33" fmla="*/ 7 h 19"/>
                <a:gd name="T34" fmla="*/ 28 w 111"/>
                <a:gd name="T35" fmla="*/ 12 h 19"/>
                <a:gd name="T36" fmla="*/ 30 w 111"/>
                <a:gd name="T37" fmla="*/ 10 h 19"/>
                <a:gd name="T38" fmla="*/ 32 w 111"/>
                <a:gd name="T39" fmla="*/ 9 h 19"/>
                <a:gd name="T40" fmla="*/ 34 w 111"/>
                <a:gd name="T41" fmla="*/ 9 h 19"/>
                <a:gd name="T42" fmla="*/ 43 w 111"/>
                <a:gd name="T43" fmla="*/ 13 h 19"/>
                <a:gd name="T44" fmla="*/ 57 w 111"/>
                <a:gd name="T45" fmla="*/ 18 h 19"/>
                <a:gd name="T46" fmla="*/ 57 w 111"/>
                <a:gd name="T47" fmla="*/ 18 h 19"/>
                <a:gd name="T48" fmla="*/ 69 w 111"/>
                <a:gd name="T49" fmla="*/ 13 h 19"/>
                <a:gd name="T50" fmla="*/ 73 w 111"/>
                <a:gd name="T51" fmla="*/ 10 h 19"/>
                <a:gd name="T52" fmla="*/ 77 w 111"/>
                <a:gd name="T53" fmla="*/ 10 h 19"/>
                <a:gd name="T54" fmla="*/ 79 w 111"/>
                <a:gd name="T55" fmla="*/ 12 h 19"/>
                <a:gd name="T56" fmla="*/ 86 w 111"/>
                <a:gd name="T57" fmla="*/ 17 h 19"/>
                <a:gd name="T58" fmla="*/ 102 w 111"/>
                <a:gd name="T59" fmla="*/ 13 h 19"/>
                <a:gd name="T60" fmla="*/ 104 w 111"/>
                <a:gd name="T61" fmla="*/ 11 h 19"/>
                <a:gd name="T62" fmla="*/ 107 w 111"/>
                <a:gd name="T63" fmla="*/ 9 h 19"/>
                <a:gd name="T64" fmla="*/ 111 w 111"/>
                <a:gd name="T65" fmla="*/ 5 h 19"/>
                <a:gd name="T66" fmla="*/ 107 w 111"/>
                <a:gd name="T6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1" h="19">
                  <a:moveTo>
                    <a:pt x="107" y="1"/>
                  </a:moveTo>
                  <a:cubicBezTo>
                    <a:pt x="102" y="1"/>
                    <a:pt x="100" y="4"/>
                    <a:pt x="98" y="6"/>
                  </a:cubicBezTo>
                  <a:cubicBezTo>
                    <a:pt x="98" y="6"/>
                    <a:pt x="97" y="7"/>
                    <a:pt x="96" y="7"/>
                  </a:cubicBezTo>
                  <a:cubicBezTo>
                    <a:pt x="96" y="8"/>
                    <a:pt x="92" y="11"/>
                    <a:pt x="89" y="10"/>
                  </a:cubicBezTo>
                  <a:cubicBezTo>
                    <a:pt x="88" y="9"/>
                    <a:pt x="86" y="7"/>
                    <a:pt x="85" y="6"/>
                  </a:cubicBezTo>
                  <a:cubicBezTo>
                    <a:pt x="84" y="5"/>
                    <a:pt x="83" y="5"/>
                    <a:pt x="82" y="4"/>
                  </a:cubicBezTo>
                  <a:cubicBezTo>
                    <a:pt x="78" y="1"/>
                    <a:pt x="74" y="1"/>
                    <a:pt x="69" y="3"/>
                  </a:cubicBezTo>
                  <a:cubicBezTo>
                    <a:pt x="67" y="4"/>
                    <a:pt x="66" y="5"/>
                    <a:pt x="64" y="6"/>
                  </a:cubicBezTo>
                  <a:cubicBezTo>
                    <a:pt x="62" y="8"/>
                    <a:pt x="59" y="10"/>
                    <a:pt x="57" y="10"/>
                  </a:cubicBezTo>
                  <a:cubicBezTo>
                    <a:pt x="54" y="10"/>
                    <a:pt x="51" y="9"/>
                    <a:pt x="48" y="7"/>
                  </a:cubicBezTo>
                  <a:cubicBezTo>
                    <a:pt x="45" y="4"/>
                    <a:pt x="40" y="1"/>
                    <a:pt x="34" y="1"/>
                  </a:cubicBezTo>
                  <a:cubicBezTo>
                    <a:pt x="32" y="1"/>
                    <a:pt x="29" y="0"/>
                    <a:pt x="27" y="2"/>
                  </a:cubicBezTo>
                  <a:cubicBezTo>
                    <a:pt x="26" y="3"/>
                    <a:pt x="25" y="4"/>
                    <a:pt x="24" y="5"/>
                  </a:cubicBezTo>
                  <a:cubicBezTo>
                    <a:pt x="24" y="5"/>
                    <a:pt x="24" y="5"/>
                    <a:pt x="23" y="6"/>
                  </a:cubicBezTo>
                  <a:cubicBezTo>
                    <a:pt x="20" y="9"/>
                    <a:pt x="14" y="11"/>
                    <a:pt x="7" y="2"/>
                  </a:cubicBez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9" y="18"/>
                    <a:pt x="19" y="19"/>
                    <a:pt x="28" y="12"/>
                  </a:cubicBezTo>
                  <a:cubicBezTo>
                    <a:pt x="29" y="12"/>
                    <a:pt x="30" y="11"/>
                    <a:pt x="30" y="10"/>
                  </a:cubicBezTo>
                  <a:cubicBezTo>
                    <a:pt x="31" y="10"/>
                    <a:pt x="31" y="9"/>
                    <a:pt x="32" y="9"/>
                  </a:cubicBezTo>
                  <a:cubicBezTo>
                    <a:pt x="32" y="9"/>
                    <a:pt x="33" y="9"/>
                    <a:pt x="34" y="9"/>
                  </a:cubicBezTo>
                  <a:cubicBezTo>
                    <a:pt x="37" y="9"/>
                    <a:pt x="39" y="10"/>
                    <a:pt x="43" y="13"/>
                  </a:cubicBezTo>
                  <a:cubicBezTo>
                    <a:pt x="47" y="16"/>
                    <a:pt x="52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62" y="18"/>
                    <a:pt x="66" y="15"/>
                    <a:pt x="69" y="13"/>
                  </a:cubicBezTo>
                  <a:cubicBezTo>
                    <a:pt x="70" y="12"/>
                    <a:pt x="72" y="11"/>
                    <a:pt x="73" y="10"/>
                  </a:cubicBezTo>
                  <a:cubicBezTo>
                    <a:pt x="75" y="9"/>
                    <a:pt x="76" y="10"/>
                    <a:pt x="77" y="10"/>
                  </a:cubicBezTo>
                  <a:cubicBezTo>
                    <a:pt x="78" y="11"/>
                    <a:pt x="79" y="12"/>
                    <a:pt x="79" y="12"/>
                  </a:cubicBezTo>
                  <a:cubicBezTo>
                    <a:pt x="81" y="14"/>
                    <a:pt x="83" y="16"/>
                    <a:pt x="86" y="17"/>
                  </a:cubicBezTo>
                  <a:cubicBezTo>
                    <a:pt x="91" y="19"/>
                    <a:pt x="97" y="18"/>
                    <a:pt x="102" y="13"/>
                  </a:cubicBezTo>
                  <a:cubicBezTo>
                    <a:pt x="103" y="13"/>
                    <a:pt x="103" y="12"/>
                    <a:pt x="104" y="11"/>
                  </a:cubicBezTo>
                  <a:cubicBezTo>
                    <a:pt x="106" y="9"/>
                    <a:pt x="106" y="9"/>
                    <a:pt x="107" y="9"/>
                  </a:cubicBezTo>
                  <a:cubicBezTo>
                    <a:pt x="109" y="9"/>
                    <a:pt x="111" y="7"/>
                    <a:pt x="111" y="5"/>
                  </a:cubicBezTo>
                  <a:cubicBezTo>
                    <a:pt x="111" y="2"/>
                    <a:pt x="109" y="1"/>
                    <a:pt x="10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3457" y="3579"/>
              <a:ext cx="174" cy="291"/>
            </a:xfrm>
            <a:custGeom>
              <a:avLst/>
              <a:gdLst>
                <a:gd name="T0" fmla="*/ 90 w 94"/>
                <a:gd name="T1" fmla="*/ 41 h 157"/>
                <a:gd name="T2" fmla="*/ 79 w 94"/>
                <a:gd name="T3" fmla="*/ 41 h 157"/>
                <a:gd name="T4" fmla="*/ 50 w 94"/>
                <a:gd name="T5" fmla="*/ 41 h 157"/>
                <a:gd name="T6" fmla="*/ 62 w 94"/>
                <a:gd name="T7" fmla="*/ 8 h 157"/>
                <a:gd name="T8" fmla="*/ 62 w 94"/>
                <a:gd name="T9" fmla="*/ 2 h 157"/>
                <a:gd name="T10" fmla="*/ 56 w 94"/>
                <a:gd name="T11" fmla="*/ 2 h 157"/>
                <a:gd name="T12" fmla="*/ 42 w 94"/>
                <a:gd name="T13" fmla="*/ 41 h 157"/>
                <a:gd name="T14" fmla="*/ 15 w 94"/>
                <a:gd name="T15" fmla="*/ 41 h 157"/>
                <a:gd name="T16" fmla="*/ 4 w 94"/>
                <a:gd name="T17" fmla="*/ 41 h 157"/>
                <a:gd name="T18" fmla="*/ 0 w 94"/>
                <a:gd name="T19" fmla="*/ 45 h 157"/>
                <a:gd name="T20" fmla="*/ 4 w 94"/>
                <a:gd name="T21" fmla="*/ 49 h 157"/>
                <a:gd name="T22" fmla="*/ 11 w 94"/>
                <a:gd name="T23" fmla="*/ 49 h 157"/>
                <a:gd name="T24" fmla="*/ 21 w 94"/>
                <a:gd name="T25" fmla="*/ 153 h 157"/>
                <a:gd name="T26" fmla="*/ 25 w 94"/>
                <a:gd name="T27" fmla="*/ 157 h 157"/>
                <a:gd name="T28" fmla="*/ 69 w 94"/>
                <a:gd name="T29" fmla="*/ 157 h 157"/>
                <a:gd name="T30" fmla="*/ 73 w 94"/>
                <a:gd name="T31" fmla="*/ 153 h 157"/>
                <a:gd name="T32" fmla="*/ 83 w 94"/>
                <a:gd name="T33" fmla="*/ 49 h 157"/>
                <a:gd name="T34" fmla="*/ 90 w 94"/>
                <a:gd name="T35" fmla="*/ 49 h 157"/>
                <a:gd name="T36" fmla="*/ 94 w 94"/>
                <a:gd name="T37" fmla="*/ 45 h 157"/>
                <a:gd name="T38" fmla="*/ 90 w 94"/>
                <a:gd name="T39" fmla="*/ 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7">
                  <a:moveTo>
                    <a:pt x="90" y="41"/>
                  </a:moveTo>
                  <a:cubicBezTo>
                    <a:pt x="79" y="41"/>
                    <a:pt x="79" y="41"/>
                    <a:pt x="79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18"/>
                    <a:pt x="62" y="8"/>
                    <a:pt x="62" y="8"/>
                  </a:cubicBezTo>
                  <a:cubicBezTo>
                    <a:pt x="63" y="6"/>
                    <a:pt x="64" y="4"/>
                    <a:pt x="62" y="2"/>
                  </a:cubicBezTo>
                  <a:cubicBezTo>
                    <a:pt x="61" y="0"/>
                    <a:pt x="58" y="0"/>
                    <a:pt x="56" y="2"/>
                  </a:cubicBezTo>
                  <a:cubicBezTo>
                    <a:pt x="56" y="2"/>
                    <a:pt x="43" y="14"/>
                    <a:pt x="42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2" y="41"/>
                    <a:pt x="0" y="43"/>
                    <a:pt x="0" y="45"/>
                  </a:cubicBezTo>
                  <a:cubicBezTo>
                    <a:pt x="0" y="47"/>
                    <a:pt x="2" y="49"/>
                    <a:pt x="4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21" y="155"/>
                    <a:pt x="23" y="157"/>
                    <a:pt x="25" y="157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71" y="157"/>
                    <a:pt x="73" y="155"/>
                    <a:pt x="73" y="153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2" y="49"/>
                    <a:pt x="94" y="47"/>
                    <a:pt x="94" y="45"/>
                  </a:cubicBezTo>
                  <a:cubicBezTo>
                    <a:pt x="94" y="43"/>
                    <a:pt x="92" y="41"/>
                    <a:pt x="9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268" y="3649"/>
              <a:ext cx="215" cy="124"/>
            </a:xfrm>
            <a:custGeom>
              <a:avLst/>
              <a:gdLst>
                <a:gd name="T0" fmla="*/ 15 w 116"/>
                <a:gd name="T1" fmla="*/ 67 h 67"/>
                <a:gd name="T2" fmla="*/ 105 w 116"/>
                <a:gd name="T3" fmla="*/ 67 h 67"/>
                <a:gd name="T4" fmla="*/ 109 w 116"/>
                <a:gd name="T5" fmla="*/ 47 h 67"/>
                <a:gd name="T6" fmla="*/ 14 w 116"/>
                <a:gd name="T7" fmla="*/ 42 h 67"/>
                <a:gd name="T8" fmla="*/ 15 w 116"/>
                <a:gd name="T9" fmla="*/ 67 h 67"/>
                <a:gd name="T10" fmla="*/ 82 w 116"/>
                <a:gd name="T11" fmla="*/ 46 h 67"/>
                <a:gd name="T12" fmla="*/ 86 w 116"/>
                <a:gd name="T13" fmla="*/ 49 h 67"/>
                <a:gd name="T14" fmla="*/ 82 w 116"/>
                <a:gd name="T15" fmla="*/ 53 h 67"/>
                <a:gd name="T16" fmla="*/ 78 w 116"/>
                <a:gd name="T17" fmla="*/ 49 h 67"/>
                <a:gd name="T18" fmla="*/ 82 w 116"/>
                <a:gd name="T19" fmla="*/ 46 h 67"/>
                <a:gd name="T20" fmla="*/ 60 w 116"/>
                <a:gd name="T21" fmla="*/ 31 h 67"/>
                <a:gd name="T22" fmla="*/ 64 w 116"/>
                <a:gd name="T23" fmla="*/ 36 h 67"/>
                <a:gd name="T24" fmla="*/ 60 w 116"/>
                <a:gd name="T25" fmla="*/ 40 h 67"/>
                <a:gd name="T26" fmla="*/ 55 w 116"/>
                <a:gd name="T27" fmla="*/ 36 h 67"/>
                <a:gd name="T28" fmla="*/ 60 w 116"/>
                <a:gd name="T29" fmla="*/ 31 h 67"/>
                <a:gd name="T30" fmla="*/ 35 w 116"/>
                <a:gd name="T31" fmla="*/ 46 h 67"/>
                <a:gd name="T32" fmla="*/ 38 w 116"/>
                <a:gd name="T33" fmla="*/ 49 h 67"/>
                <a:gd name="T34" fmla="*/ 35 w 116"/>
                <a:gd name="T35" fmla="*/ 53 h 67"/>
                <a:gd name="T36" fmla="*/ 31 w 116"/>
                <a:gd name="T37" fmla="*/ 49 h 67"/>
                <a:gd name="T38" fmla="*/ 35 w 116"/>
                <a:gd name="T39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67">
                  <a:moveTo>
                    <a:pt x="15" y="67"/>
                  </a:moveTo>
                  <a:cubicBezTo>
                    <a:pt x="105" y="67"/>
                    <a:pt x="105" y="67"/>
                    <a:pt x="105" y="67"/>
                  </a:cubicBezTo>
                  <a:cubicBezTo>
                    <a:pt x="105" y="67"/>
                    <a:pt x="116" y="66"/>
                    <a:pt x="109" y="47"/>
                  </a:cubicBezTo>
                  <a:cubicBezTo>
                    <a:pt x="100" y="25"/>
                    <a:pt x="48" y="0"/>
                    <a:pt x="14" y="42"/>
                  </a:cubicBezTo>
                  <a:cubicBezTo>
                    <a:pt x="14" y="42"/>
                    <a:pt x="0" y="62"/>
                    <a:pt x="15" y="67"/>
                  </a:cubicBezTo>
                  <a:close/>
                  <a:moveTo>
                    <a:pt x="82" y="46"/>
                  </a:moveTo>
                  <a:cubicBezTo>
                    <a:pt x="84" y="46"/>
                    <a:pt x="86" y="47"/>
                    <a:pt x="86" y="49"/>
                  </a:cubicBezTo>
                  <a:cubicBezTo>
                    <a:pt x="86" y="51"/>
                    <a:pt x="84" y="53"/>
                    <a:pt x="82" y="53"/>
                  </a:cubicBezTo>
                  <a:cubicBezTo>
                    <a:pt x="80" y="53"/>
                    <a:pt x="78" y="51"/>
                    <a:pt x="78" y="49"/>
                  </a:cubicBezTo>
                  <a:cubicBezTo>
                    <a:pt x="78" y="47"/>
                    <a:pt x="80" y="46"/>
                    <a:pt x="82" y="46"/>
                  </a:cubicBezTo>
                  <a:close/>
                  <a:moveTo>
                    <a:pt x="60" y="31"/>
                  </a:moveTo>
                  <a:cubicBezTo>
                    <a:pt x="62" y="31"/>
                    <a:pt x="64" y="33"/>
                    <a:pt x="64" y="36"/>
                  </a:cubicBezTo>
                  <a:cubicBezTo>
                    <a:pt x="64" y="38"/>
                    <a:pt x="62" y="40"/>
                    <a:pt x="60" y="40"/>
                  </a:cubicBezTo>
                  <a:cubicBezTo>
                    <a:pt x="57" y="40"/>
                    <a:pt x="55" y="38"/>
                    <a:pt x="55" y="36"/>
                  </a:cubicBezTo>
                  <a:cubicBezTo>
                    <a:pt x="55" y="33"/>
                    <a:pt x="57" y="31"/>
                    <a:pt x="60" y="31"/>
                  </a:cubicBezTo>
                  <a:close/>
                  <a:moveTo>
                    <a:pt x="35" y="46"/>
                  </a:moveTo>
                  <a:cubicBezTo>
                    <a:pt x="37" y="46"/>
                    <a:pt x="38" y="47"/>
                    <a:pt x="38" y="49"/>
                  </a:cubicBezTo>
                  <a:cubicBezTo>
                    <a:pt x="38" y="51"/>
                    <a:pt x="37" y="53"/>
                    <a:pt x="35" y="53"/>
                  </a:cubicBezTo>
                  <a:cubicBezTo>
                    <a:pt x="33" y="53"/>
                    <a:pt x="31" y="51"/>
                    <a:pt x="31" y="49"/>
                  </a:cubicBezTo>
                  <a:cubicBezTo>
                    <a:pt x="31" y="47"/>
                    <a:pt x="33" y="46"/>
                    <a:pt x="3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940" y="548"/>
              <a:ext cx="356" cy="190"/>
            </a:xfrm>
            <a:custGeom>
              <a:avLst/>
              <a:gdLst>
                <a:gd name="T0" fmla="*/ 96 w 192"/>
                <a:gd name="T1" fmla="*/ 102 h 102"/>
                <a:gd name="T2" fmla="*/ 0 w 192"/>
                <a:gd name="T3" fmla="*/ 6 h 102"/>
                <a:gd name="T4" fmla="*/ 5 w 192"/>
                <a:gd name="T5" fmla="*/ 0 h 102"/>
                <a:gd name="T6" fmla="*/ 10 w 192"/>
                <a:gd name="T7" fmla="*/ 6 h 102"/>
                <a:gd name="T8" fmla="*/ 96 w 192"/>
                <a:gd name="T9" fmla="*/ 91 h 102"/>
                <a:gd name="T10" fmla="*/ 181 w 192"/>
                <a:gd name="T11" fmla="*/ 6 h 102"/>
                <a:gd name="T12" fmla="*/ 186 w 192"/>
                <a:gd name="T13" fmla="*/ 0 h 102"/>
                <a:gd name="T14" fmla="*/ 192 w 192"/>
                <a:gd name="T15" fmla="*/ 6 h 102"/>
                <a:gd name="T16" fmla="*/ 96 w 192"/>
                <a:gd name="T1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02">
                  <a:moveTo>
                    <a:pt x="96" y="102"/>
                  </a:moveTo>
                  <a:cubicBezTo>
                    <a:pt x="43" y="102"/>
                    <a:pt x="0" y="5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10" y="53"/>
                    <a:pt x="49" y="91"/>
                    <a:pt x="96" y="91"/>
                  </a:cubicBezTo>
                  <a:cubicBezTo>
                    <a:pt x="142" y="91"/>
                    <a:pt x="181" y="53"/>
                    <a:pt x="181" y="6"/>
                  </a:cubicBezTo>
                  <a:cubicBezTo>
                    <a:pt x="181" y="3"/>
                    <a:pt x="183" y="0"/>
                    <a:pt x="186" y="0"/>
                  </a:cubicBezTo>
                  <a:cubicBezTo>
                    <a:pt x="189" y="0"/>
                    <a:pt x="192" y="3"/>
                    <a:pt x="192" y="6"/>
                  </a:cubicBezTo>
                  <a:cubicBezTo>
                    <a:pt x="192" y="59"/>
                    <a:pt x="148" y="102"/>
                    <a:pt x="96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977" y="560"/>
              <a:ext cx="280" cy="139"/>
            </a:xfrm>
            <a:custGeom>
              <a:avLst/>
              <a:gdLst>
                <a:gd name="T0" fmla="*/ 79 w 151"/>
                <a:gd name="T1" fmla="*/ 0 h 75"/>
                <a:gd name="T2" fmla="*/ 61 w 151"/>
                <a:gd name="T3" fmla="*/ 15 h 75"/>
                <a:gd name="T4" fmla="*/ 47 w 151"/>
                <a:gd name="T5" fmla="*/ 8 h 75"/>
                <a:gd name="T6" fmla="*/ 38 w 151"/>
                <a:gd name="T7" fmla="*/ 11 h 75"/>
                <a:gd name="T8" fmla="*/ 22 w 151"/>
                <a:gd name="T9" fmla="*/ 0 h 75"/>
                <a:gd name="T10" fmla="*/ 0 w 151"/>
                <a:gd name="T11" fmla="*/ 0 h 75"/>
                <a:gd name="T12" fmla="*/ 76 w 151"/>
                <a:gd name="T13" fmla="*/ 75 h 75"/>
                <a:gd name="T14" fmla="*/ 151 w 151"/>
                <a:gd name="T15" fmla="*/ 0 h 75"/>
                <a:gd name="T16" fmla="*/ 79 w 151"/>
                <a:gd name="T17" fmla="*/ 0 h 75"/>
                <a:gd name="T18" fmla="*/ 34 w 151"/>
                <a:gd name="T19" fmla="*/ 26 h 75"/>
                <a:gd name="T20" fmla="*/ 26 w 151"/>
                <a:gd name="T21" fmla="*/ 31 h 75"/>
                <a:gd name="T22" fmla="*/ 24 w 151"/>
                <a:gd name="T23" fmla="*/ 32 h 75"/>
                <a:gd name="T24" fmla="*/ 21 w 151"/>
                <a:gd name="T25" fmla="*/ 30 h 75"/>
                <a:gd name="T26" fmla="*/ 22 w 151"/>
                <a:gd name="T27" fmla="*/ 24 h 75"/>
                <a:gd name="T28" fmla="*/ 29 w 151"/>
                <a:gd name="T29" fmla="*/ 20 h 75"/>
                <a:gd name="T30" fmla="*/ 35 w 151"/>
                <a:gd name="T31" fmla="*/ 21 h 75"/>
                <a:gd name="T32" fmla="*/ 34 w 151"/>
                <a:gd name="T33" fmla="*/ 26 h 75"/>
                <a:gd name="T34" fmla="*/ 62 w 151"/>
                <a:gd name="T35" fmla="*/ 37 h 75"/>
                <a:gd name="T36" fmla="*/ 59 w 151"/>
                <a:gd name="T37" fmla="*/ 45 h 75"/>
                <a:gd name="T38" fmla="*/ 55 w 151"/>
                <a:gd name="T39" fmla="*/ 47 h 75"/>
                <a:gd name="T40" fmla="*/ 54 w 151"/>
                <a:gd name="T41" fmla="*/ 47 h 75"/>
                <a:gd name="T42" fmla="*/ 52 w 151"/>
                <a:gd name="T43" fmla="*/ 42 h 75"/>
                <a:gd name="T44" fmla="*/ 55 w 151"/>
                <a:gd name="T45" fmla="*/ 34 h 75"/>
                <a:gd name="T46" fmla="*/ 60 w 151"/>
                <a:gd name="T47" fmla="*/ 32 h 75"/>
                <a:gd name="T48" fmla="*/ 62 w 151"/>
                <a:gd name="T49" fmla="*/ 37 h 75"/>
                <a:gd name="T50" fmla="*/ 92 w 151"/>
                <a:gd name="T51" fmla="*/ 52 h 75"/>
                <a:gd name="T52" fmla="*/ 91 w 151"/>
                <a:gd name="T53" fmla="*/ 52 h 75"/>
                <a:gd name="T54" fmla="*/ 87 w 151"/>
                <a:gd name="T55" fmla="*/ 49 h 75"/>
                <a:gd name="T56" fmla="*/ 84 w 151"/>
                <a:gd name="T57" fmla="*/ 41 h 75"/>
                <a:gd name="T58" fmla="*/ 87 w 151"/>
                <a:gd name="T59" fmla="*/ 36 h 75"/>
                <a:gd name="T60" fmla="*/ 92 w 151"/>
                <a:gd name="T61" fmla="*/ 38 h 75"/>
                <a:gd name="T62" fmla="*/ 95 w 151"/>
                <a:gd name="T63" fmla="*/ 46 h 75"/>
                <a:gd name="T64" fmla="*/ 92 w 151"/>
                <a:gd name="T65" fmla="*/ 52 h 75"/>
                <a:gd name="T66" fmla="*/ 122 w 151"/>
                <a:gd name="T67" fmla="*/ 28 h 75"/>
                <a:gd name="T68" fmla="*/ 119 w 151"/>
                <a:gd name="T69" fmla="*/ 29 h 75"/>
                <a:gd name="T70" fmla="*/ 117 w 151"/>
                <a:gd name="T71" fmla="*/ 29 h 75"/>
                <a:gd name="T72" fmla="*/ 109 w 151"/>
                <a:gd name="T73" fmla="*/ 24 h 75"/>
                <a:gd name="T74" fmla="*/ 108 w 151"/>
                <a:gd name="T75" fmla="*/ 18 h 75"/>
                <a:gd name="T76" fmla="*/ 114 w 151"/>
                <a:gd name="T77" fmla="*/ 17 h 75"/>
                <a:gd name="T78" fmla="*/ 121 w 151"/>
                <a:gd name="T79" fmla="*/ 22 h 75"/>
                <a:gd name="T80" fmla="*/ 122 w 151"/>
                <a:gd name="T81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1" h="75">
                  <a:moveTo>
                    <a:pt x="79" y="0"/>
                  </a:moveTo>
                  <a:cubicBezTo>
                    <a:pt x="78" y="9"/>
                    <a:pt x="71" y="15"/>
                    <a:pt x="61" y="15"/>
                  </a:cubicBezTo>
                  <a:cubicBezTo>
                    <a:pt x="56" y="15"/>
                    <a:pt x="50" y="12"/>
                    <a:pt x="47" y="8"/>
                  </a:cubicBezTo>
                  <a:cubicBezTo>
                    <a:pt x="44" y="10"/>
                    <a:pt x="41" y="11"/>
                    <a:pt x="38" y="11"/>
                  </a:cubicBezTo>
                  <a:cubicBezTo>
                    <a:pt x="30" y="11"/>
                    <a:pt x="24" y="6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34" y="75"/>
                    <a:pt x="76" y="75"/>
                  </a:cubicBezTo>
                  <a:cubicBezTo>
                    <a:pt x="117" y="75"/>
                    <a:pt x="151" y="42"/>
                    <a:pt x="151" y="0"/>
                  </a:cubicBezTo>
                  <a:lnTo>
                    <a:pt x="79" y="0"/>
                  </a:lnTo>
                  <a:close/>
                  <a:moveTo>
                    <a:pt x="34" y="26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32"/>
                    <a:pt x="25" y="32"/>
                    <a:pt x="24" y="32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19" y="28"/>
                    <a:pt x="20" y="26"/>
                    <a:pt x="22" y="2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1" y="19"/>
                    <a:pt x="34" y="19"/>
                    <a:pt x="35" y="21"/>
                  </a:cubicBezTo>
                  <a:cubicBezTo>
                    <a:pt x="36" y="23"/>
                    <a:pt x="35" y="25"/>
                    <a:pt x="34" y="26"/>
                  </a:cubicBezTo>
                  <a:close/>
                  <a:moveTo>
                    <a:pt x="62" y="37"/>
                  </a:moveTo>
                  <a:cubicBezTo>
                    <a:pt x="59" y="45"/>
                    <a:pt x="59" y="45"/>
                    <a:pt x="59" y="45"/>
                  </a:cubicBezTo>
                  <a:cubicBezTo>
                    <a:pt x="59" y="47"/>
                    <a:pt x="57" y="47"/>
                    <a:pt x="55" y="47"/>
                  </a:cubicBezTo>
                  <a:cubicBezTo>
                    <a:pt x="55" y="47"/>
                    <a:pt x="54" y="47"/>
                    <a:pt x="54" y="47"/>
                  </a:cubicBezTo>
                  <a:cubicBezTo>
                    <a:pt x="52" y="46"/>
                    <a:pt x="51" y="44"/>
                    <a:pt x="52" y="42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2"/>
                    <a:pt x="58" y="31"/>
                    <a:pt x="60" y="32"/>
                  </a:cubicBezTo>
                  <a:cubicBezTo>
                    <a:pt x="62" y="32"/>
                    <a:pt x="63" y="35"/>
                    <a:pt x="62" y="37"/>
                  </a:cubicBezTo>
                  <a:close/>
                  <a:moveTo>
                    <a:pt x="92" y="52"/>
                  </a:moveTo>
                  <a:cubicBezTo>
                    <a:pt x="92" y="52"/>
                    <a:pt x="91" y="52"/>
                    <a:pt x="91" y="52"/>
                  </a:cubicBezTo>
                  <a:cubicBezTo>
                    <a:pt x="89" y="52"/>
                    <a:pt x="88" y="51"/>
                    <a:pt x="87" y="49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39"/>
                    <a:pt x="85" y="36"/>
                    <a:pt x="87" y="36"/>
                  </a:cubicBezTo>
                  <a:cubicBezTo>
                    <a:pt x="89" y="35"/>
                    <a:pt x="91" y="36"/>
                    <a:pt x="92" y="38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9"/>
                    <a:pt x="94" y="51"/>
                    <a:pt x="92" y="52"/>
                  </a:cubicBezTo>
                  <a:close/>
                  <a:moveTo>
                    <a:pt x="122" y="28"/>
                  </a:moveTo>
                  <a:cubicBezTo>
                    <a:pt x="121" y="29"/>
                    <a:pt x="120" y="29"/>
                    <a:pt x="119" y="29"/>
                  </a:cubicBezTo>
                  <a:cubicBezTo>
                    <a:pt x="118" y="29"/>
                    <a:pt x="117" y="29"/>
                    <a:pt x="117" y="2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7" y="22"/>
                    <a:pt x="107" y="20"/>
                    <a:pt x="108" y="18"/>
                  </a:cubicBezTo>
                  <a:cubicBezTo>
                    <a:pt x="109" y="16"/>
                    <a:pt x="112" y="16"/>
                    <a:pt x="114" y="17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3" y="23"/>
                    <a:pt x="123" y="26"/>
                    <a:pt x="12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1139" y="474"/>
              <a:ext cx="27" cy="34"/>
            </a:xfrm>
            <a:custGeom>
              <a:avLst/>
              <a:gdLst>
                <a:gd name="T0" fmla="*/ 4 w 15"/>
                <a:gd name="T1" fmla="*/ 18 h 18"/>
                <a:gd name="T2" fmla="*/ 2 w 15"/>
                <a:gd name="T3" fmla="*/ 17 h 18"/>
                <a:gd name="T4" fmla="*/ 1 w 15"/>
                <a:gd name="T5" fmla="*/ 12 h 18"/>
                <a:gd name="T6" fmla="*/ 7 w 15"/>
                <a:gd name="T7" fmla="*/ 3 h 18"/>
                <a:gd name="T8" fmla="*/ 13 w 15"/>
                <a:gd name="T9" fmla="*/ 2 h 18"/>
                <a:gd name="T10" fmla="*/ 14 w 15"/>
                <a:gd name="T11" fmla="*/ 7 h 18"/>
                <a:gd name="T12" fmla="*/ 7 w 15"/>
                <a:gd name="T13" fmla="*/ 16 h 18"/>
                <a:gd name="T14" fmla="*/ 4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4" y="18"/>
                  </a:moveTo>
                  <a:cubicBezTo>
                    <a:pt x="3" y="18"/>
                    <a:pt x="3" y="18"/>
                    <a:pt x="2" y="17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1"/>
                    <a:pt x="11" y="0"/>
                    <a:pt x="13" y="2"/>
                  </a:cubicBezTo>
                  <a:cubicBezTo>
                    <a:pt x="14" y="3"/>
                    <a:pt x="15" y="5"/>
                    <a:pt x="14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5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1089" y="465"/>
              <a:ext cx="18" cy="35"/>
            </a:xfrm>
            <a:custGeom>
              <a:avLst/>
              <a:gdLst>
                <a:gd name="T0" fmla="*/ 4 w 10"/>
                <a:gd name="T1" fmla="*/ 19 h 19"/>
                <a:gd name="T2" fmla="*/ 3 w 10"/>
                <a:gd name="T3" fmla="*/ 19 h 19"/>
                <a:gd name="T4" fmla="*/ 0 w 10"/>
                <a:gd name="T5" fmla="*/ 15 h 19"/>
                <a:gd name="T6" fmla="*/ 2 w 10"/>
                <a:gd name="T7" fmla="*/ 4 h 19"/>
                <a:gd name="T8" fmla="*/ 7 w 10"/>
                <a:gd name="T9" fmla="*/ 1 h 19"/>
                <a:gd name="T10" fmla="*/ 10 w 10"/>
                <a:gd name="T11" fmla="*/ 5 h 19"/>
                <a:gd name="T12" fmla="*/ 8 w 10"/>
                <a:gd name="T13" fmla="*/ 16 h 19"/>
                <a:gd name="T14" fmla="*/ 4 w 1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9">
                  <a:moveTo>
                    <a:pt x="4" y="19"/>
                  </a:moveTo>
                  <a:cubicBezTo>
                    <a:pt x="4" y="19"/>
                    <a:pt x="3" y="19"/>
                    <a:pt x="3" y="19"/>
                  </a:cubicBezTo>
                  <a:cubicBezTo>
                    <a:pt x="1" y="19"/>
                    <a:pt x="0" y="17"/>
                    <a:pt x="0" y="1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1"/>
                    <a:pt x="10" y="3"/>
                    <a:pt x="10" y="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19"/>
                    <a:pt x="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1018" y="474"/>
              <a:ext cx="24" cy="35"/>
            </a:xfrm>
            <a:custGeom>
              <a:avLst/>
              <a:gdLst>
                <a:gd name="T0" fmla="*/ 9 w 13"/>
                <a:gd name="T1" fmla="*/ 19 h 19"/>
                <a:gd name="T2" fmla="*/ 5 w 13"/>
                <a:gd name="T3" fmla="*/ 16 h 19"/>
                <a:gd name="T4" fmla="*/ 1 w 13"/>
                <a:gd name="T5" fmla="*/ 6 h 19"/>
                <a:gd name="T6" fmla="*/ 3 w 13"/>
                <a:gd name="T7" fmla="*/ 1 h 19"/>
                <a:gd name="T8" fmla="*/ 8 w 13"/>
                <a:gd name="T9" fmla="*/ 3 h 19"/>
                <a:gd name="T10" fmla="*/ 12 w 13"/>
                <a:gd name="T11" fmla="*/ 13 h 19"/>
                <a:gd name="T12" fmla="*/ 10 w 13"/>
                <a:gd name="T13" fmla="*/ 18 h 19"/>
                <a:gd name="T14" fmla="*/ 9 w 13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9">
                  <a:moveTo>
                    <a:pt x="9" y="19"/>
                  </a:moveTo>
                  <a:cubicBezTo>
                    <a:pt x="7" y="19"/>
                    <a:pt x="6" y="18"/>
                    <a:pt x="5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5"/>
                    <a:pt x="12" y="18"/>
                    <a:pt x="10" y="18"/>
                  </a:cubicBezTo>
                  <a:cubicBezTo>
                    <a:pt x="10" y="19"/>
                    <a:pt x="9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2492" y="420"/>
              <a:ext cx="163" cy="349"/>
            </a:xfrm>
            <a:custGeom>
              <a:avLst/>
              <a:gdLst>
                <a:gd name="T0" fmla="*/ 35 w 88"/>
                <a:gd name="T1" fmla="*/ 172 h 188"/>
                <a:gd name="T2" fmla="*/ 33 w 88"/>
                <a:gd name="T3" fmla="*/ 78 h 188"/>
                <a:gd name="T4" fmla="*/ 19 w 88"/>
                <a:gd name="T5" fmla="*/ 49 h 188"/>
                <a:gd name="T6" fmla="*/ 38 w 88"/>
                <a:gd name="T7" fmla="*/ 21 h 188"/>
                <a:gd name="T8" fmla="*/ 88 w 88"/>
                <a:gd name="T9" fmla="*/ 1 h 188"/>
                <a:gd name="T10" fmla="*/ 16 w 88"/>
                <a:gd name="T11" fmla="*/ 21 h 188"/>
                <a:gd name="T12" fmla="*/ 2 w 88"/>
                <a:gd name="T13" fmla="*/ 43 h 188"/>
                <a:gd name="T14" fmla="*/ 16 w 88"/>
                <a:gd name="T15" fmla="*/ 65 h 188"/>
                <a:gd name="T16" fmla="*/ 18 w 88"/>
                <a:gd name="T17" fmla="*/ 164 h 188"/>
                <a:gd name="T18" fmla="*/ 34 w 88"/>
                <a:gd name="T19" fmla="*/ 187 h 188"/>
                <a:gd name="T20" fmla="*/ 40 w 88"/>
                <a:gd name="T21" fmla="*/ 188 h 188"/>
                <a:gd name="T22" fmla="*/ 35 w 88"/>
                <a:gd name="T23" fmla="*/ 17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88">
                  <a:moveTo>
                    <a:pt x="35" y="172"/>
                  </a:moveTo>
                  <a:cubicBezTo>
                    <a:pt x="33" y="78"/>
                    <a:pt x="33" y="78"/>
                    <a:pt x="33" y="78"/>
                  </a:cubicBezTo>
                  <a:cubicBezTo>
                    <a:pt x="26" y="73"/>
                    <a:pt x="18" y="64"/>
                    <a:pt x="19" y="49"/>
                  </a:cubicBezTo>
                  <a:cubicBezTo>
                    <a:pt x="21" y="31"/>
                    <a:pt x="35" y="23"/>
                    <a:pt x="38" y="21"/>
                  </a:cubicBezTo>
                  <a:cubicBezTo>
                    <a:pt x="54" y="11"/>
                    <a:pt x="71" y="4"/>
                    <a:pt x="88" y="1"/>
                  </a:cubicBezTo>
                  <a:cubicBezTo>
                    <a:pt x="67" y="0"/>
                    <a:pt x="42" y="5"/>
                    <a:pt x="16" y="21"/>
                  </a:cubicBezTo>
                  <a:cubicBezTo>
                    <a:pt x="16" y="21"/>
                    <a:pt x="3" y="27"/>
                    <a:pt x="2" y="43"/>
                  </a:cubicBezTo>
                  <a:cubicBezTo>
                    <a:pt x="0" y="58"/>
                    <a:pt x="13" y="64"/>
                    <a:pt x="16" y="65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18" y="164"/>
                    <a:pt x="18" y="181"/>
                    <a:pt x="34" y="187"/>
                  </a:cubicBezTo>
                  <a:cubicBezTo>
                    <a:pt x="34" y="187"/>
                    <a:pt x="37" y="187"/>
                    <a:pt x="40" y="188"/>
                  </a:cubicBezTo>
                  <a:cubicBezTo>
                    <a:pt x="37" y="183"/>
                    <a:pt x="35" y="176"/>
                    <a:pt x="35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2540" y="387"/>
              <a:ext cx="311" cy="393"/>
            </a:xfrm>
            <a:custGeom>
              <a:avLst/>
              <a:gdLst>
                <a:gd name="T0" fmla="*/ 168 w 168"/>
                <a:gd name="T1" fmla="*/ 67 h 212"/>
                <a:gd name="T2" fmla="*/ 151 w 168"/>
                <a:gd name="T3" fmla="*/ 45 h 212"/>
                <a:gd name="T4" fmla="*/ 16 w 168"/>
                <a:gd name="T5" fmla="*/ 46 h 212"/>
                <a:gd name="T6" fmla="*/ 1 w 168"/>
                <a:gd name="T7" fmla="*/ 68 h 212"/>
                <a:gd name="T8" fmla="*/ 15 w 168"/>
                <a:gd name="T9" fmla="*/ 90 h 212"/>
                <a:gd name="T10" fmla="*/ 18 w 168"/>
                <a:gd name="T11" fmla="*/ 189 h 212"/>
                <a:gd name="T12" fmla="*/ 33 w 168"/>
                <a:gd name="T13" fmla="*/ 211 h 212"/>
                <a:gd name="T14" fmla="*/ 136 w 168"/>
                <a:gd name="T15" fmla="*/ 208 h 212"/>
                <a:gd name="T16" fmla="*/ 153 w 168"/>
                <a:gd name="T17" fmla="*/ 190 h 212"/>
                <a:gd name="T18" fmla="*/ 152 w 168"/>
                <a:gd name="T19" fmla="*/ 89 h 212"/>
                <a:gd name="T20" fmla="*/ 168 w 168"/>
                <a:gd name="T21" fmla="*/ 67 h 212"/>
                <a:gd name="T22" fmla="*/ 56 w 168"/>
                <a:gd name="T23" fmla="*/ 176 h 212"/>
                <a:gd name="T24" fmla="*/ 43 w 168"/>
                <a:gd name="T25" fmla="*/ 161 h 212"/>
                <a:gd name="T26" fmla="*/ 56 w 168"/>
                <a:gd name="T27" fmla="*/ 145 h 212"/>
                <a:gd name="T28" fmla="*/ 70 w 168"/>
                <a:gd name="T29" fmla="*/ 161 h 212"/>
                <a:gd name="T30" fmla="*/ 56 w 168"/>
                <a:gd name="T31" fmla="*/ 176 h 212"/>
                <a:gd name="T32" fmla="*/ 74 w 168"/>
                <a:gd name="T33" fmla="*/ 93 h 212"/>
                <a:gd name="T34" fmla="*/ 65 w 168"/>
                <a:gd name="T35" fmla="*/ 83 h 212"/>
                <a:gd name="T36" fmla="*/ 74 w 168"/>
                <a:gd name="T37" fmla="*/ 74 h 212"/>
                <a:gd name="T38" fmla="*/ 82 w 168"/>
                <a:gd name="T39" fmla="*/ 83 h 212"/>
                <a:gd name="T40" fmla="*/ 74 w 168"/>
                <a:gd name="T41" fmla="*/ 93 h 212"/>
                <a:gd name="T42" fmla="*/ 116 w 168"/>
                <a:gd name="T43" fmla="*/ 155 h 212"/>
                <a:gd name="T44" fmla="*/ 102 w 168"/>
                <a:gd name="T45" fmla="*/ 139 h 212"/>
                <a:gd name="T46" fmla="*/ 116 w 168"/>
                <a:gd name="T47" fmla="*/ 124 h 212"/>
                <a:gd name="T48" fmla="*/ 130 w 168"/>
                <a:gd name="T49" fmla="*/ 139 h 212"/>
                <a:gd name="T50" fmla="*/ 116 w 168"/>
                <a:gd name="T51" fmla="*/ 15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8" h="212">
                  <a:moveTo>
                    <a:pt x="168" y="67"/>
                  </a:moveTo>
                  <a:cubicBezTo>
                    <a:pt x="167" y="53"/>
                    <a:pt x="153" y="47"/>
                    <a:pt x="151" y="45"/>
                  </a:cubicBezTo>
                  <a:cubicBezTo>
                    <a:pt x="149" y="44"/>
                    <a:pt x="88" y="0"/>
                    <a:pt x="16" y="46"/>
                  </a:cubicBezTo>
                  <a:cubicBezTo>
                    <a:pt x="16" y="46"/>
                    <a:pt x="3" y="53"/>
                    <a:pt x="1" y="68"/>
                  </a:cubicBezTo>
                  <a:cubicBezTo>
                    <a:pt x="0" y="83"/>
                    <a:pt x="12" y="90"/>
                    <a:pt x="15" y="90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9" y="210"/>
                    <a:pt x="33" y="211"/>
                  </a:cubicBezTo>
                  <a:cubicBezTo>
                    <a:pt x="50" y="212"/>
                    <a:pt x="136" y="208"/>
                    <a:pt x="136" y="208"/>
                  </a:cubicBezTo>
                  <a:cubicBezTo>
                    <a:pt x="136" y="208"/>
                    <a:pt x="153" y="209"/>
                    <a:pt x="153" y="190"/>
                  </a:cubicBezTo>
                  <a:cubicBezTo>
                    <a:pt x="154" y="172"/>
                    <a:pt x="152" y="89"/>
                    <a:pt x="152" y="89"/>
                  </a:cubicBezTo>
                  <a:cubicBezTo>
                    <a:pt x="152" y="89"/>
                    <a:pt x="168" y="82"/>
                    <a:pt x="168" y="67"/>
                  </a:cubicBezTo>
                  <a:close/>
                  <a:moveTo>
                    <a:pt x="56" y="176"/>
                  </a:moveTo>
                  <a:cubicBezTo>
                    <a:pt x="49" y="176"/>
                    <a:pt x="43" y="169"/>
                    <a:pt x="43" y="161"/>
                  </a:cubicBezTo>
                  <a:cubicBezTo>
                    <a:pt x="43" y="152"/>
                    <a:pt x="49" y="145"/>
                    <a:pt x="56" y="145"/>
                  </a:cubicBezTo>
                  <a:cubicBezTo>
                    <a:pt x="64" y="145"/>
                    <a:pt x="70" y="152"/>
                    <a:pt x="70" y="161"/>
                  </a:cubicBezTo>
                  <a:cubicBezTo>
                    <a:pt x="70" y="169"/>
                    <a:pt x="64" y="176"/>
                    <a:pt x="56" y="176"/>
                  </a:cubicBezTo>
                  <a:close/>
                  <a:moveTo>
                    <a:pt x="74" y="93"/>
                  </a:moveTo>
                  <a:cubicBezTo>
                    <a:pt x="69" y="93"/>
                    <a:pt x="65" y="88"/>
                    <a:pt x="65" y="83"/>
                  </a:cubicBezTo>
                  <a:cubicBezTo>
                    <a:pt x="65" y="78"/>
                    <a:pt x="69" y="74"/>
                    <a:pt x="74" y="74"/>
                  </a:cubicBezTo>
                  <a:cubicBezTo>
                    <a:pt x="78" y="74"/>
                    <a:pt x="82" y="78"/>
                    <a:pt x="82" y="83"/>
                  </a:cubicBezTo>
                  <a:cubicBezTo>
                    <a:pt x="82" y="88"/>
                    <a:pt x="78" y="93"/>
                    <a:pt x="74" y="93"/>
                  </a:cubicBezTo>
                  <a:close/>
                  <a:moveTo>
                    <a:pt x="116" y="155"/>
                  </a:moveTo>
                  <a:cubicBezTo>
                    <a:pt x="108" y="155"/>
                    <a:pt x="102" y="148"/>
                    <a:pt x="102" y="139"/>
                  </a:cubicBezTo>
                  <a:cubicBezTo>
                    <a:pt x="102" y="131"/>
                    <a:pt x="108" y="124"/>
                    <a:pt x="116" y="124"/>
                  </a:cubicBezTo>
                  <a:cubicBezTo>
                    <a:pt x="123" y="124"/>
                    <a:pt x="130" y="131"/>
                    <a:pt x="130" y="139"/>
                  </a:cubicBezTo>
                  <a:cubicBezTo>
                    <a:pt x="130" y="148"/>
                    <a:pt x="123" y="155"/>
                    <a:pt x="116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754" y="1196"/>
              <a:ext cx="59" cy="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702" y="1249"/>
              <a:ext cx="163" cy="303"/>
            </a:xfrm>
            <a:custGeom>
              <a:avLst/>
              <a:gdLst>
                <a:gd name="T0" fmla="*/ 59 w 88"/>
                <a:gd name="T1" fmla="*/ 0 h 163"/>
                <a:gd name="T2" fmla="*/ 29 w 88"/>
                <a:gd name="T3" fmla="*/ 0 h 163"/>
                <a:gd name="T4" fmla="*/ 0 w 88"/>
                <a:gd name="T5" fmla="*/ 53 h 163"/>
                <a:gd name="T6" fmla="*/ 0 w 88"/>
                <a:gd name="T7" fmla="*/ 144 h 163"/>
                <a:gd name="T8" fmla="*/ 19 w 88"/>
                <a:gd name="T9" fmla="*/ 163 h 163"/>
                <a:gd name="T10" fmla="*/ 68 w 88"/>
                <a:gd name="T11" fmla="*/ 163 h 163"/>
                <a:gd name="T12" fmla="*/ 88 w 88"/>
                <a:gd name="T13" fmla="*/ 144 h 163"/>
                <a:gd name="T14" fmla="*/ 88 w 88"/>
                <a:gd name="T15" fmla="*/ 53 h 163"/>
                <a:gd name="T16" fmla="*/ 59 w 88"/>
                <a:gd name="T17" fmla="*/ 0 h 163"/>
                <a:gd name="T18" fmla="*/ 67 w 88"/>
                <a:gd name="T19" fmla="*/ 117 h 163"/>
                <a:gd name="T20" fmla="*/ 60 w 88"/>
                <a:gd name="T21" fmla="*/ 124 h 163"/>
                <a:gd name="T22" fmla="*/ 28 w 88"/>
                <a:gd name="T23" fmla="*/ 124 h 163"/>
                <a:gd name="T24" fmla="*/ 21 w 88"/>
                <a:gd name="T25" fmla="*/ 117 h 163"/>
                <a:gd name="T26" fmla="*/ 21 w 88"/>
                <a:gd name="T27" fmla="*/ 73 h 163"/>
                <a:gd name="T28" fmla="*/ 28 w 88"/>
                <a:gd name="T29" fmla="*/ 66 h 163"/>
                <a:gd name="T30" fmla="*/ 60 w 88"/>
                <a:gd name="T31" fmla="*/ 66 h 163"/>
                <a:gd name="T32" fmla="*/ 67 w 88"/>
                <a:gd name="T33" fmla="*/ 73 h 163"/>
                <a:gd name="T34" fmla="*/ 67 w 88"/>
                <a:gd name="T35" fmla="*/ 11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63">
                  <a:moveTo>
                    <a:pt x="5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9" y="0"/>
                    <a:pt x="0" y="42"/>
                    <a:pt x="0" y="53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4"/>
                    <a:pt x="9" y="163"/>
                    <a:pt x="19" y="163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79" y="163"/>
                    <a:pt x="88" y="154"/>
                    <a:pt x="88" y="144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8" y="42"/>
                    <a:pt x="69" y="0"/>
                    <a:pt x="59" y="0"/>
                  </a:cubicBezTo>
                  <a:close/>
                  <a:moveTo>
                    <a:pt x="67" y="117"/>
                  </a:moveTo>
                  <a:cubicBezTo>
                    <a:pt x="67" y="121"/>
                    <a:pt x="64" y="124"/>
                    <a:pt x="60" y="124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24" y="124"/>
                    <a:pt x="21" y="121"/>
                    <a:pt x="21" y="117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69"/>
                    <a:pt x="24" y="66"/>
                    <a:pt x="28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7" y="69"/>
                    <a:pt x="67" y="73"/>
                  </a:cubicBezTo>
                  <a:lnTo>
                    <a:pt x="6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981" y="1242"/>
              <a:ext cx="217" cy="213"/>
            </a:xfrm>
            <a:custGeom>
              <a:avLst/>
              <a:gdLst>
                <a:gd name="T0" fmla="*/ 95 w 117"/>
                <a:gd name="T1" fmla="*/ 44 h 115"/>
                <a:gd name="T2" fmla="*/ 75 w 117"/>
                <a:gd name="T3" fmla="*/ 35 h 115"/>
                <a:gd name="T4" fmla="*/ 63 w 117"/>
                <a:gd name="T5" fmla="*/ 38 h 115"/>
                <a:gd name="T6" fmla="*/ 48 w 117"/>
                <a:gd name="T7" fmla="*/ 2 h 115"/>
                <a:gd name="T8" fmla="*/ 43 w 117"/>
                <a:gd name="T9" fmla="*/ 2 h 115"/>
                <a:gd name="T10" fmla="*/ 43 w 117"/>
                <a:gd name="T11" fmla="*/ 7 h 115"/>
                <a:gd name="T12" fmla="*/ 55 w 117"/>
                <a:gd name="T13" fmla="*/ 38 h 115"/>
                <a:gd name="T14" fmla="*/ 42 w 117"/>
                <a:gd name="T15" fmla="*/ 35 h 115"/>
                <a:gd name="T16" fmla="*/ 22 w 117"/>
                <a:gd name="T17" fmla="*/ 44 h 115"/>
                <a:gd name="T18" fmla="*/ 40 w 117"/>
                <a:gd name="T19" fmla="*/ 109 h 115"/>
                <a:gd name="T20" fmla="*/ 58 w 117"/>
                <a:gd name="T21" fmla="*/ 110 h 115"/>
                <a:gd name="T22" fmla="*/ 77 w 117"/>
                <a:gd name="T23" fmla="*/ 109 h 115"/>
                <a:gd name="T24" fmla="*/ 95 w 117"/>
                <a:gd name="T25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5">
                  <a:moveTo>
                    <a:pt x="95" y="44"/>
                  </a:moveTo>
                  <a:cubicBezTo>
                    <a:pt x="95" y="44"/>
                    <a:pt x="86" y="34"/>
                    <a:pt x="75" y="35"/>
                  </a:cubicBezTo>
                  <a:cubicBezTo>
                    <a:pt x="66" y="36"/>
                    <a:pt x="68" y="38"/>
                    <a:pt x="63" y="38"/>
                  </a:cubicBezTo>
                  <a:cubicBezTo>
                    <a:pt x="64" y="16"/>
                    <a:pt x="49" y="2"/>
                    <a:pt x="48" y="2"/>
                  </a:cubicBezTo>
                  <a:cubicBezTo>
                    <a:pt x="47" y="0"/>
                    <a:pt x="44" y="0"/>
                    <a:pt x="43" y="2"/>
                  </a:cubicBezTo>
                  <a:cubicBezTo>
                    <a:pt x="41" y="3"/>
                    <a:pt x="41" y="6"/>
                    <a:pt x="43" y="7"/>
                  </a:cubicBezTo>
                  <a:cubicBezTo>
                    <a:pt x="43" y="7"/>
                    <a:pt x="56" y="19"/>
                    <a:pt x="55" y="38"/>
                  </a:cubicBezTo>
                  <a:cubicBezTo>
                    <a:pt x="48" y="38"/>
                    <a:pt x="51" y="36"/>
                    <a:pt x="42" y="35"/>
                  </a:cubicBezTo>
                  <a:cubicBezTo>
                    <a:pt x="31" y="34"/>
                    <a:pt x="22" y="44"/>
                    <a:pt x="22" y="44"/>
                  </a:cubicBezTo>
                  <a:cubicBezTo>
                    <a:pt x="0" y="69"/>
                    <a:pt x="30" y="103"/>
                    <a:pt x="40" y="109"/>
                  </a:cubicBezTo>
                  <a:cubicBezTo>
                    <a:pt x="48" y="115"/>
                    <a:pt x="57" y="111"/>
                    <a:pt x="58" y="110"/>
                  </a:cubicBezTo>
                  <a:cubicBezTo>
                    <a:pt x="60" y="111"/>
                    <a:pt x="69" y="115"/>
                    <a:pt x="77" y="109"/>
                  </a:cubicBezTo>
                  <a:cubicBezTo>
                    <a:pt x="87" y="103"/>
                    <a:pt x="117" y="69"/>
                    <a:pt x="9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5105" y="1240"/>
              <a:ext cx="67" cy="63"/>
            </a:xfrm>
            <a:custGeom>
              <a:avLst/>
              <a:gdLst>
                <a:gd name="T0" fmla="*/ 1 w 36"/>
                <a:gd name="T1" fmla="*/ 22 h 34"/>
                <a:gd name="T2" fmla="*/ 36 w 36"/>
                <a:gd name="T3" fmla="*/ 6 h 34"/>
                <a:gd name="T4" fmla="*/ 1 w 36"/>
                <a:gd name="T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4">
                  <a:moveTo>
                    <a:pt x="1" y="22"/>
                  </a:moveTo>
                  <a:cubicBezTo>
                    <a:pt x="1" y="22"/>
                    <a:pt x="0" y="0"/>
                    <a:pt x="36" y="6"/>
                  </a:cubicBezTo>
                  <a:cubicBezTo>
                    <a:pt x="36" y="6"/>
                    <a:pt x="27" y="34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4927" y="1320"/>
              <a:ext cx="56" cy="57"/>
            </a:xfrm>
            <a:custGeom>
              <a:avLst/>
              <a:gdLst>
                <a:gd name="T0" fmla="*/ 1 w 30"/>
                <a:gd name="T1" fmla="*/ 12 h 31"/>
                <a:gd name="T2" fmla="*/ 12 w 30"/>
                <a:gd name="T3" fmla="*/ 29 h 31"/>
                <a:gd name="T4" fmla="*/ 29 w 30"/>
                <a:gd name="T5" fmla="*/ 18 h 31"/>
                <a:gd name="T6" fmla="*/ 18 w 30"/>
                <a:gd name="T7" fmla="*/ 1 h 31"/>
                <a:gd name="T8" fmla="*/ 1 w 30"/>
                <a:gd name="T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1" y="12"/>
                  </a:moveTo>
                  <a:cubicBezTo>
                    <a:pt x="0" y="20"/>
                    <a:pt x="5" y="28"/>
                    <a:pt x="12" y="29"/>
                  </a:cubicBezTo>
                  <a:cubicBezTo>
                    <a:pt x="20" y="31"/>
                    <a:pt x="27" y="26"/>
                    <a:pt x="29" y="18"/>
                  </a:cubicBezTo>
                  <a:cubicBezTo>
                    <a:pt x="30" y="10"/>
                    <a:pt x="25" y="3"/>
                    <a:pt x="18" y="1"/>
                  </a:cubicBezTo>
                  <a:cubicBezTo>
                    <a:pt x="10" y="0"/>
                    <a:pt x="3" y="5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4858" y="1376"/>
              <a:ext cx="58" cy="57"/>
            </a:xfrm>
            <a:custGeom>
              <a:avLst/>
              <a:gdLst>
                <a:gd name="T0" fmla="*/ 1 w 31"/>
                <a:gd name="T1" fmla="*/ 12 h 31"/>
                <a:gd name="T2" fmla="*/ 12 w 31"/>
                <a:gd name="T3" fmla="*/ 29 h 31"/>
                <a:gd name="T4" fmla="*/ 29 w 31"/>
                <a:gd name="T5" fmla="*/ 18 h 31"/>
                <a:gd name="T6" fmla="*/ 18 w 31"/>
                <a:gd name="T7" fmla="*/ 1 h 31"/>
                <a:gd name="T8" fmla="*/ 1 w 31"/>
                <a:gd name="T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1" y="12"/>
                  </a:moveTo>
                  <a:cubicBezTo>
                    <a:pt x="0" y="20"/>
                    <a:pt x="5" y="28"/>
                    <a:pt x="12" y="29"/>
                  </a:cubicBezTo>
                  <a:cubicBezTo>
                    <a:pt x="20" y="31"/>
                    <a:pt x="28" y="26"/>
                    <a:pt x="29" y="18"/>
                  </a:cubicBezTo>
                  <a:cubicBezTo>
                    <a:pt x="31" y="10"/>
                    <a:pt x="25" y="3"/>
                    <a:pt x="18" y="1"/>
                  </a:cubicBezTo>
                  <a:cubicBezTo>
                    <a:pt x="10" y="0"/>
                    <a:pt x="3" y="5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4934" y="1401"/>
              <a:ext cx="58" cy="58"/>
            </a:xfrm>
            <a:custGeom>
              <a:avLst/>
              <a:gdLst>
                <a:gd name="T0" fmla="*/ 1 w 31"/>
                <a:gd name="T1" fmla="*/ 13 h 31"/>
                <a:gd name="T2" fmla="*/ 12 w 31"/>
                <a:gd name="T3" fmla="*/ 29 h 31"/>
                <a:gd name="T4" fmla="*/ 29 w 31"/>
                <a:gd name="T5" fmla="*/ 18 h 31"/>
                <a:gd name="T6" fmla="*/ 18 w 31"/>
                <a:gd name="T7" fmla="*/ 1 h 31"/>
                <a:gd name="T8" fmla="*/ 1 w 31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1" y="13"/>
                  </a:moveTo>
                  <a:cubicBezTo>
                    <a:pt x="0" y="20"/>
                    <a:pt x="5" y="28"/>
                    <a:pt x="12" y="29"/>
                  </a:cubicBezTo>
                  <a:cubicBezTo>
                    <a:pt x="20" y="31"/>
                    <a:pt x="28" y="26"/>
                    <a:pt x="29" y="18"/>
                  </a:cubicBezTo>
                  <a:cubicBezTo>
                    <a:pt x="31" y="10"/>
                    <a:pt x="26" y="3"/>
                    <a:pt x="18" y="1"/>
                  </a:cubicBezTo>
                  <a:cubicBezTo>
                    <a:pt x="10" y="0"/>
                    <a:pt x="3" y="5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4832" y="1383"/>
              <a:ext cx="351" cy="146"/>
            </a:xfrm>
            <a:custGeom>
              <a:avLst/>
              <a:gdLst>
                <a:gd name="T0" fmla="*/ 176 w 189"/>
                <a:gd name="T1" fmla="*/ 19 h 79"/>
                <a:gd name="T2" fmla="*/ 159 w 189"/>
                <a:gd name="T3" fmla="*/ 37 h 79"/>
                <a:gd name="T4" fmla="*/ 148 w 189"/>
                <a:gd name="T5" fmla="*/ 40 h 79"/>
                <a:gd name="T6" fmla="*/ 138 w 189"/>
                <a:gd name="T7" fmla="*/ 38 h 79"/>
                <a:gd name="T8" fmla="*/ 129 w 189"/>
                <a:gd name="T9" fmla="*/ 40 h 79"/>
                <a:gd name="T10" fmla="*/ 117 w 189"/>
                <a:gd name="T11" fmla="*/ 37 h 79"/>
                <a:gd name="T12" fmla="*/ 92 w 189"/>
                <a:gd name="T13" fmla="*/ 0 h 79"/>
                <a:gd name="T14" fmla="*/ 46 w 189"/>
                <a:gd name="T15" fmla="*/ 6 h 79"/>
                <a:gd name="T16" fmla="*/ 47 w 189"/>
                <a:gd name="T17" fmla="*/ 15 h 79"/>
                <a:gd name="T18" fmla="*/ 29 w 189"/>
                <a:gd name="T19" fmla="*/ 29 h 79"/>
                <a:gd name="T20" fmla="*/ 26 w 189"/>
                <a:gd name="T21" fmla="*/ 29 h 79"/>
                <a:gd name="T22" fmla="*/ 14 w 189"/>
                <a:gd name="T23" fmla="*/ 21 h 79"/>
                <a:gd name="T24" fmla="*/ 13 w 189"/>
                <a:gd name="T25" fmla="*/ 20 h 79"/>
                <a:gd name="T26" fmla="*/ 0 w 189"/>
                <a:gd name="T27" fmla="*/ 40 h 79"/>
                <a:gd name="T28" fmla="*/ 95 w 189"/>
                <a:gd name="T29" fmla="*/ 79 h 79"/>
                <a:gd name="T30" fmla="*/ 189 w 189"/>
                <a:gd name="T31" fmla="*/ 40 h 79"/>
                <a:gd name="T32" fmla="*/ 176 w 189"/>
                <a:gd name="T33" fmla="*/ 19 h 79"/>
                <a:gd name="T34" fmla="*/ 88 w 189"/>
                <a:gd name="T35" fmla="*/ 29 h 79"/>
                <a:gd name="T36" fmla="*/ 70 w 189"/>
                <a:gd name="T37" fmla="*/ 43 h 79"/>
                <a:gd name="T38" fmla="*/ 67 w 189"/>
                <a:gd name="T39" fmla="*/ 43 h 79"/>
                <a:gd name="T40" fmla="*/ 52 w 189"/>
                <a:gd name="T41" fmla="*/ 22 h 79"/>
                <a:gd name="T42" fmla="*/ 70 w 189"/>
                <a:gd name="T43" fmla="*/ 7 h 79"/>
                <a:gd name="T44" fmla="*/ 74 w 189"/>
                <a:gd name="T45" fmla="*/ 8 h 79"/>
                <a:gd name="T46" fmla="*/ 85 w 189"/>
                <a:gd name="T47" fmla="*/ 15 h 79"/>
                <a:gd name="T48" fmla="*/ 88 w 189"/>
                <a:gd name="T4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9" h="79">
                  <a:moveTo>
                    <a:pt x="176" y="19"/>
                  </a:moveTo>
                  <a:cubicBezTo>
                    <a:pt x="170" y="27"/>
                    <a:pt x="164" y="34"/>
                    <a:pt x="159" y="37"/>
                  </a:cubicBezTo>
                  <a:cubicBezTo>
                    <a:pt x="156" y="39"/>
                    <a:pt x="152" y="40"/>
                    <a:pt x="148" y="40"/>
                  </a:cubicBezTo>
                  <a:cubicBezTo>
                    <a:pt x="144" y="40"/>
                    <a:pt x="141" y="39"/>
                    <a:pt x="138" y="38"/>
                  </a:cubicBezTo>
                  <a:cubicBezTo>
                    <a:pt x="136" y="39"/>
                    <a:pt x="133" y="40"/>
                    <a:pt x="129" y="40"/>
                  </a:cubicBezTo>
                  <a:cubicBezTo>
                    <a:pt x="125" y="40"/>
                    <a:pt x="121" y="39"/>
                    <a:pt x="117" y="37"/>
                  </a:cubicBezTo>
                  <a:cubicBezTo>
                    <a:pt x="110" y="32"/>
                    <a:pt x="97" y="17"/>
                    <a:pt x="92" y="0"/>
                  </a:cubicBezTo>
                  <a:cubicBezTo>
                    <a:pt x="75" y="1"/>
                    <a:pt x="60" y="3"/>
                    <a:pt x="46" y="6"/>
                  </a:cubicBezTo>
                  <a:cubicBezTo>
                    <a:pt x="47" y="9"/>
                    <a:pt x="47" y="12"/>
                    <a:pt x="47" y="15"/>
                  </a:cubicBezTo>
                  <a:cubicBezTo>
                    <a:pt x="45" y="23"/>
                    <a:pt x="38" y="29"/>
                    <a:pt x="29" y="29"/>
                  </a:cubicBezTo>
                  <a:cubicBezTo>
                    <a:pt x="28" y="29"/>
                    <a:pt x="27" y="29"/>
                    <a:pt x="26" y="29"/>
                  </a:cubicBezTo>
                  <a:cubicBezTo>
                    <a:pt x="21" y="28"/>
                    <a:pt x="17" y="25"/>
                    <a:pt x="14" y="21"/>
                  </a:cubicBezTo>
                  <a:cubicBezTo>
                    <a:pt x="14" y="21"/>
                    <a:pt x="13" y="20"/>
                    <a:pt x="13" y="20"/>
                  </a:cubicBezTo>
                  <a:cubicBezTo>
                    <a:pt x="5" y="26"/>
                    <a:pt x="0" y="32"/>
                    <a:pt x="0" y="40"/>
                  </a:cubicBezTo>
                  <a:cubicBezTo>
                    <a:pt x="0" y="61"/>
                    <a:pt x="43" y="79"/>
                    <a:pt x="95" y="79"/>
                  </a:cubicBezTo>
                  <a:cubicBezTo>
                    <a:pt x="147" y="79"/>
                    <a:pt x="189" y="61"/>
                    <a:pt x="189" y="40"/>
                  </a:cubicBezTo>
                  <a:cubicBezTo>
                    <a:pt x="189" y="32"/>
                    <a:pt x="184" y="25"/>
                    <a:pt x="176" y="19"/>
                  </a:cubicBezTo>
                  <a:close/>
                  <a:moveTo>
                    <a:pt x="88" y="29"/>
                  </a:moveTo>
                  <a:cubicBezTo>
                    <a:pt x="86" y="37"/>
                    <a:pt x="79" y="43"/>
                    <a:pt x="70" y="43"/>
                  </a:cubicBezTo>
                  <a:cubicBezTo>
                    <a:pt x="69" y="43"/>
                    <a:pt x="68" y="43"/>
                    <a:pt x="67" y="43"/>
                  </a:cubicBezTo>
                  <a:cubicBezTo>
                    <a:pt x="57" y="41"/>
                    <a:pt x="50" y="32"/>
                    <a:pt x="52" y="22"/>
                  </a:cubicBezTo>
                  <a:cubicBezTo>
                    <a:pt x="54" y="13"/>
                    <a:pt x="61" y="7"/>
                    <a:pt x="70" y="7"/>
                  </a:cubicBezTo>
                  <a:cubicBezTo>
                    <a:pt x="71" y="7"/>
                    <a:pt x="72" y="7"/>
                    <a:pt x="74" y="8"/>
                  </a:cubicBezTo>
                  <a:cubicBezTo>
                    <a:pt x="78" y="8"/>
                    <a:pt x="82" y="11"/>
                    <a:pt x="85" y="15"/>
                  </a:cubicBezTo>
                  <a:cubicBezTo>
                    <a:pt x="88" y="19"/>
                    <a:pt x="89" y="24"/>
                    <a:pt x="8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4862" y="1248"/>
              <a:ext cx="76" cy="68"/>
            </a:xfrm>
            <a:custGeom>
              <a:avLst/>
              <a:gdLst>
                <a:gd name="T0" fmla="*/ 23 w 41"/>
                <a:gd name="T1" fmla="*/ 37 h 37"/>
                <a:gd name="T2" fmla="*/ 38 w 41"/>
                <a:gd name="T3" fmla="*/ 19 h 37"/>
                <a:gd name="T4" fmla="*/ 36 w 41"/>
                <a:gd name="T5" fmla="*/ 0 h 37"/>
                <a:gd name="T6" fmla="*/ 23 w 41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7">
                  <a:moveTo>
                    <a:pt x="23" y="37"/>
                  </a:moveTo>
                  <a:cubicBezTo>
                    <a:pt x="24" y="37"/>
                    <a:pt x="41" y="30"/>
                    <a:pt x="38" y="19"/>
                  </a:cubicBezTo>
                  <a:cubicBezTo>
                    <a:pt x="36" y="9"/>
                    <a:pt x="36" y="0"/>
                    <a:pt x="36" y="0"/>
                  </a:cubicBezTo>
                  <a:cubicBezTo>
                    <a:pt x="0" y="19"/>
                    <a:pt x="23" y="37"/>
                    <a:pt x="2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4827" y="1298"/>
              <a:ext cx="81" cy="53"/>
            </a:xfrm>
            <a:custGeom>
              <a:avLst/>
              <a:gdLst>
                <a:gd name="T0" fmla="*/ 39 w 44"/>
                <a:gd name="T1" fmla="*/ 29 h 29"/>
                <a:gd name="T2" fmla="*/ 36 w 44"/>
                <a:gd name="T3" fmla="*/ 28 h 29"/>
                <a:gd name="T4" fmla="*/ 6 w 44"/>
                <a:gd name="T5" fmla="*/ 18 h 29"/>
                <a:gd name="T6" fmla="*/ 1 w 44"/>
                <a:gd name="T7" fmla="*/ 16 h 29"/>
                <a:gd name="T8" fmla="*/ 3 w 44"/>
                <a:gd name="T9" fmla="*/ 11 h 29"/>
                <a:gd name="T10" fmla="*/ 42 w 44"/>
                <a:gd name="T11" fmla="*/ 23 h 29"/>
                <a:gd name="T12" fmla="*/ 42 w 44"/>
                <a:gd name="T13" fmla="*/ 29 h 29"/>
                <a:gd name="T14" fmla="*/ 39 w 44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39" y="29"/>
                  </a:moveTo>
                  <a:cubicBezTo>
                    <a:pt x="38" y="29"/>
                    <a:pt x="37" y="29"/>
                    <a:pt x="36" y="28"/>
                  </a:cubicBezTo>
                  <a:cubicBezTo>
                    <a:pt x="22" y="10"/>
                    <a:pt x="7" y="18"/>
                    <a:pt x="6" y="18"/>
                  </a:cubicBezTo>
                  <a:cubicBezTo>
                    <a:pt x="4" y="19"/>
                    <a:pt x="2" y="18"/>
                    <a:pt x="1" y="16"/>
                  </a:cubicBezTo>
                  <a:cubicBezTo>
                    <a:pt x="0" y="14"/>
                    <a:pt x="1" y="12"/>
                    <a:pt x="3" y="11"/>
                  </a:cubicBezTo>
                  <a:cubicBezTo>
                    <a:pt x="3" y="11"/>
                    <a:pt x="24" y="0"/>
                    <a:pt x="42" y="23"/>
                  </a:cubicBezTo>
                  <a:cubicBezTo>
                    <a:pt x="44" y="25"/>
                    <a:pt x="44" y="27"/>
                    <a:pt x="42" y="29"/>
                  </a:cubicBezTo>
                  <a:cubicBezTo>
                    <a:pt x="41" y="29"/>
                    <a:pt x="40" y="29"/>
                    <a:pt x="39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6404" y="1203"/>
              <a:ext cx="336" cy="356"/>
            </a:xfrm>
            <a:custGeom>
              <a:avLst/>
              <a:gdLst>
                <a:gd name="T0" fmla="*/ 177 w 181"/>
                <a:gd name="T1" fmla="*/ 0 h 192"/>
                <a:gd name="T2" fmla="*/ 4 w 181"/>
                <a:gd name="T3" fmla="*/ 0 h 192"/>
                <a:gd name="T4" fmla="*/ 0 w 181"/>
                <a:gd name="T5" fmla="*/ 4 h 192"/>
                <a:gd name="T6" fmla="*/ 0 w 181"/>
                <a:gd name="T7" fmla="*/ 74 h 192"/>
                <a:gd name="T8" fmla="*/ 4 w 181"/>
                <a:gd name="T9" fmla="*/ 78 h 192"/>
                <a:gd name="T10" fmla="*/ 63 w 181"/>
                <a:gd name="T11" fmla="*/ 78 h 192"/>
                <a:gd name="T12" fmla="*/ 63 w 181"/>
                <a:gd name="T13" fmla="*/ 100 h 192"/>
                <a:gd name="T14" fmla="*/ 67 w 181"/>
                <a:gd name="T15" fmla="*/ 104 h 192"/>
                <a:gd name="T16" fmla="*/ 71 w 181"/>
                <a:gd name="T17" fmla="*/ 100 h 192"/>
                <a:gd name="T18" fmla="*/ 71 w 181"/>
                <a:gd name="T19" fmla="*/ 78 h 192"/>
                <a:gd name="T20" fmla="*/ 127 w 181"/>
                <a:gd name="T21" fmla="*/ 78 h 192"/>
                <a:gd name="T22" fmla="*/ 127 w 181"/>
                <a:gd name="T23" fmla="*/ 161 h 192"/>
                <a:gd name="T24" fmla="*/ 111 w 181"/>
                <a:gd name="T25" fmla="*/ 161 h 192"/>
                <a:gd name="T26" fmla="*/ 111 w 181"/>
                <a:gd name="T27" fmla="*/ 161 h 192"/>
                <a:gd name="T28" fmla="*/ 7 w 181"/>
                <a:gd name="T29" fmla="*/ 161 h 192"/>
                <a:gd name="T30" fmla="*/ 7 w 181"/>
                <a:gd name="T31" fmla="*/ 161 h 192"/>
                <a:gd name="T32" fmla="*/ 4 w 181"/>
                <a:gd name="T33" fmla="*/ 161 h 192"/>
                <a:gd name="T34" fmla="*/ 0 w 181"/>
                <a:gd name="T35" fmla="*/ 165 h 192"/>
                <a:gd name="T36" fmla="*/ 0 w 181"/>
                <a:gd name="T37" fmla="*/ 188 h 192"/>
                <a:gd name="T38" fmla="*/ 4 w 181"/>
                <a:gd name="T39" fmla="*/ 192 h 192"/>
                <a:gd name="T40" fmla="*/ 177 w 181"/>
                <a:gd name="T41" fmla="*/ 192 h 192"/>
                <a:gd name="T42" fmla="*/ 181 w 181"/>
                <a:gd name="T43" fmla="*/ 188 h 192"/>
                <a:gd name="T44" fmla="*/ 181 w 181"/>
                <a:gd name="T45" fmla="*/ 4 h 192"/>
                <a:gd name="T46" fmla="*/ 177 w 181"/>
                <a:gd name="T4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1" h="192">
                  <a:moveTo>
                    <a:pt x="1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2" y="78"/>
                    <a:pt x="4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2"/>
                    <a:pt x="65" y="104"/>
                    <a:pt x="67" y="104"/>
                  </a:cubicBezTo>
                  <a:cubicBezTo>
                    <a:pt x="69" y="104"/>
                    <a:pt x="71" y="102"/>
                    <a:pt x="71" y="100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127" y="78"/>
                    <a:pt x="127" y="78"/>
                    <a:pt x="127" y="78"/>
                  </a:cubicBezTo>
                  <a:cubicBezTo>
                    <a:pt x="127" y="161"/>
                    <a:pt x="127" y="161"/>
                    <a:pt x="127" y="161"/>
                  </a:cubicBezTo>
                  <a:cubicBezTo>
                    <a:pt x="111" y="161"/>
                    <a:pt x="111" y="161"/>
                    <a:pt x="111" y="161"/>
                  </a:cubicBezTo>
                  <a:cubicBezTo>
                    <a:pt x="111" y="161"/>
                    <a:pt x="111" y="161"/>
                    <a:pt x="111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61"/>
                    <a:pt x="0" y="162"/>
                    <a:pt x="0" y="16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2" y="192"/>
                    <a:pt x="4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79" y="192"/>
                    <a:pt x="181" y="190"/>
                    <a:pt x="181" y="188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2"/>
                    <a:pt x="179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6384" y="1368"/>
              <a:ext cx="129" cy="15"/>
            </a:xfrm>
            <a:custGeom>
              <a:avLst/>
              <a:gdLst>
                <a:gd name="T0" fmla="*/ 70 w 70"/>
                <a:gd name="T1" fmla="*/ 4 h 8"/>
                <a:gd name="T2" fmla="*/ 66 w 70"/>
                <a:gd name="T3" fmla="*/ 0 h 8"/>
                <a:gd name="T4" fmla="*/ 4 w 70"/>
                <a:gd name="T5" fmla="*/ 0 h 8"/>
                <a:gd name="T6" fmla="*/ 0 w 70"/>
                <a:gd name="T7" fmla="*/ 4 h 8"/>
                <a:gd name="T8" fmla="*/ 4 w 70"/>
                <a:gd name="T9" fmla="*/ 8 h 8"/>
                <a:gd name="T10" fmla="*/ 66 w 70"/>
                <a:gd name="T11" fmla="*/ 8 h 8"/>
                <a:gd name="T12" fmla="*/ 70 w 7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">
                  <a:moveTo>
                    <a:pt x="70" y="4"/>
                  </a:moveTo>
                  <a:cubicBezTo>
                    <a:pt x="70" y="2"/>
                    <a:pt x="68" y="0"/>
                    <a:pt x="6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8" y="8"/>
                    <a:pt x="70" y="6"/>
                    <a:pt x="7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6384" y="521"/>
              <a:ext cx="356" cy="241"/>
            </a:xfrm>
            <a:custGeom>
              <a:avLst/>
              <a:gdLst>
                <a:gd name="T0" fmla="*/ 0 w 192"/>
                <a:gd name="T1" fmla="*/ 0 h 130"/>
                <a:gd name="T2" fmla="*/ 0 w 192"/>
                <a:gd name="T3" fmla="*/ 107 h 130"/>
                <a:gd name="T4" fmla="*/ 12 w 192"/>
                <a:gd name="T5" fmla="*/ 122 h 130"/>
                <a:gd name="T6" fmla="*/ 25 w 192"/>
                <a:gd name="T7" fmla="*/ 122 h 130"/>
                <a:gd name="T8" fmla="*/ 25 w 192"/>
                <a:gd name="T9" fmla="*/ 126 h 130"/>
                <a:gd name="T10" fmla="*/ 29 w 192"/>
                <a:gd name="T11" fmla="*/ 130 h 130"/>
                <a:gd name="T12" fmla="*/ 33 w 192"/>
                <a:gd name="T13" fmla="*/ 126 h 130"/>
                <a:gd name="T14" fmla="*/ 33 w 192"/>
                <a:gd name="T15" fmla="*/ 122 h 130"/>
                <a:gd name="T16" fmla="*/ 158 w 192"/>
                <a:gd name="T17" fmla="*/ 122 h 130"/>
                <a:gd name="T18" fmla="*/ 158 w 192"/>
                <a:gd name="T19" fmla="*/ 126 h 130"/>
                <a:gd name="T20" fmla="*/ 162 w 192"/>
                <a:gd name="T21" fmla="*/ 130 h 130"/>
                <a:gd name="T22" fmla="*/ 166 w 192"/>
                <a:gd name="T23" fmla="*/ 126 h 130"/>
                <a:gd name="T24" fmla="*/ 166 w 192"/>
                <a:gd name="T25" fmla="*/ 122 h 130"/>
                <a:gd name="T26" fmla="*/ 179 w 192"/>
                <a:gd name="T27" fmla="*/ 122 h 130"/>
                <a:gd name="T28" fmla="*/ 192 w 192"/>
                <a:gd name="T29" fmla="*/ 107 h 130"/>
                <a:gd name="T30" fmla="*/ 192 w 192"/>
                <a:gd name="T31" fmla="*/ 0 h 130"/>
                <a:gd name="T32" fmla="*/ 0 w 192"/>
                <a:gd name="T33" fmla="*/ 0 h 130"/>
                <a:gd name="T34" fmla="*/ 153 w 192"/>
                <a:gd name="T35" fmla="*/ 73 h 130"/>
                <a:gd name="T36" fmla="*/ 139 w 192"/>
                <a:gd name="T37" fmla="*/ 89 h 130"/>
                <a:gd name="T38" fmla="*/ 52 w 192"/>
                <a:gd name="T39" fmla="*/ 89 h 130"/>
                <a:gd name="T40" fmla="*/ 38 w 192"/>
                <a:gd name="T41" fmla="*/ 73 h 130"/>
                <a:gd name="T42" fmla="*/ 38 w 192"/>
                <a:gd name="T43" fmla="*/ 44 h 130"/>
                <a:gd name="T44" fmla="*/ 52 w 192"/>
                <a:gd name="T45" fmla="*/ 28 h 130"/>
                <a:gd name="T46" fmla="*/ 139 w 192"/>
                <a:gd name="T47" fmla="*/ 28 h 130"/>
                <a:gd name="T48" fmla="*/ 153 w 192"/>
                <a:gd name="T49" fmla="*/ 44 h 130"/>
                <a:gd name="T50" fmla="*/ 153 w 192"/>
                <a:gd name="T51" fmla="*/ 7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2" h="130">
                  <a:moveTo>
                    <a:pt x="0" y="0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15"/>
                    <a:pt x="5" y="122"/>
                    <a:pt x="12" y="122"/>
                  </a:cubicBezTo>
                  <a:cubicBezTo>
                    <a:pt x="25" y="122"/>
                    <a:pt x="25" y="122"/>
                    <a:pt x="25" y="122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28"/>
                    <a:pt x="27" y="130"/>
                    <a:pt x="29" y="130"/>
                  </a:cubicBezTo>
                  <a:cubicBezTo>
                    <a:pt x="32" y="130"/>
                    <a:pt x="33" y="128"/>
                    <a:pt x="33" y="126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158" y="122"/>
                    <a:pt x="158" y="122"/>
                    <a:pt x="158" y="122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58" y="128"/>
                    <a:pt x="160" y="130"/>
                    <a:pt x="162" y="130"/>
                  </a:cubicBezTo>
                  <a:cubicBezTo>
                    <a:pt x="164" y="130"/>
                    <a:pt x="166" y="128"/>
                    <a:pt x="166" y="126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86" y="122"/>
                    <a:pt x="192" y="115"/>
                    <a:pt x="192" y="107"/>
                  </a:cubicBezTo>
                  <a:cubicBezTo>
                    <a:pt x="192" y="0"/>
                    <a:pt x="192" y="0"/>
                    <a:pt x="192" y="0"/>
                  </a:cubicBezTo>
                  <a:lnTo>
                    <a:pt x="0" y="0"/>
                  </a:lnTo>
                  <a:close/>
                  <a:moveTo>
                    <a:pt x="153" y="73"/>
                  </a:moveTo>
                  <a:cubicBezTo>
                    <a:pt x="153" y="82"/>
                    <a:pt x="147" y="89"/>
                    <a:pt x="139" y="8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4" y="89"/>
                    <a:pt x="38" y="82"/>
                    <a:pt x="38" y="7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35"/>
                    <a:pt x="44" y="28"/>
                    <a:pt x="52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47" y="28"/>
                    <a:pt x="153" y="35"/>
                    <a:pt x="153" y="44"/>
                  </a:cubicBezTo>
                  <a:lnTo>
                    <a:pt x="15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6384" y="422"/>
              <a:ext cx="356" cy="78"/>
            </a:xfrm>
            <a:custGeom>
              <a:avLst/>
              <a:gdLst>
                <a:gd name="T0" fmla="*/ 192 w 192"/>
                <a:gd name="T1" fmla="*/ 42 h 42"/>
                <a:gd name="T2" fmla="*/ 192 w 192"/>
                <a:gd name="T3" fmla="*/ 15 h 42"/>
                <a:gd name="T4" fmla="*/ 179 w 192"/>
                <a:gd name="T5" fmla="*/ 0 h 42"/>
                <a:gd name="T6" fmla="*/ 12 w 192"/>
                <a:gd name="T7" fmla="*/ 0 h 42"/>
                <a:gd name="T8" fmla="*/ 0 w 192"/>
                <a:gd name="T9" fmla="*/ 15 h 42"/>
                <a:gd name="T10" fmla="*/ 0 w 192"/>
                <a:gd name="T11" fmla="*/ 42 h 42"/>
                <a:gd name="T12" fmla="*/ 192 w 192"/>
                <a:gd name="T13" fmla="*/ 42 h 42"/>
                <a:gd name="T14" fmla="*/ 103 w 192"/>
                <a:gd name="T15" fmla="*/ 21 h 42"/>
                <a:gd name="T16" fmla="*/ 111 w 192"/>
                <a:gd name="T17" fmla="*/ 21 h 42"/>
                <a:gd name="T18" fmla="*/ 117 w 192"/>
                <a:gd name="T19" fmla="*/ 27 h 42"/>
                <a:gd name="T20" fmla="*/ 111 w 192"/>
                <a:gd name="T21" fmla="*/ 33 h 42"/>
                <a:gd name="T22" fmla="*/ 103 w 192"/>
                <a:gd name="T23" fmla="*/ 33 h 42"/>
                <a:gd name="T24" fmla="*/ 97 w 192"/>
                <a:gd name="T25" fmla="*/ 27 h 42"/>
                <a:gd name="T26" fmla="*/ 103 w 192"/>
                <a:gd name="T27" fmla="*/ 21 h 42"/>
                <a:gd name="T28" fmla="*/ 75 w 192"/>
                <a:gd name="T29" fmla="*/ 21 h 42"/>
                <a:gd name="T30" fmla="*/ 84 w 192"/>
                <a:gd name="T31" fmla="*/ 21 h 42"/>
                <a:gd name="T32" fmla="*/ 89 w 192"/>
                <a:gd name="T33" fmla="*/ 27 h 42"/>
                <a:gd name="T34" fmla="*/ 84 w 192"/>
                <a:gd name="T35" fmla="*/ 33 h 42"/>
                <a:gd name="T36" fmla="*/ 75 w 192"/>
                <a:gd name="T37" fmla="*/ 33 h 42"/>
                <a:gd name="T38" fmla="*/ 69 w 192"/>
                <a:gd name="T39" fmla="*/ 27 h 42"/>
                <a:gd name="T40" fmla="*/ 75 w 192"/>
                <a:gd name="T41" fmla="*/ 21 h 42"/>
                <a:gd name="T42" fmla="*/ 48 w 192"/>
                <a:gd name="T43" fmla="*/ 21 h 42"/>
                <a:gd name="T44" fmla="*/ 56 w 192"/>
                <a:gd name="T45" fmla="*/ 21 h 42"/>
                <a:gd name="T46" fmla="*/ 62 w 192"/>
                <a:gd name="T47" fmla="*/ 27 h 42"/>
                <a:gd name="T48" fmla="*/ 56 w 192"/>
                <a:gd name="T49" fmla="*/ 33 h 42"/>
                <a:gd name="T50" fmla="*/ 48 w 192"/>
                <a:gd name="T51" fmla="*/ 33 h 42"/>
                <a:gd name="T52" fmla="*/ 42 w 192"/>
                <a:gd name="T53" fmla="*/ 27 h 42"/>
                <a:gd name="T54" fmla="*/ 48 w 192"/>
                <a:gd name="T55" fmla="*/ 21 h 42"/>
                <a:gd name="T56" fmla="*/ 21 w 192"/>
                <a:gd name="T57" fmla="*/ 21 h 42"/>
                <a:gd name="T58" fmla="*/ 29 w 192"/>
                <a:gd name="T59" fmla="*/ 21 h 42"/>
                <a:gd name="T60" fmla="*/ 35 w 192"/>
                <a:gd name="T61" fmla="*/ 27 h 42"/>
                <a:gd name="T62" fmla="*/ 29 w 192"/>
                <a:gd name="T63" fmla="*/ 33 h 42"/>
                <a:gd name="T64" fmla="*/ 21 w 192"/>
                <a:gd name="T65" fmla="*/ 33 h 42"/>
                <a:gd name="T66" fmla="*/ 15 w 192"/>
                <a:gd name="T67" fmla="*/ 27 h 42"/>
                <a:gd name="T68" fmla="*/ 21 w 192"/>
                <a:gd name="T69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42">
                  <a:moveTo>
                    <a:pt x="192" y="42"/>
                  </a:moveTo>
                  <a:cubicBezTo>
                    <a:pt x="192" y="15"/>
                    <a:pt x="192" y="15"/>
                    <a:pt x="192" y="15"/>
                  </a:cubicBezTo>
                  <a:cubicBezTo>
                    <a:pt x="192" y="7"/>
                    <a:pt x="186" y="0"/>
                    <a:pt x="17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5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2" y="42"/>
                  </a:lnTo>
                  <a:close/>
                  <a:moveTo>
                    <a:pt x="103" y="21"/>
                  </a:moveTo>
                  <a:cubicBezTo>
                    <a:pt x="111" y="21"/>
                    <a:pt x="111" y="21"/>
                    <a:pt x="111" y="21"/>
                  </a:cubicBezTo>
                  <a:cubicBezTo>
                    <a:pt x="114" y="21"/>
                    <a:pt x="117" y="24"/>
                    <a:pt x="117" y="27"/>
                  </a:cubicBezTo>
                  <a:cubicBezTo>
                    <a:pt x="117" y="30"/>
                    <a:pt x="114" y="33"/>
                    <a:pt x="111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99" y="33"/>
                    <a:pt x="97" y="30"/>
                    <a:pt x="97" y="27"/>
                  </a:cubicBezTo>
                  <a:cubicBezTo>
                    <a:pt x="97" y="24"/>
                    <a:pt x="99" y="21"/>
                    <a:pt x="103" y="21"/>
                  </a:cubicBezTo>
                  <a:close/>
                  <a:moveTo>
                    <a:pt x="75" y="21"/>
                  </a:moveTo>
                  <a:cubicBezTo>
                    <a:pt x="84" y="21"/>
                    <a:pt x="84" y="21"/>
                    <a:pt x="84" y="21"/>
                  </a:cubicBezTo>
                  <a:cubicBezTo>
                    <a:pt x="87" y="21"/>
                    <a:pt x="89" y="24"/>
                    <a:pt x="89" y="27"/>
                  </a:cubicBezTo>
                  <a:cubicBezTo>
                    <a:pt x="89" y="30"/>
                    <a:pt x="87" y="33"/>
                    <a:pt x="84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2" y="33"/>
                    <a:pt x="69" y="30"/>
                    <a:pt x="69" y="27"/>
                  </a:cubicBezTo>
                  <a:cubicBezTo>
                    <a:pt x="69" y="24"/>
                    <a:pt x="72" y="21"/>
                    <a:pt x="75" y="21"/>
                  </a:cubicBezTo>
                  <a:close/>
                  <a:moveTo>
                    <a:pt x="48" y="21"/>
                  </a:move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2" y="24"/>
                    <a:pt x="62" y="27"/>
                  </a:cubicBezTo>
                  <a:cubicBezTo>
                    <a:pt x="62" y="30"/>
                    <a:pt x="60" y="33"/>
                    <a:pt x="56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5" y="33"/>
                    <a:pt x="42" y="30"/>
                    <a:pt x="42" y="27"/>
                  </a:cubicBezTo>
                  <a:cubicBezTo>
                    <a:pt x="42" y="24"/>
                    <a:pt x="45" y="21"/>
                    <a:pt x="48" y="21"/>
                  </a:cubicBezTo>
                  <a:close/>
                  <a:moveTo>
                    <a:pt x="21" y="21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32" y="21"/>
                    <a:pt x="35" y="24"/>
                    <a:pt x="35" y="27"/>
                  </a:cubicBezTo>
                  <a:cubicBezTo>
                    <a:pt x="35" y="30"/>
                    <a:pt x="32" y="33"/>
                    <a:pt x="29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33"/>
                    <a:pt x="15" y="30"/>
                    <a:pt x="15" y="27"/>
                  </a:cubicBezTo>
                  <a:cubicBezTo>
                    <a:pt x="15" y="24"/>
                    <a:pt x="17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7160" y="630"/>
              <a:ext cx="356" cy="95"/>
            </a:xfrm>
            <a:custGeom>
              <a:avLst/>
              <a:gdLst>
                <a:gd name="T0" fmla="*/ 188 w 192"/>
                <a:gd name="T1" fmla="*/ 0 h 51"/>
                <a:gd name="T2" fmla="*/ 172 w 192"/>
                <a:gd name="T3" fmla="*/ 0 h 51"/>
                <a:gd name="T4" fmla="*/ 20 w 192"/>
                <a:gd name="T5" fmla="*/ 0 h 51"/>
                <a:gd name="T6" fmla="*/ 4 w 192"/>
                <a:gd name="T7" fmla="*/ 0 h 51"/>
                <a:gd name="T8" fmla="*/ 0 w 192"/>
                <a:gd name="T9" fmla="*/ 4 h 51"/>
                <a:gd name="T10" fmla="*/ 4 w 192"/>
                <a:gd name="T11" fmla="*/ 8 h 51"/>
                <a:gd name="T12" fmla="*/ 17 w 192"/>
                <a:gd name="T13" fmla="*/ 8 h 51"/>
                <a:gd name="T14" fmla="*/ 96 w 192"/>
                <a:gd name="T15" fmla="*/ 51 h 51"/>
                <a:gd name="T16" fmla="*/ 175 w 192"/>
                <a:gd name="T17" fmla="*/ 8 h 51"/>
                <a:gd name="T18" fmla="*/ 188 w 192"/>
                <a:gd name="T19" fmla="*/ 8 h 51"/>
                <a:gd name="T20" fmla="*/ 192 w 192"/>
                <a:gd name="T21" fmla="*/ 4 h 51"/>
                <a:gd name="T22" fmla="*/ 188 w 192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1">
                  <a:moveTo>
                    <a:pt x="188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5" y="33"/>
                    <a:pt x="58" y="51"/>
                    <a:pt x="96" y="51"/>
                  </a:cubicBezTo>
                  <a:cubicBezTo>
                    <a:pt x="134" y="51"/>
                    <a:pt x="167" y="33"/>
                    <a:pt x="175" y="8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8"/>
                    <a:pt x="192" y="6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7396" y="511"/>
              <a:ext cx="14" cy="89"/>
            </a:xfrm>
            <a:custGeom>
              <a:avLst/>
              <a:gdLst>
                <a:gd name="T0" fmla="*/ 4 w 8"/>
                <a:gd name="T1" fmla="*/ 48 h 48"/>
                <a:gd name="T2" fmla="*/ 8 w 8"/>
                <a:gd name="T3" fmla="*/ 44 h 48"/>
                <a:gd name="T4" fmla="*/ 8 w 8"/>
                <a:gd name="T5" fmla="*/ 4 h 48"/>
                <a:gd name="T6" fmla="*/ 4 w 8"/>
                <a:gd name="T7" fmla="*/ 0 h 48"/>
                <a:gd name="T8" fmla="*/ 0 w 8"/>
                <a:gd name="T9" fmla="*/ 4 h 48"/>
                <a:gd name="T10" fmla="*/ 0 w 8"/>
                <a:gd name="T11" fmla="*/ 44 h 48"/>
                <a:gd name="T12" fmla="*/ 4 w 8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48"/>
                  </a:move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7331" y="476"/>
              <a:ext cx="15" cy="124"/>
            </a:xfrm>
            <a:custGeom>
              <a:avLst/>
              <a:gdLst>
                <a:gd name="T0" fmla="*/ 4 w 8"/>
                <a:gd name="T1" fmla="*/ 67 h 67"/>
                <a:gd name="T2" fmla="*/ 8 w 8"/>
                <a:gd name="T3" fmla="*/ 63 h 67"/>
                <a:gd name="T4" fmla="*/ 8 w 8"/>
                <a:gd name="T5" fmla="*/ 4 h 67"/>
                <a:gd name="T6" fmla="*/ 4 w 8"/>
                <a:gd name="T7" fmla="*/ 0 h 67"/>
                <a:gd name="T8" fmla="*/ 0 w 8"/>
                <a:gd name="T9" fmla="*/ 4 h 67"/>
                <a:gd name="T10" fmla="*/ 0 w 8"/>
                <a:gd name="T11" fmla="*/ 63 h 67"/>
                <a:gd name="T12" fmla="*/ 4 w 8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7">
                  <a:moveTo>
                    <a:pt x="4" y="67"/>
                  </a:moveTo>
                  <a:cubicBezTo>
                    <a:pt x="6" y="67"/>
                    <a:pt x="8" y="65"/>
                    <a:pt x="8" y="6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7"/>
                    <a:pt x="4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7266" y="511"/>
              <a:ext cx="15" cy="89"/>
            </a:xfrm>
            <a:custGeom>
              <a:avLst/>
              <a:gdLst>
                <a:gd name="T0" fmla="*/ 4 w 8"/>
                <a:gd name="T1" fmla="*/ 48 h 48"/>
                <a:gd name="T2" fmla="*/ 8 w 8"/>
                <a:gd name="T3" fmla="*/ 44 h 48"/>
                <a:gd name="T4" fmla="*/ 8 w 8"/>
                <a:gd name="T5" fmla="*/ 4 h 48"/>
                <a:gd name="T6" fmla="*/ 4 w 8"/>
                <a:gd name="T7" fmla="*/ 0 h 48"/>
                <a:gd name="T8" fmla="*/ 0 w 8"/>
                <a:gd name="T9" fmla="*/ 4 h 48"/>
                <a:gd name="T10" fmla="*/ 0 w 8"/>
                <a:gd name="T11" fmla="*/ 44 h 48"/>
                <a:gd name="T12" fmla="*/ 4 w 8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48"/>
                  </a:move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247" y="1207"/>
              <a:ext cx="186" cy="122"/>
            </a:xfrm>
            <a:custGeom>
              <a:avLst/>
              <a:gdLst>
                <a:gd name="T0" fmla="*/ 84 w 100"/>
                <a:gd name="T1" fmla="*/ 0 h 66"/>
                <a:gd name="T2" fmla="*/ 16 w 100"/>
                <a:gd name="T3" fmla="*/ 0 h 66"/>
                <a:gd name="T4" fmla="*/ 0 w 100"/>
                <a:gd name="T5" fmla="*/ 16 h 66"/>
                <a:gd name="T6" fmla="*/ 0 w 100"/>
                <a:gd name="T7" fmla="*/ 66 h 66"/>
                <a:gd name="T8" fmla="*/ 100 w 100"/>
                <a:gd name="T9" fmla="*/ 66 h 66"/>
                <a:gd name="T10" fmla="*/ 100 w 100"/>
                <a:gd name="T11" fmla="*/ 16 h 66"/>
                <a:gd name="T12" fmla="*/ 84 w 100"/>
                <a:gd name="T13" fmla="*/ 0 h 66"/>
                <a:gd name="T14" fmla="*/ 88 w 100"/>
                <a:gd name="T15" fmla="*/ 48 h 66"/>
                <a:gd name="T16" fmla="*/ 84 w 100"/>
                <a:gd name="T17" fmla="*/ 52 h 66"/>
                <a:gd name="T18" fmla="*/ 80 w 100"/>
                <a:gd name="T19" fmla="*/ 48 h 66"/>
                <a:gd name="T20" fmla="*/ 80 w 100"/>
                <a:gd name="T21" fmla="*/ 25 h 66"/>
                <a:gd name="T22" fmla="*/ 84 w 100"/>
                <a:gd name="T23" fmla="*/ 21 h 66"/>
                <a:gd name="T24" fmla="*/ 88 w 100"/>
                <a:gd name="T25" fmla="*/ 25 h 66"/>
                <a:gd name="T26" fmla="*/ 88 w 100"/>
                <a:gd name="T27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66">
                  <a:moveTo>
                    <a:pt x="8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0" y="7"/>
                    <a:pt x="93" y="0"/>
                    <a:pt x="84" y="0"/>
                  </a:cubicBezTo>
                  <a:close/>
                  <a:moveTo>
                    <a:pt x="88" y="48"/>
                  </a:moveTo>
                  <a:cubicBezTo>
                    <a:pt x="88" y="50"/>
                    <a:pt x="86" y="52"/>
                    <a:pt x="84" y="52"/>
                  </a:cubicBezTo>
                  <a:cubicBezTo>
                    <a:pt x="82" y="52"/>
                    <a:pt x="80" y="50"/>
                    <a:pt x="80" y="48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80" y="23"/>
                    <a:pt x="82" y="21"/>
                    <a:pt x="84" y="21"/>
                  </a:cubicBezTo>
                  <a:cubicBezTo>
                    <a:pt x="86" y="21"/>
                    <a:pt x="88" y="23"/>
                    <a:pt x="88" y="25"/>
                  </a:cubicBezTo>
                  <a:lnTo>
                    <a:pt x="8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247" y="1344"/>
              <a:ext cx="186" cy="219"/>
            </a:xfrm>
            <a:custGeom>
              <a:avLst/>
              <a:gdLst>
                <a:gd name="T0" fmla="*/ 0 w 100"/>
                <a:gd name="T1" fmla="*/ 0 h 118"/>
                <a:gd name="T2" fmla="*/ 0 w 100"/>
                <a:gd name="T3" fmla="*/ 90 h 118"/>
                <a:gd name="T4" fmla="*/ 16 w 100"/>
                <a:gd name="T5" fmla="*/ 105 h 118"/>
                <a:gd name="T6" fmla="*/ 17 w 100"/>
                <a:gd name="T7" fmla="*/ 105 h 118"/>
                <a:gd name="T8" fmla="*/ 17 w 100"/>
                <a:gd name="T9" fmla="*/ 114 h 118"/>
                <a:gd name="T10" fmla="*/ 21 w 100"/>
                <a:gd name="T11" fmla="*/ 118 h 118"/>
                <a:gd name="T12" fmla="*/ 25 w 100"/>
                <a:gd name="T13" fmla="*/ 114 h 118"/>
                <a:gd name="T14" fmla="*/ 25 w 100"/>
                <a:gd name="T15" fmla="*/ 105 h 118"/>
                <a:gd name="T16" fmla="*/ 75 w 100"/>
                <a:gd name="T17" fmla="*/ 105 h 118"/>
                <a:gd name="T18" fmla="*/ 75 w 100"/>
                <a:gd name="T19" fmla="*/ 114 h 118"/>
                <a:gd name="T20" fmla="*/ 79 w 100"/>
                <a:gd name="T21" fmla="*/ 118 h 118"/>
                <a:gd name="T22" fmla="*/ 83 w 100"/>
                <a:gd name="T23" fmla="*/ 114 h 118"/>
                <a:gd name="T24" fmla="*/ 83 w 100"/>
                <a:gd name="T25" fmla="*/ 105 h 118"/>
                <a:gd name="T26" fmla="*/ 84 w 100"/>
                <a:gd name="T27" fmla="*/ 105 h 118"/>
                <a:gd name="T28" fmla="*/ 100 w 100"/>
                <a:gd name="T29" fmla="*/ 90 h 118"/>
                <a:gd name="T30" fmla="*/ 100 w 100"/>
                <a:gd name="T31" fmla="*/ 0 h 118"/>
                <a:gd name="T32" fmla="*/ 0 w 100"/>
                <a:gd name="T33" fmla="*/ 0 h 118"/>
                <a:gd name="T34" fmla="*/ 88 w 100"/>
                <a:gd name="T35" fmla="*/ 39 h 118"/>
                <a:gd name="T36" fmla="*/ 84 w 100"/>
                <a:gd name="T37" fmla="*/ 44 h 118"/>
                <a:gd name="T38" fmla="*/ 80 w 100"/>
                <a:gd name="T39" fmla="*/ 39 h 118"/>
                <a:gd name="T40" fmla="*/ 80 w 100"/>
                <a:gd name="T41" fmla="*/ 17 h 118"/>
                <a:gd name="T42" fmla="*/ 84 w 100"/>
                <a:gd name="T43" fmla="*/ 13 h 118"/>
                <a:gd name="T44" fmla="*/ 88 w 100"/>
                <a:gd name="T45" fmla="*/ 17 h 118"/>
                <a:gd name="T46" fmla="*/ 88 w 100"/>
                <a:gd name="T47" fmla="*/ 3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0" h="118">
                  <a:moveTo>
                    <a:pt x="0" y="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98"/>
                    <a:pt x="7" y="105"/>
                    <a:pt x="16" y="105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7" y="116"/>
                    <a:pt x="18" y="118"/>
                    <a:pt x="21" y="118"/>
                  </a:cubicBezTo>
                  <a:cubicBezTo>
                    <a:pt x="23" y="118"/>
                    <a:pt x="25" y="116"/>
                    <a:pt x="25" y="11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5" y="116"/>
                    <a:pt x="77" y="118"/>
                    <a:pt x="79" y="118"/>
                  </a:cubicBezTo>
                  <a:cubicBezTo>
                    <a:pt x="81" y="118"/>
                    <a:pt x="83" y="116"/>
                    <a:pt x="83" y="114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93" y="105"/>
                    <a:pt x="100" y="98"/>
                    <a:pt x="100" y="90"/>
                  </a:cubicBezTo>
                  <a:cubicBezTo>
                    <a:pt x="100" y="0"/>
                    <a:pt x="100" y="0"/>
                    <a:pt x="100" y="0"/>
                  </a:cubicBezTo>
                  <a:lnTo>
                    <a:pt x="0" y="0"/>
                  </a:lnTo>
                  <a:close/>
                  <a:moveTo>
                    <a:pt x="88" y="39"/>
                  </a:moveTo>
                  <a:cubicBezTo>
                    <a:pt x="88" y="42"/>
                    <a:pt x="86" y="44"/>
                    <a:pt x="84" y="44"/>
                  </a:cubicBezTo>
                  <a:cubicBezTo>
                    <a:pt x="82" y="44"/>
                    <a:pt x="80" y="42"/>
                    <a:pt x="80" y="39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5"/>
                    <a:pt x="82" y="13"/>
                    <a:pt x="84" y="13"/>
                  </a:cubicBezTo>
                  <a:cubicBezTo>
                    <a:pt x="86" y="13"/>
                    <a:pt x="88" y="15"/>
                    <a:pt x="88" y="17"/>
                  </a:cubicBezTo>
                  <a:lnTo>
                    <a:pt x="88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4908" y="422"/>
              <a:ext cx="180" cy="163"/>
            </a:xfrm>
            <a:custGeom>
              <a:avLst/>
              <a:gdLst>
                <a:gd name="T0" fmla="*/ 32 w 97"/>
                <a:gd name="T1" fmla="*/ 57 h 88"/>
                <a:gd name="T2" fmla="*/ 4 w 97"/>
                <a:gd name="T3" fmla="*/ 51 h 88"/>
                <a:gd name="T4" fmla="*/ 30 w 97"/>
                <a:gd name="T5" fmla="*/ 71 h 88"/>
                <a:gd name="T6" fmla="*/ 23 w 97"/>
                <a:gd name="T7" fmla="*/ 75 h 88"/>
                <a:gd name="T8" fmla="*/ 52 w 97"/>
                <a:gd name="T9" fmla="*/ 88 h 88"/>
                <a:gd name="T10" fmla="*/ 82 w 97"/>
                <a:gd name="T11" fmla="*/ 75 h 88"/>
                <a:gd name="T12" fmla="*/ 67 w 97"/>
                <a:gd name="T13" fmla="*/ 68 h 88"/>
                <a:gd name="T14" fmla="*/ 97 w 97"/>
                <a:gd name="T15" fmla="*/ 57 h 88"/>
                <a:gd name="T16" fmla="*/ 57 w 97"/>
                <a:gd name="T17" fmla="*/ 54 h 88"/>
                <a:gd name="T18" fmla="*/ 78 w 97"/>
                <a:gd name="T19" fmla="*/ 32 h 88"/>
                <a:gd name="T20" fmla="*/ 52 w 97"/>
                <a:gd name="T21" fmla="*/ 40 h 88"/>
                <a:gd name="T22" fmla="*/ 65 w 97"/>
                <a:gd name="T23" fmla="*/ 0 h 88"/>
                <a:gd name="T24" fmla="*/ 40 w 97"/>
                <a:gd name="T25" fmla="*/ 38 h 88"/>
                <a:gd name="T26" fmla="*/ 0 w 97"/>
                <a:gd name="T27" fmla="*/ 13 h 88"/>
                <a:gd name="T28" fmla="*/ 32 w 97"/>
                <a:gd name="T29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88">
                  <a:moveTo>
                    <a:pt x="32" y="57"/>
                  </a:moveTo>
                  <a:cubicBezTo>
                    <a:pt x="23" y="48"/>
                    <a:pt x="4" y="51"/>
                    <a:pt x="4" y="51"/>
                  </a:cubicBezTo>
                  <a:cubicBezTo>
                    <a:pt x="18" y="56"/>
                    <a:pt x="27" y="68"/>
                    <a:pt x="30" y="71"/>
                  </a:cubicBezTo>
                  <a:cubicBezTo>
                    <a:pt x="27" y="72"/>
                    <a:pt x="25" y="74"/>
                    <a:pt x="23" y="75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77" y="72"/>
                    <a:pt x="72" y="69"/>
                    <a:pt x="67" y="68"/>
                  </a:cubicBezTo>
                  <a:cubicBezTo>
                    <a:pt x="77" y="56"/>
                    <a:pt x="97" y="57"/>
                    <a:pt x="97" y="57"/>
                  </a:cubicBezTo>
                  <a:cubicBezTo>
                    <a:pt x="79" y="43"/>
                    <a:pt x="57" y="54"/>
                    <a:pt x="57" y="54"/>
                  </a:cubicBezTo>
                  <a:cubicBezTo>
                    <a:pt x="61" y="40"/>
                    <a:pt x="78" y="32"/>
                    <a:pt x="78" y="32"/>
                  </a:cubicBezTo>
                  <a:cubicBezTo>
                    <a:pt x="65" y="34"/>
                    <a:pt x="57" y="37"/>
                    <a:pt x="52" y="40"/>
                  </a:cubicBezTo>
                  <a:cubicBezTo>
                    <a:pt x="51" y="9"/>
                    <a:pt x="65" y="0"/>
                    <a:pt x="65" y="0"/>
                  </a:cubicBezTo>
                  <a:cubicBezTo>
                    <a:pt x="48" y="9"/>
                    <a:pt x="42" y="31"/>
                    <a:pt x="40" y="38"/>
                  </a:cubicBezTo>
                  <a:cubicBezTo>
                    <a:pt x="27" y="17"/>
                    <a:pt x="0" y="13"/>
                    <a:pt x="0" y="13"/>
                  </a:cubicBezTo>
                  <a:cubicBezTo>
                    <a:pt x="27" y="29"/>
                    <a:pt x="32" y="57"/>
                    <a:pt x="3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4907" y="573"/>
              <a:ext cx="79" cy="55"/>
            </a:xfrm>
            <a:custGeom>
              <a:avLst/>
              <a:gdLst>
                <a:gd name="T0" fmla="*/ 17 w 43"/>
                <a:gd name="T1" fmla="*/ 0 h 30"/>
                <a:gd name="T2" fmla="*/ 0 w 43"/>
                <a:gd name="T3" fmla="*/ 30 h 30"/>
                <a:gd name="T4" fmla="*/ 43 w 43"/>
                <a:gd name="T5" fmla="*/ 12 h 30"/>
                <a:gd name="T6" fmla="*/ 17 w 43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0">
                  <a:moveTo>
                    <a:pt x="17" y="0"/>
                  </a:moveTo>
                  <a:cubicBezTo>
                    <a:pt x="9" y="8"/>
                    <a:pt x="3" y="19"/>
                    <a:pt x="0" y="30"/>
                  </a:cubicBezTo>
                  <a:cubicBezTo>
                    <a:pt x="43" y="12"/>
                    <a:pt x="43" y="12"/>
                    <a:pt x="43" y="12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4903" y="602"/>
              <a:ext cx="206" cy="100"/>
            </a:xfrm>
            <a:custGeom>
              <a:avLst/>
              <a:gdLst>
                <a:gd name="T0" fmla="*/ 111 w 111"/>
                <a:gd name="T1" fmla="*/ 30 h 54"/>
                <a:gd name="T2" fmla="*/ 111 w 111"/>
                <a:gd name="T3" fmla="*/ 24 h 54"/>
                <a:gd name="T4" fmla="*/ 55 w 111"/>
                <a:gd name="T5" fmla="*/ 0 h 54"/>
                <a:gd name="T6" fmla="*/ 0 w 111"/>
                <a:gd name="T7" fmla="*/ 24 h 54"/>
                <a:gd name="T8" fmla="*/ 0 w 111"/>
                <a:gd name="T9" fmla="*/ 30 h 54"/>
                <a:gd name="T10" fmla="*/ 55 w 111"/>
                <a:gd name="T11" fmla="*/ 54 h 54"/>
                <a:gd name="T12" fmla="*/ 111 w 111"/>
                <a:gd name="T1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54">
                  <a:moveTo>
                    <a:pt x="111" y="30"/>
                  </a:moveTo>
                  <a:cubicBezTo>
                    <a:pt x="111" y="28"/>
                    <a:pt x="111" y="26"/>
                    <a:pt x="111" y="2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8"/>
                    <a:pt x="0" y="30"/>
                  </a:cubicBezTo>
                  <a:cubicBezTo>
                    <a:pt x="55" y="54"/>
                    <a:pt x="55" y="54"/>
                    <a:pt x="55" y="54"/>
                  </a:cubicBezTo>
                  <a:lnTo>
                    <a:pt x="11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4903" y="675"/>
              <a:ext cx="83" cy="63"/>
            </a:xfrm>
            <a:custGeom>
              <a:avLst/>
              <a:gdLst>
                <a:gd name="T0" fmla="*/ 0 w 45"/>
                <a:gd name="T1" fmla="*/ 0 h 34"/>
                <a:gd name="T2" fmla="*/ 13 w 45"/>
                <a:gd name="T3" fmla="*/ 34 h 34"/>
                <a:gd name="T4" fmla="*/ 45 w 45"/>
                <a:gd name="T5" fmla="*/ 20 h 34"/>
                <a:gd name="T6" fmla="*/ 0 w 45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34">
                  <a:moveTo>
                    <a:pt x="0" y="0"/>
                  </a:moveTo>
                  <a:cubicBezTo>
                    <a:pt x="2" y="13"/>
                    <a:pt x="6" y="25"/>
                    <a:pt x="13" y="34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5025" y="573"/>
              <a:ext cx="80" cy="55"/>
            </a:xfrm>
            <a:custGeom>
              <a:avLst/>
              <a:gdLst>
                <a:gd name="T0" fmla="*/ 0 w 43"/>
                <a:gd name="T1" fmla="*/ 12 h 30"/>
                <a:gd name="T2" fmla="*/ 43 w 43"/>
                <a:gd name="T3" fmla="*/ 30 h 30"/>
                <a:gd name="T4" fmla="*/ 26 w 43"/>
                <a:gd name="T5" fmla="*/ 0 h 30"/>
                <a:gd name="T6" fmla="*/ 0 w 43"/>
                <a:gd name="T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0">
                  <a:moveTo>
                    <a:pt x="0" y="12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0" y="19"/>
                    <a:pt x="34" y="8"/>
                    <a:pt x="26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4938" y="721"/>
              <a:ext cx="135" cy="57"/>
            </a:xfrm>
            <a:custGeom>
              <a:avLst/>
              <a:gdLst>
                <a:gd name="T0" fmla="*/ 0 w 73"/>
                <a:gd name="T1" fmla="*/ 15 h 31"/>
                <a:gd name="T2" fmla="*/ 36 w 73"/>
                <a:gd name="T3" fmla="*/ 31 h 31"/>
                <a:gd name="T4" fmla="*/ 73 w 73"/>
                <a:gd name="T5" fmla="*/ 15 h 31"/>
                <a:gd name="T6" fmla="*/ 36 w 73"/>
                <a:gd name="T7" fmla="*/ 0 h 31"/>
                <a:gd name="T8" fmla="*/ 0 w 73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1">
                  <a:moveTo>
                    <a:pt x="0" y="15"/>
                  </a:moveTo>
                  <a:cubicBezTo>
                    <a:pt x="10" y="25"/>
                    <a:pt x="22" y="31"/>
                    <a:pt x="36" y="31"/>
                  </a:cubicBezTo>
                  <a:cubicBezTo>
                    <a:pt x="50" y="31"/>
                    <a:pt x="63" y="25"/>
                    <a:pt x="73" y="1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5025" y="675"/>
              <a:ext cx="84" cy="63"/>
            </a:xfrm>
            <a:custGeom>
              <a:avLst/>
              <a:gdLst>
                <a:gd name="T0" fmla="*/ 32 w 45"/>
                <a:gd name="T1" fmla="*/ 34 h 34"/>
                <a:gd name="T2" fmla="*/ 45 w 45"/>
                <a:gd name="T3" fmla="*/ 0 h 34"/>
                <a:gd name="T4" fmla="*/ 0 w 45"/>
                <a:gd name="T5" fmla="*/ 20 h 34"/>
                <a:gd name="T6" fmla="*/ 32 w 45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34">
                  <a:moveTo>
                    <a:pt x="32" y="34"/>
                  </a:moveTo>
                  <a:cubicBezTo>
                    <a:pt x="39" y="25"/>
                    <a:pt x="43" y="13"/>
                    <a:pt x="45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3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1806" y="1201"/>
              <a:ext cx="178" cy="358"/>
            </a:xfrm>
            <a:custGeom>
              <a:avLst/>
              <a:gdLst>
                <a:gd name="T0" fmla="*/ 90 w 96"/>
                <a:gd name="T1" fmla="*/ 78 h 193"/>
                <a:gd name="T2" fmla="*/ 94 w 96"/>
                <a:gd name="T3" fmla="*/ 37 h 193"/>
                <a:gd name="T4" fmla="*/ 92 w 96"/>
                <a:gd name="T5" fmla="*/ 30 h 193"/>
                <a:gd name="T6" fmla="*/ 33 w 96"/>
                <a:gd name="T7" fmla="*/ 12 h 193"/>
                <a:gd name="T8" fmla="*/ 14 w 96"/>
                <a:gd name="T9" fmla="*/ 2 h 193"/>
                <a:gd name="T10" fmla="*/ 1 w 96"/>
                <a:gd name="T11" fmla="*/ 14 h 193"/>
                <a:gd name="T12" fmla="*/ 18 w 96"/>
                <a:gd name="T13" fmla="*/ 9 h 193"/>
                <a:gd name="T14" fmla="*/ 26 w 96"/>
                <a:gd name="T15" fmla="*/ 15 h 193"/>
                <a:gd name="T16" fmla="*/ 4 w 96"/>
                <a:gd name="T17" fmla="*/ 30 h 193"/>
                <a:gd name="T18" fmla="*/ 2 w 96"/>
                <a:gd name="T19" fmla="*/ 37 h 193"/>
                <a:gd name="T20" fmla="*/ 10 w 96"/>
                <a:gd name="T21" fmla="*/ 66 h 193"/>
                <a:gd name="T22" fmla="*/ 0 w 96"/>
                <a:gd name="T23" fmla="*/ 101 h 193"/>
                <a:gd name="T24" fmla="*/ 43 w 96"/>
                <a:gd name="T25" fmla="*/ 185 h 193"/>
                <a:gd name="T26" fmla="*/ 29 w 96"/>
                <a:gd name="T27" fmla="*/ 189 h 193"/>
                <a:gd name="T28" fmla="*/ 64 w 96"/>
                <a:gd name="T29" fmla="*/ 193 h 193"/>
                <a:gd name="T30" fmla="*/ 64 w 96"/>
                <a:gd name="T31" fmla="*/ 185 h 193"/>
                <a:gd name="T32" fmla="*/ 54 w 96"/>
                <a:gd name="T33" fmla="*/ 149 h 193"/>
                <a:gd name="T34" fmla="*/ 64 w 96"/>
                <a:gd name="T35" fmla="*/ 120 h 193"/>
                <a:gd name="T36" fmla="*/ 57 w 96"/>
                <a:gd name="T37" fmla="*/ 125 h 193"/>
                <a:gd name="T38" fmla="*/ 50 w 96"/>
                <a:gd name="T39" fmla="*/ 117 h 193"/>
                <a:gd name="T40" fmla="*/ 51 w 96"/>
                <a:gd name="T41" fmla="*/ 113 h 193"/>
                <a:gd name="T42" fmla="*/ 59 w 96"/>
                <a:gd name="T43" fmla="*/ 110 h 193"/>
                <a:gd name="T44" fmla="*/ 64 w 96"/>
                <a:gd name="T45" fmla="*/ 118 h 193"/>
                <a:gd name="T46" fmla="*/ 83 w 96"/>
                <a:gd name="T47" fmla="*/ 38 h 193"/>
                <a:gd name="T48" fmla="*/ 57 w 96"/>
                <a:gd name="T49" fmla="*/ 63 h 193"/>
                <a:gd name="T50" fmla="*/ 83 w 96"/>
                <a:gd name="T51" fmla="*/ 38 h 193"/>
                <a:gd name="T52" fmla="*/ 48 w 96"/>
                <a:gd name="T53" fmla="*/ 63 h 193"/>
                <a:gd name="T54" fmla="*/ 13 w 96"/>
                <a:gd name="T55" fmla="*/ 38 h 193"/>
                <a:gd name="T56" fmla="*/ 38 w 96"/>
                <a:gd name="T57" fmla="*/ 95 h 193"/>
                <a:gd name="T58" fmla="*/ 31 w 96"/>
                <a:gd name="T59" fmla="*/ 87 h 193"/>
                <a:gd name="T60" fmla="*/ 38 w 96"/>
                <a:gd name="T61" fmla="*/ 80 h 193"/>
                <a:gd name="T62" fmla="*/ 45 w 96"/>
                <a:gd name="T63" fmla="*/ 84 h 193"/>
                <a:gd name="T64" fmla="*/ 46 w 96"/>
                <a:gd name="T65" fmla="*/ 89 h 193"/>
                <a:gd name="T66" fmla="*/ 38 w 96"/>
                <a:gd name="T67" fmla="*/ 9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193">
                  <a:moveTo>
                    <a:pt x="96" y="101"/>
                  </a:moveTo>
                  <a:cubicBezTo>
                    <a:pt x="96" y="93"/>
                    <a:pt x="94" y="85"/>
                    <a:pt x="90" y="78"/>
                  </a:cubicBezTo>
                  <a:cubicBezTo>
                    <a:pt x="90" y="78"/>
                    <a:pt x="88" y="73"/>
                    <a:pt x="86" y="66"/>
                  </a:cubicBezTo>
                  <a:cubicBezTo>
                    <a:pt x="84" y="53"/>
                    <a:pt x="86" y="43"/>
                    <a:pt x="94" y="37"/>
                  </a:cubicBezTo>
                  <a:cubicBezTo>
                    <a:pt x="96" y="36"/>
                    <a:pt x="96" y="34"/>
                    <a:pt x="96" y="32"/>
                  </a:cubicBezTo>
                  <a:cubicBezTo>
                    <a:pt x="95" y="31"/>
                    <a:pt x="94" y="30"/>
                    <a:pt x="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38" y="22"/>
                    <a:pt x="35" y="16"/>
                    <a:pt x="33" y="12"/>
                  </a:cubicBezTo>
                  <a:cubicBezTo>
                    <a:pt x="30" y="6"/>
                    <a:pt x="27" y="3"/>
                    <a:pt x="23" y="2"/>
                  </a:cubicBezTo>
                  <a:cubicBezTo>
                    <a:pt x="18" y="0"/>
                    <a:pt x="14" y="2"/>
                    <a:pt x="14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9"/>
                    <a:pt x="0" y="12"/>
                    <a:pt x="1" y="14"/>
                  </a:cubicBezTo>
                  <a:cubicBezTo>
                    <a:pt x="2" y="16"/>
                    <a:pt x="4" y="16"/>
                    <a:pt x="6" y="1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9" y="9"/>
                    <a:pt x="20" y="9"/>
                  </a:cubicBezTo>
                  <a:cubicBezTo>
                    <a:pt x="22" y="10"/>
                    <a:pt x="24" y="12"/>
                    <a:pt x="26" y="15"/>
                  </a:cubicBezTo>
                  <a:cubicBezTo>
                    <a:pt x="27" y="18"/>
                    <a:pt x="30" y="24"/>
                    <a:pt x="3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1" y="31"/>
                    <a:pt x="0" y="32"/>
                  </a:cubicBezTo>
                  <a:cubicBezTo>
                    <a:pt x="0" y="34"/>
                    <a:pt x="0" y="36"/>
                    <a:pt x="2" y="37"/>
                  </a:cubicBezTo>
                  <a:cubicBezTo>
                    <a:pt x="10" y="43"/>
                    <a:pt x="13" y="53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73"/>
                    <a:pt x="6" y="78"/>
                    <a:pt x="6" y="78"/>
                  </a:cubicBezTo>
                  <a:cubicBezTo>
                    <a:pt x="6" y="80"/>
                    <a:pt x="0" y="93"/>
                    <a:pt x="0" y="101"/>
                  </a:cubicBezTo>
                  <a:cubicBezTo>
                    <a:pt x="0" y="126"/>
                    <a:pt x="19" y="146"/>
                    <a:pt x="43" y="149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0" y="185"/>
                    <a:pt x="29" y="187"/>
                    <a:pt x="29" y="189"/>
                  </a:cubicBezTo>
                  <a:cubicBezTo>
                    <a:pt x="29" y="191"/>
                    <a:pt x="30" y="193"/>
                    <a:pt x="33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66" y="193"/>
                    <a:pt x="68" y="191"/>
                    <a:pt x="68" y="189"/>
                  </a:cubicBezTo>
                  <a:cubicBezTo>
                    <a:pt x="68" y="187"/>
                    <a:pt x="66" y="185"/>
                    <a:pt x="64" y="185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49"/>
                    <a:pt x="54" y="149"/>
                    <a:pt x="54" y="149"/>
                  </a:cubicBezTo>
                  <a:cubicBezTo>
                    <a:pt x="77" y="146"/>
                    <a:pt x="96" y="126"/>
                    <a:pt x="96" y="101"/>
                  </a:cubicBezTo>
                  <a:close/>
                  <a:moveTo>
                    <a:pt x="64" y="120"/>
                  </a:moveTo>
                  <a:cubicBezTo>
                    <a:pt x="64" y="121"/>
                    <a:pt x="64" y="122"/>
                    <a:pt x="63" y="122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55" y="126"/>
                    <a:pt x="53" y="125"/>
                    <a:pt x="53" y="12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49" y="116"/>
                    <a:pt x="49" y="116"/>
                    <a:pt x="49" y="115"/>
                  </a:cubicBezTo>
                  <a:cubicBezTo>
                    <a:pt x="50" y="114"/>
                    <a:pt x="50" y="113"/>
                    <a:pt x="51" y="113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8" y="110"/>
                    <a:pt x="58" y="110"/>
                    <a:pt x="59" y="110"/>
                  </a:cubicBezTo>
                  <a:cubicBezTo>
                    <a:pt x="60" y="110"/>
                    <a:pt x="61" y="111"/>
                    <a:pt x="61" y="112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5" y="119"/>
                    <a:pt x="65" y="119"/>
                    <a:pt x="64" y="120"/>
                  </a:cubicBezTo>
                  <a:close/>
                  <a:moveTo>
                    <a:pt x="83" y="38"/>
                  </a:moveTo>
                  <a:cubicBezTo>
                    <a:pt x="78" y="44"/>
                    <a:pt x="76" y="53"/>
                    <a:pt x="78" y="63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59"/>
                    <a:pt x="50" y="48"/>
                    <a:pt x="45" y="38"/>
                  </a:cubicBezTo>
                  <a:lnTo>
                    <a:pt x="83" y="38"/>
                  </a:lnTo>
                  <a:close/>
                  <a:moveTo>
                    <a:pt x="36" y="38"/>
                  </a:moveTo>
                  <a:cubicBezTo>
                    <a:pt x="41" y="47"/>
                    <a:pt x="45" y="57"/>
                    <a:pt x="48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53"/>
                    <a:pt x="18" y="44"/>
                    <a:pt x="13" y="38"/>
                  </a:cubicBezTo>
                  <a:lnTo>
                    <a:pt x="36" y="38"/>
                  </a:lnTo>
                  <a:close/>
                  <a:moveTo>
                    <a:pt x="38" y="95"/>
                  </a:moveTo>
                  <a:cubicBezTo>
                    <a:pt x="32" y="92"/>
                    <a:pt x="32" y="92"/>
                    <a:pt x="32" y="92"/>
                  </a:cubicBezTo>
                  <a:cubicBezTo>
                    <a:pt x="31" y="91"/>
                    <a:pt x="31" y="89"/>
                    <a:pt x="31" y="87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6" y="81"/>
                    <a:pt x="37" y="80"/>
                    <a:pt x="38" y="80"/>
                  </a:cubicBezTo>
                  <a:cubicBezTo>
                    <a:pt x="38" y="80"/>
                    <a:pt x="39" y="80"/>
                    <a:pt x="39" y="81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6" y="85"/>
                    <a:pt x="46" y="86"/>
                    <a:pt x="47" y="86"/>
                  </a:cubicBezTo>
                  <a:cubicBezTo>
                    <a:pt x="47" y="87"/>
                    <a:pt x="47" y="88"/>
                    <a:pt x="46" y="89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2" y="96"/>
                    <a:pt x="40" y="96"/>
                    <a:pt x="38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2549" y="1209"/>
              <a:ext cx="71" cy="107"/>
            </a:xfrm>
            <a:custGeom>
              <a:avLst/>
              <a:gdLst>
                <a:gd name="T0" fmla="*/ 31 w 38"/>
                <a:gd name="T1" fmla="*/ 57 h 58"/>
                <a:gd name="T2" fmla="*/ 34 w 38"/>
                <a:gd name="T3" fmla="*/ 58 h 58"/>
                <a:gd name="T4" fmla="*/ 37 w 38"/>
                <a:gd name="T5" fmla="*/ 56 h 58"/>
                <a:gd name="T6" fmla="*/ 36 w 38"/>
                <a:gd name="T7" fmla="*/ 50 h 58"/>
                <a:gd name="T8" fmla="*/ 9 w 38"/>
                <a:gd name="T9" fmla="*/ 4 h 58"/>
                <a:gd name="T10" fmla="*/ 4 w 38"/>
                <a:gd name="T11" fmla="*/ 0 h 58"/>
                <a:gd name="T12" fmla="*/ 0 w 38"/>
                <a:gd name="T13" fmla="*/ 5 h 58"/>
                <a:gd name="T14" fmla="*/ 31 w 38"/>
                <a:gd name="T1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8">
                  <a:moveTo>
                    <a:pt x="31" y="57"/>
                  </a:moveTo>
                  <a:cubicBezTo>
                    <a:pt x="32" y="57"/>
                    <a:pt x="33" y="58"/>
                    <a:pt x="34" y="58"/>
                  </a:cubicBezTo>
                  <a:cubicBezTo>
                    <a:pt x="35" y="58"/>
                    <a:pt x="36" y="57"/>
                    <a:pt x="37" y="56"/>
                  </a:cubicBezTo>
                  <a:cubicBezTo>
                    <a:pt x="38" y="54"/>
                    <a:pt x="38" y="52"/>
                    <a:pt x="36" y="50"/>
                  </a:cubicBezTo>
                  <a:cubicBezTo>
                    <a:pt x="12" y="29"/>
                    <a:pt x="9" y="4"/>
                    <a:pt x="9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1" y="6"/>
                    <a:pt x="4" y="33"/>
                    <a:pt x="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2499" y="1199"/>
              <a:ext cx="343" cy="356"/>
            </a:xfrm>
            <a:custGeom>
              <a:avLst/>
              <a:gdLst>
                <a:gd name="T0" fmla="*/ 168 w 185"/>
                <a:gd name="T1" fmla="*/ 82 h 192"/>
                <a:gd name="T2" fmla="*/ 136 w 185"/>
                <a:gd name="T3" fmla="*/ 20 h 192"/>
                <a:gd name="T4" fmla="*/ 111 w 185"/>
                <a:gd name="T5" fmla="*/ 0 h 192"/>
                <a:gd name="T6" fmla="*/ 99 w 185"/>
                <a:gd name="T7" fmla="*/ 4 h 192"/>
                <a:gd name="T8" fmla="*/ 66 w 185"/>
                <a:gd name="T9" fmla="*/ 15 h 192"/>
                <a:gd name="T10" fmla="*/ 59 w 185"/>
                <a:gd name="T11" fmla="*/ 39 h 192"/>
                <a:gd name="T12" fmla="*/ 93 w 185"/>
                <a:gd name="T13" fmla="*/ 13 h 192"/>
                <a:gd name="T14" fmla="*/ 103 w 185"/>
                <a:gd name="T15" fmla="*/ 11 h 192"/>
                <a:gd name="T16" fmla="*/ 86 w 185"/>
                <a:gd name="T17" fmla="*/ 31 h 192"/>
                <a:gd name="T18" fmla="*/ 73 w 185"/>
                <a:gd name="T19" fmla="*/ 39 h 192"/>
                <a:gd name="T20" fmla="*/ 88 w 185"/>
                <a:gd name="T21" fmla="*/ 45 h 192"/>
                <a:gd name="T22" fmla="*/ 118 w 185"/>
                <a:gd name="T23" fmla="*/ 54 h 192"/>
                <a:gd name="T24" fmla="*/ 102 w 185"/>
                <a:gd name="T25" fmla="*/ 66 h 192"/>
                <a:gd name="T26" fmla="*/ 72 w 185"/>
                <a:gd name="T27" fmla="*/ 71 h 192"/>
                <a:gd name="T28" fmla="*/ 65 w 185"/>
                <a:gd name="T29" fmla="*/ 68 h 192"/>
                <a:gd name="T30" fmla="*/ 60 w 185"/>
                <a:gd name="T31" fmla="*/ 92 h 192"/>
                <a:gd name="T32" fmla="*/ 49 w 185"/>
                <a:gd name="T33" fmla="*/ 111 h 192"/>
                <a:gd name="T34" fmla="*/ 43 w 185"/>
                <a:gd name="T35" fmla="*/ 69 h 192"/>
                <a:gd name="T36" fmla="*/ 31 w 185"/>
                <a:gd name="T37" fmla="*/ 74 h 192"/>
                <a:gd name="T38" fmla="*/ 22 w 185"/>
                <a:gd name="T39" fmla="*/ 79 h 192"/>
                <a:gd name="T40" fmla="*/ 13 w 185"/>
                <a:gd name="T41" fmla="*/ 79 h 192"/>
                <a:gd name="T42" fmla="*/ 32 w 185"/>
                <a:gd name="T43" fmla="*/ 57 h 192"/>
                <a:gd name="T44" fmla="*/ 41 w 185"/>
                <a:gd name="T45" fmla="*/ 45 h 192"/>
                <a:gd name="T46" fmla="*/ 24 w 185"/>
                <a:gd name="T47" fmla="*/ 52 h 192"/>
                <a:gd name="T48" fmla="*/ 4 w 185"/>
                <a:gd name="T49" fmla="*/ 79 h 192"/>
                <a:gd name="T50" fmla="*/ 0 w 185"/>
                <a:gd name="T51" fmla="*/ 89 h 192"/>
                <a:gd name="T52" fmla="*/ 15 w 185"/>
                <a:gd name="T53" fmla="*/ 90 h 192"/>
                <a:gd name="T54" fmla="*/ 95 w 185"/>
                <a:gd name="T55" fmla="*/ 175 h 192"/>
                <a:gd name="T56" fmla="*/ 176 w 185"/>
                <a:gd name="T57" fmla="*/ 178 h 192"/>
                <a:gd name="T58" fmla="*/ 74 w 185"/>
                <a:gd name="T59" fmla="*/ 142 h 192"/>
                <a:gd name="T60" fmla="*/ 71 w 185"/>
                <a:gd name="T61" fmla="*/ 130 h 192"/>
                <a:gd name="T62" fmla="*/ 77 w 185"/>
                <a:gd name="T63" fmla="*/ 140 h 192"/>
                <a:gd name="T64" fmla="*/ 96 w 185"/>
                <a:gd name="T65" fmla="*/ 157 h 192"/>
                <a:gd name="T66" fmla="*/ 96 w 185"/>
                <a:gd name="T67" fmla="*/ 146 h 192"/>
                <a:gd name="T68" fmla="*/ 103 w 185"/>
                <a:gd name="T69" fmla="*/ 110 h 192"/>
                <a:gd name="T70" fmla="*/ 93 w 185"/>
                <a:gd name="T71" fmla="*/ 104 h 192"/>
                <a:gd name="T72" fmla="*/ 100 w 185"/>
                <a:gd name="T73" fmla="*/ 99 h 192"/>
                <a:gd name="T74" fmla="*/ 104 w 185"/>
                <a:gd name="T75" fmla="*/ 105 h 192"/>
                <a:gd name="T76" fmla="*/ 115 w 185"/>
                <a:gd name="T77" fmla="*/ 130 h 192"/>
                <a:gd name="T78" fmla="*/ 121 w 185"/>
                <a:gd name="T79" fmla="*/ 125 h 192"/>
                <a:gd name="T80" fmla="*/ 125 w 185"/>
                <a:gd name="T81" fmla="*/ 136 h 192"/>
                <a:gd name="T82" fmla="*/ 115 w 185"/>
                <a:gd name="T83" fmla="*/ 130 h 192"/>
                <a:gd name="T84" fmla="*/ 127 w 185"/>
                <a:gd name="T85" fmla="*/ 171 h 192"/>
                <a:gd name="T86" fmla="*/ 127 w 185"/>
                <a:gd name="T87" fmla="*/ 160 h 192"/>
                <a:gd name="T88" fmla="*/ 140 w 185"/>
                <a:gd name="T89" fmla="*/ 98 h 192"/>
                <a:gd name="T90" fmla="*/ 134 w 185"/>
                <a:gd name="T91" fmla="*/ 88 h 192"/>
                <a:gd name="T92" fmla="*/ 142 w 185"/>
                <a:gd name="T93" fmla="*/ 86 h 192"/>
                <a:gd name="T94" fmla="*/ 140 w 185"/>
                <a:gd name="T95" fmla="*/ 98 h 192"/>
                <a:gd name="T96" fmla="*/ 144 w 185"/>
                <a:gd name="T97" fmla="*/ 124 h 192"/>
                <a:gd name="T98" fmla="*/ 146 w 185"/>
                <a:gd name="T99" fmla="*/ 112 h 192"/>
                <a:gd name="T100" fmla="*/ 151 w 185"/>
                <a:gd name="T101" fmla="*/ 116 h 192"/>
                <a:gd name="T102" fmla="*/ 158 w 185"/>
                <a:gd name="T103" fmla="*/ 163 h 192"/>
                <a:gd name="T104" fmla="*/ 155 w 185"/>
                <a:gd name="T105" fmla="*/ 147 h 192"/>
                <a:gd name="T106" fmla="*/ 162 w 185"/>
                <a:gd name="T107" fmla="*/ 15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5" h="192">
                  <a:moveTo>
                    <a:pt x="182" y="139"/>
                  </a:moveTo>
                  <a:cubicBezTo>
                    <a:pt x="179" y="125"/>
                    <a:pt x="176" y="112"/>
                    <a:pt x="171" y="98"/>
                  </a:cubicBezTo>
                  <a:cubicBezTo>
                    <a:pt x="170" y="93"/>
                    <a:pt x="169" y="88"/>
                    <a:pt x="168" y="82"/>
                  </a:cubicBezTo>
                  <a:cubicBezTo>
                    <a:pt x="166" y="75"/>
                    <a:pt x="168" y="68"/>
                    <a:pt x="166" y="61"/>
                  </a:cubicBezTo>
                  <a:cubicBezTo>
                    <a:pt x="164" y="50"/>
                    <a:pt x="159" y="37"/>
                    <a:pt x="152" y="28"/>
                  </a:cubicBezTo>
                  <a:cubicBezTo>
                    <a:pt x="148" y="24"/>
                    <a:pt x="142" y="21"/>
                    <a:pt x="136" y="20"/>
                  </a:cubicBezTo>
                  <a:cubicBezTo>
                    <a:pt x="132" y="18"/>
                    <a:pt x="120" y="16"/>
                    <a:pt x="110" y="17"/>
                  </a:cubicBezTo>
                  <a:cubicBezTo>
                    <a:pt x="112" y="13"/>
                    <a:pt x="113" y="9"/>
                    <a:pt x="114" y="5"/>
                  </a:cubicBezTo>
                  <a:cubicBezTo>
                    <a:pt x="114" y="3"/>
                    <a:pt x="113" y="1"/>
                    <a:pt x="111" y="0"/>
                  </a:cubicBezTo>
                  <a:cubicBezTo>
                    <a:pt x="110" y="0"/>
                    <a:pt x="108" y="0"/>
                    <a:pt x="107" y="2"/>
                  </a:cubicBezTo>
                  <a:cubicBezTo>
                    <a:pt x="106" y="2"/>
                    <a:pt x="103" y="3"/>
                    <a:pt x="101" y="3"/>
                  </a:cubicBezTo>
                  <a:cubicBezTo>
                    <a:pt x="100" y="4"/>
                    <a:pt x="99" y="4"/>
                    <a:pt x="99" y="4"/>
                  </a:cubicBezTo>
                  <a:cubicBezTo>
                    <a:pt x="97" y="4"/>
                    <a:pt x="94" y="5"/>
                    <a:pt x="92" y="5"/>
                  </a:cubicBezTo>
                  <a:cubicBezTo>
                    <a:pt x="89" y="5"/>
                    <a:pt x="86" y="6"/>
                    <a:pt x="82" y="7"/>
                  </a:cubicBezTo>
                  <a:cubicBezTo>
                    <a:pt x="77" y="8"/>
                    <a:pt x="72" y="11"/>
                    <a:pt x="66" y="15"/>
                  </a:cubicBezTo>
                  <a:cubicBezTo>
                    <a:pt x="59" y="20"/>
                    <a:pt x="55" y="27"/>
                    <a:pt x="52" y="37"/>
                  </a:cubicBezTo>
                  <a:cubicBezTo>
                    <a:pt x="51" y="39"/>
                    <a:pt x="52" y="41"/>
                    <a:pt x="54" y="42"/>
                  </a:cubicBezTo>
                  <a:cubicBezTo>
                    <a:pt x="56" y="43"/>
                    <a:pt x="59" y="42"/>
                    <a:pt x="59" y="39"/>
                  </a:cubicBezTo>
                  <a:cubicBezTo>
                    <a:pt x="62" y="31"/>
                    <a:pt x="66" y="25"/>
                    <a:pt x="71" y="22"/>
                  </a:cubicBezTo>
                  <a:cubicBezTo>
                    <a:pt x="76" y="18"/>
                    <a:pt x="80" y="16"/>
                    <a:pt x="85" y="15"/>
                  </a:cubicBezTo>
                  <a:cubicBezTo>
                    <a:pt x="87" y="14"/>
                    <a:pt x="90" y="13"/>
                    <a:pt x="93" y="13"/>
                  </a:cubicBezTo>
                  <a:cubicBezTo>
                    <a:pt x="95" y="13"/>
                    <a:pt x="98" y="12"/>
                    <a:pt x="101" y="12"/>
                  </a:cubicBezTo>
                  <a:cubicBezTo>
                    <a:pt x="101" y="12"/>
                    <a:pt x="102" y="12"/>
                    <a:pt x="103" y="11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2" y="14"/>
                    <a:pt x="100" y="18"/>
                    <a:pt x="97" y="21"/>
                  </a:cubicBezTo>
                  <a:cubicBezTo>
                    <a:pt x="94" y="24"/>
                    <a:pt x="91" y="27"/>
                    <a:pt x="87" y="30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4" y="33"/>
                    <a:pt x="82" y="34"/>
                    <a:pt x="80" y="35"/>
                  </a:cubicBezTo>
                  <a:cubicBezTo>
                    <a:pt x="80" y="35"/>
                    <a:pt x="79" y="36"/>
                    <a:pt x="79" y="36"/>
                  </a:cubicBezTo>
                  <a:cubicBezTo>
                    <a:pt x="77" y="36"/>
                    <a:pt x="74" y="37"/>
                    <a:pt x="73" y="39"/>
                  </a:cubicBezTo>
                  <a:cubicBezTo>
                    <a:pt x="72" y="41"/>
                    <a:pt x="72" y="43"/>
                    <a:pt x="73" y="44"/>
                  </a:cubicBezTo>
                  <a:cubicBezTo>
                    <a:pt x="75" y="46"/>
                    <a:pt x="77" y="46"/>
                    <a:pt x="78" y="45"/>
                  </a:cubicBezTo>
                  <a:cubicBezTo>
                    <a:pt x="80" y="44"/>
                    <a:pt x="85" y="44"/>
                    <a:pt x="88" y="45"/>
                  </a:cubicBezTo>
                  <a:cubicBezTo>
                    <a:pt x="89" y="45"/>
                    <a:pt x="90" y="45"/>
                    <a:pt x="91" y="45"/>
                  </a:cubicBezTo>
                  <a:cubicBezTo>
                    <a:pt x="97" y="45"/>
                    <a:pt x="102" y="45"/>
                    <a:pt x="106" y="47"/>
                  </a:cubicBezTo>
                  <a:cubicBezTo>
                    <a:pt x="111" y="49"/>
                    <a:pt x="116" y="52"/>
                    <a:pt x="118" y="54"/>
                  </a:cubicBezTo>
                  <a:cubicBezTo>
                    <a:pt x="120" y="56"/>
                    <a:pt x="121" y="58"/>
                    <a:pt x="122" y="59"/>
                  </a:cubicBezTo>
                  <a:cubicBezTo>
                    <a:pt x="120" y="59"/>
                    <a:pt x="117" y="59"/>
                    <a:pt x="115" y="60"/>
                  </a:cubicBezTo>
                  <a:cubicBezTo>
                    <a:pt x="110" y="61"/>
                    <a:pt x="106" y="64"/>
                    <a:pt x="102" y="66"/>
                  </a:cubicBezTo>
                  <a:cubicBezTo>
                    <a:pt x="99" y="68"/>
                    <a:pt x="97" y="70"/>
                    <a:pt x="94" y="71"/>
                  </a:cubicBezTo>
                  <a:cubicBezTo>
                    <a:pt x="89" y="74"/>
                    <a:pt x="84" y="75"/>
                    <a:pt x="79" y="74"/>
                  </a:cubicBezTo>
                  <a:cubicBezTo>
                    <a:pt x="77" y="73"/>
                    <a:pt x="74" y="72"/>
                    <a:pt x="72" y="71"/>
                  </a:cubicBezTo>
                  <a:cubicBezTo>
                    <a:pt x="72" y="71"/>
                    <a:pt x="72" y="71"/>
                    <a:pt x="71" y="70"/>
                  </a:cubicBezTo>
                  <a:cubicBezTo>
                    <a:pt x="71" y="70"/>
                    <a:pt x="70" y="69"/>
                    <a:pt x="69" y="69"/>
                  </a:cubicBezTo>
                  <a:cubicBezTo>
                    <a:pt x="68" y="67"/>
                    <a:pt x="67" y="67"/>
                    <a:pt x="65" y="68"/>
                  </a:cubicBezTo>
                  <a:cubicBezTo>
                    <a:pt x="64" y="68"/>
                    <a:pt x="63" y="70"/>
                    <a:pt x="63" y="71"/>
                  </a:cubicBezTo>
                  <a:cubicBezTo>
                    <a:pt x="62" y="73"/>
                    <a:pt x="62" y="75"/>
                    <a:pt x="62" y="77"/>
                  </a:cubicBezTo>
                  <a:cubicBezTo>
                    <a:pt x="62" y="83"/>
                    <a:pt x="62" y="87"/>
                    <a:pt x="60" y="92"/>
                  </a:cubicBezTo>
                  <a:cubicBezTo>
                    <a:pt x="59" y="94"/>
                    <a:pt x="57" y="97"/>
                    <a:pt x="56" y="99"/>
                  </a:cubicBezTo>
                  <a:cubicBezTo>
                    <a:pt x="54" y="101"/>
                    <a:pt x="52" y="104"/>
                    <a:pt x="51" y="106"/>
                  </a:cubicBezTo>
                  <a:cubicBezTo>
                    <a:pt x="50" y="108"/>
                    <a:pt x="49" y="110"/>
                    <a:pt x="49" y="111"/>
                  </a:cubicBezTo>
                  <a:cubicBezTo>
                    <a:pt x="47" y="108"/>
                    <a:pt x="44" y="104"/>
                    <a:pt x="43" y="100"/>
                  </a:cubicBezTo>
                  <a:cubicBezTo>
                    <a:pt x="39" y="92"/>
                    <a:pt x="39" y="81"/>
                    <a:pt x="44" y="74"/>
                  </a:cubicBezTo>
                  <a:cubicBezTo>
                    <a:pt x="45" y="72"/>
                    <a:pt x="45" y="70"/>
                    <a:pt x="43" y="69"/>
                  </a:cubicBezTo>
                  <a:cubicBezTo>
                    <a:pt x="42" y="67"/>
                    <a:pt x="40" y="67"/>
                    <a:pt x="38" y="68"/>
                  </a:cubicBezTo>
                  <a:cubicBezTo>
                    <a:pt x="36" y="69"/>
                    <a:pt x="35" y="71"/>
                    <a:pt x="33" y="72"/>
                  </a:cubicBezTo>
                  <a:cubicBezTo>
                    <a:pt x="32" y="73"/>
                    <a:pt x="32" y="74"/>
                    <a:pt x="31" y="74"/>
                  </a:cubicBezTo>
                  <a:cubicBezTo>
                    <a:pt x="29" y="75"/>
                    <a:pt x="27" y="76"/>
                    <a:pt x="25" y="77"/>
                  </a:cubicBezTo>
                  <a:cubicBezTo>
                    <a:pt x="24" y="78"/>
                    <a:pt x="23" y="78"/>
                    <a:pt x="23" y="78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19" y="80"/>
                    <a:pt x="15" y="82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2" y="81"/>
                    <a:pt x="12" y="80"/>
                    <a:pt x="13" y="79"/>
                  </a:cubicBezTo>
                  <a:cubicBezTo>
                    <a:pt x="16" y="73"/>
                    <a:pt x="18" y="69"/>
                    <a:pt x="22" y="65"/>
                  </a:cubicBezTo>
                  <a:cubicBezTo>
                    <a:pt x="23" y="63"/>
                    <a:pt x="26" y="61"/>
                    <a:pt x="29" y="59"/>
                  </a:cubicBezTo>
                  <a:cubicBezTo>
                    <a:pt x="30" y="58"/>
                    <a:pt x="31" y="58"/>
                    <a:pt x="32" y="57"/>
                  </a:cubicBezTo>
                  <a:cubicBezTo>
                    <a:pt x="35" y="55"/>
                    <a:pt x="37" y="53"/>
                    <a:pt x="41" y="53"/>
                  </a:cubicBezTo>
                  <a:cubicBezTo>
                    <a:pt x="43" y="53"/>
                    <a:pt x="45" y="52"/>
                    <a:pt x="45" y="49"/>
                  </a:cubicBezTo>
                  <a:cubicBezTo>
                    <a:pt x="45" y="47"/>
                    <a:pt x="43" y="45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5" y="45"/>
                    <a:pt x="31" y="47"/>
                    <a:pt x="27" y="50"/>
                  </a:cubicBezTo>
                  <a:cubicBezTo>
                    <a:pt x="26" y="51"/>
                    <a:pt x="25" y="52"/>
                    <a:pt x="24" y="52"/>
                  </a:cubicBezTo>
                  <a:cubicBezTo>
                    <a:pt x="21" y="54"/>
                    <a:pt x="18" y="56"/>
                    <a:pt x="15" y="59"/>
                  </a:cubicBezTo>
                  <a:cubicBezTo>
                    <a:pt x="11" y="64"/>
                    <a:pt x="8" y="69"/>
                    <a:pt x="6" y="75"/>
                  </a:cubicBezTo>
                  <a:cubicBezTo>
                    <a:pt x="5" y="77"/>
                    <a:pt x="4" y="78"/>
                    <a:pt x="4" y="79"/>
                  </a:cubicBezTo>
                  <a:cubicBezTo>
                    <a:pt x="4" y="80"/>
                    <a:pt x="3" y="81"/>
                    <a:pt x="3" y="82"/>
                  </a:cubicBezTo>
                  <a:cubicBezTo>
                    <a:pt x="3" y="82"/>
                    <a:pt x="2" y="83"/>
                    <a:pt x="2" y="84"/>
                  </a:cubicBezTo>
                  <a:cubicBezTo>
                    <a:pt x="1" y="85"/>
                    <a:pt x="0" y="87"/>
                    <a:pt x="0" y="89"/>
                  </a:cubicBezTo>
                  <a:cubicBezTo>
                    <a:pt x="0" y="90"/>
                    <a:pt x="0" y="92"/>
                    <a:pt x="1" y="92"/>
                  </a:cubicBezTo>
                  <a:cubicBezTo>
                    <a:pt x="2" y="93"/>
                    <a:pt x="3" y="94"/>
                    <a:pt x="5" y="94"/>
                  </a:cubicBezTo>
                  <a:cubicBezTo>
                    <a:pt x="8" y="93"/>
                    <a:pt x="12" y="92"/>
                    <a:pt x="15" y="90"/>
                  </a:cubicBezTo>
                  <a:cubicBezTo>
                    <a:pt x="11" y="117"/>
                    <a:pt x="17" y="149"/>
                    <a:pt x="42" y="161"/>
                  </a:cubicBezTo>
                  <a:cubicBezTo>
                    <a:pt x="51" y="166"/>
                    <a:pt x="60" y="168"/>
                    <a:pt x="69" y="170"/>
                  </a:cubicBezTo>
                  <a:cubicBezTo>
                    <a:pt x="78" y="171"/>
                    <a:pt x="87" y="171"/>
                    <a:pt x="95" y="175"/>
                  </a:cubicBezTo>
                  <a:cubicBezTo>
                    <a:pt x="110" y="181"/>
                    <a:pt x="126" y="192"/>
                    <a:pt x="142" y="192"/>
                  </a:cubicBezTo>
                  <a:cubicBezTo>
                    <a:pt x="148" y="192"/>
                    <a:pt x="157" y="192"/>
                    <a:pt x="163" y="189"/>
                  </a:cubicBezTo>
                  <a:cubicBezTo>
                    <a:pt x="168" y="186"/>
                    <a:pt x="173" y="183"/>
                    <a:pt x="176" y="178"/>
                  </a:cubicBezTo>
                  <a:cubicBezTo>
                    <a:pt x="184" y="167"/>
                    <a:pt x="185" y="153"/>
                    <a:pt x="182" y="139"/>
                  </a:cubicBezTo>
                  <a:close/>
                  <a:moveTo>
                    <a:pt x="77" y="140"/>
                  </a:moveTo>
                  <a:cubicBezTo>
                    <a:pt x="77" y="141"/>
                    <a:pt x="75" y="142"/>
                    <a:pt x="74" y="142"/>
                  </a:cubicBezTo>
                  <a:cubicBezTo>
                    <a:pt x="73" y="142"/>
                    <a:pt x="72" y="141"/>
                    <a:pt x="72" y="141"/>
                  </a:cubicBezTo>
                  <a:cubicBezTo>
                    <a:pt x="64" y="135"/>
                    <a:pt x="63" y="134"/>
                    <a:pt x="66" y="130"/>
                  </a:cubicBezTo>
                  <a:cubicBezTo>
                    <a:pt x="67" y="129"/>
                    <a:pt x="70" y="128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9" y="136"/>
                    <a:pt x="79" y="138"/>
                    <a:pt x="77" y="140"/>
                  </a:cubicBezTo>
                  <a:close/>
                  <a:moveTo>
                    <a:pt x="102" y="156"/>
                  </a:moveTo>
                  <a:cubicBezTo>
                    <a:pt x="101" y="157"/>
                    <a:pt x="100" y="158"/>
                    <a:pt x="99" y="158"/>
                  </a:cubicBezTo>
                  <a:cubicBezTo>
                    <a:pt x="98" y="158"/>
                    <a:pt x="97" y="157"/>
                    <a:pt x="96" y="157"/>
                  </a:cubicBezTo>
                  <a:cubicBezTo>
                    <a:pt x="89" y="151"/>
                    <a:pt x="88" y="150"/>
                    <a:pt x="90" y="147"/>
                  </a:cubicBezTo>
                  <a:cubicBezTo>
                    <a:pt x="92" y="145"/>
                    <a:pt x="94" y="145"/>
                    <a:pt x="96" y="146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3" y="152"/>
                    <a:pt x="103" y="154"/>
                    <a:pt x="102" y="156"/>
                  </a:cubicBezTo>
                  <a:close/>
                  <a:moveTo>
                    <a:pt x="103" y="110"/>
                  </a:moveTo>
                  <a:cubicBezTo>
                    <a:pt x="103" y="111"/>
                    <a:pt x="102" y="111"/>
                    <a:pt x="101" y="111"/>
                  </a:cubicBezTo>
                  <a:cubicBezTo>
                    <a:pt x="100" y="111"/>
                    <a:pt x="98" y="111"/>
                    <a:pt x="98" y="110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2"/>
                    <a:pt x="92" y="100"/>
                    <a:pt x="94" y="98"/>
                  </a:cubicBezTo>
                  <a:cubicBezTo>
                    <a:pt x="96" y="97"/>
                    <a:pt x="98" y="97"/>
                    <a:pt x="100" y="99"/>
                  </a:cubicBezTo>
                  <a:cubicBezTo>
                    <a:pt x="100" y="99"/>
                    <a:pt x="100" y="99"/>
                    <a:pt x="100" y="99"/>
                  </a:cubicBezTo>
                  <a:cubicBezTo>
                    <a:pt x="100" y="99"/>
                    <a:pt x="100" y="100"/>
                    <a:pt x="100" y="100"/>
                  </a:cubicBezTo>
                  <a:cubicBezTo>
                    <a:pt x="101" y="101"/>
                    <a:pt x="103" y="103"/>
                    <a:pt x="104" y="105"/>
                  </a:cubicBezTo>
                  <a:cubicBezTo>
                    <a:pt x="105" y="106"/>
                    <a:pt x="105" y="109"/>
                    <a:pt x="103" y="110"/>
                  </a:cubicBezTo>
                  <a:close/>
                  <a:moveTo>
                    <a:pt x="115" y="130"/>
                  </a:moveTo>
                  <a:cubicBezTo>
                    <a:pt x="115" y="130"/>
                    <a:pt x="115" y="130"/>
                    <a:pt x="115" y="130"/>
                  </a:cubicBezTo>
                  <a:cubicBezTo>
                    <a:pt x="113" y="128"/>
                    <a:pt x="114" y="125"/>
                    <a:pt x="116" y="124"/>
                  </a:cubicBezTo>
                  <a:cubicBezTo>
                    <a:pt x="118" y="123"/>
                    <a:pt x="119" y="123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2" y="125"/>
                    <a:pt x="122" y="126"/>
                  </a:cubicBezTo>
                  <a:cubicBezTo>
                    <a:pt x="123" y="127"/>
                    <a:pt x="124" y="129"/>
                    <a:pt x="125" y="131"/>
                  </a:cubicBezTo>
                  <a:cubicBezTo>
                    <a:pt x="127" y="132"/>
                    <a:pt x="126" y="135"/>
                    <a:pt x="125" y="136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1" y="137"/>
                    <a:pt x="120" y="137"/>
                    <a:pt x="119" y="135"/>
                  </a:cubicBezTo>
                  <a:cubicBezTo>
                    <a:pt x="119" y="135"/>
                    <a:pt x="115" y="130"/>
                    <a:pt x="115" y="130"/>
                  </a:cubicBezTo>
                  <a:close/>
                  <a:moveTo>
                    <a:pt x="133" y="170"/>
                  </a:moveTo>
                  <a:cubicBezTo>
                    <a:pt x="132" y="171"/>
                    <a:pt x="131" y="172"/>
                    <a:pt x="130" y="172"/>
                  </a:cubicBezTo>
                  <a:cubicBezTo>
                    <a:pt x="129" y="172"/>
                    <a:pt x="128" y="172"/>
                    <a:pt x="127" y="171"/>
                  </a:cubicBezTo>
                  <a:cubicBezTo>
                    <a:pt x="120" y="165"/>
                    <a:pt x="119" y="164"/>
                    <a:pt x="121" y="161"/>
                  </a:cubicBezTo>
                  <a:cubicBezTo>
                    <a:pt x="123" y="159"/>
                    <a:pt x="126" y="159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4" y="166"/>
                    <a:pt x="135" y="169"/>
                    <a:pt x="133" y="170"/>
                  </a:cubicBezTo>
                  <a:close/>
                  <a:moveTo>
                    <a:pt x="140" y="98"/>
                  </a:moveTo>
                  <a:cubicBezTo>
                    <a:pt x="140" y="98"/>
                    <a:pt x="139" y="98"/>
                    <a:pt x="139" y="98"/>
                  </a:cubicBezTo>
                  <a:cubicBezTo>
                    <a:pt x="137" y="98"/>
                    <a:pt x="135" y="97"/>
                    <a:pt x="135" y="95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3" y="85"/>
                    <a:pt x="135" y="83"/>
                    <a:pt x="137" y="83"/>
                  </a:cubicBezTo>
                  <a:cubicBezTo>
                    <a:pt x="140" y="82"/>
                    <a:pt x="141" y="83"/>
                    <a:pt x="142" y="86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42" y="86"/>
                    <a:pt x="142" y="86"/>
                    <a:pt x="142" y="87"/>
                  </a:cubicBezTo>
                  <a:cubicBezTo>
                    <a:pt x="142" y="88"/>
                    <a:pt x="143" y="90"/>
                    <a:pt x="143" y="93"/>
                  </a:cubicBezTo>
                  <a:cubicBezTo>
                    <a:pt x="144" y="95"/>
                    <a:pt x="142" y="97"/>
                    <a:pt x="140" y="98"/>
                  </a:cubicBezTo>
                  <a:close/>
                  <a:moveTo>
                    <a:pt x="149" y="127"/>
                  </a:moveTo>
                  <a:cubicBezTo>
                    <a:pt x="149" y="127"/>
                    <a:pt x="148" y="127"/>
                    <a:pt x="148" y="127"/>
                  </a:cubicBezTo>
                  <a:cubicBezTo>
                    <a:pt x="146" y="127"/>
                    <a:pt x="144" y="126"/>
                    <a:pt x="144" y="124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2" y="114"/>
                    <a:pt x="144" y="112"/>
                    <a:pt x="146" y="112"/>
                  </a:cubicBezTo>
                  <a:cubicBezTo>
                    <a:pt x="148" y="111"/>
                    <a:pt x="150" y="112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6"/>
                    <a:pt x="151" y="116"/>
                  </a:cubicBezTo>
                  <a:cubicBezTo>
                    <a:pt x="151" y="117"/>
                    <a:pt x="152" y="119"/>
                    <a:pt x="152" y="122"/>
                  </a:cubicBezTo>
                  <a:cubicBezTo>
                    <a:pt x="152" y="124"/>
                    <a:pt x="151" y="127"/>
                    <a:pt x="149" y="127"/>
                  </a:cubicBezTo>
                  <a:close/>
                  <a:moveTo>
                    <a:pt x="158" y="163"/>
                  </a:moveTo>
                  <a:cubicBezTo>
                    <a:pt x="158" y="163"/>
                    <a:pt x="158" y="163"/>
                    <a:pt x="158" y="163"/>
                  </a:cubicBezTo>
                  <a:cubicBezTo>
                    <a:pt x="156" y="163"/>
                    <a:pt x="154" y="161"/>
                    <a:pt x="154" y="159"/>
                  </a:cubicBezTo>
                  <a:cubicBezTo>
                    <a:pt x="152" y="150"/>
                    <a:pt x="151" y="148"/>
                    <a:pt x="155" y="147"/>
                  </a:cubicBezTo>
                  <a:cubicBezTo>
                    <a:pt x="158" y="147"/>
                    <a:pt x="160" y="148"/>
                    <a:pt x="160" y="151"/>
                  </a:cubicBezTo>
                  <a:cubicBezTo>
                    <a:pt x="160" y="151"/>
                    <a:pt x="160" y="151"/>
                    <a:pt x="160" y="151"/>
                  </a:cubicBezTo>
                  <a:cubicBezTo>
                    <a:pt x="162" y="158"/>
                    <a:pt x="162" y="158"/>
                    <a:pt x="162" y="158"/>
                  </a:cubicBezTo>
                  <a:cubicBezTo>
                    <a:pt x="162" y="160"/>
                    <a:pt x="161" y="162"/>
                    <a:pt x="158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3272" y="1233"/>
              <a:ext cx="363" cy="311"/>
            </a:xfrm>
            <a:custGeom>
              <a:avLst/>
              <a:gdLst>
                <a:gd name="T0" fmla="*/ 134 w 196"/>
                <a:gd name="T1" fmla="*/ 81 h 168"/>
                <a:gd name="T2" fmla="*/ 180 w 196"/>
                <a:gd name="T3" fmla="*/ 74 h 168"/>
                <a:gd name="T4" fmla="*/ 184 w 196"/>
                <a:gd name="T5" fmla="*/ 25 h 168"/>
                <a:gd name="T6" fmla="*/ 135 w 196"/>
                <a:gd name="T7" fmla="*/ 29 h 168"/>
                <a:gd name="T8" fmla="*/ 129 w 196"/>
                <a:gd name="T9" fmla="*/ 75 h 168"/>
                <a:gd name="T10" fmla="*/ 128 w 196"/>
                <a:gd name="T11" fmla="*/ 75 h 168"/>
                <a:gd name="T12" fmla="*/ 105 w 196"/>
                <a:gd name="T13" fmla="*/ 98 h 168"/>
                <a:gd name="T14" fmla="*/ 81 w 196"/>
                <a:gd name="T15" fmla="*/ 75 h 168"/>
                <a:gd name="T16" fmla="*/ 94 w 196"/>
                <a:gd name="T17" fmla="*/ 62 h 168"/>
                <a:gd name="T18" fmla="*/ 94 w 196"/>
                <a:gd name="T19" fmla="*/ 42 h 168"/>
                <a:gd name="T20" fmla="*/ 51 w 196"/>
                <a:gd name="T21" fmla="*/ 0 h 168"/>
                <a:gd name="T22" fmla="*/ 0 w 196"/>
                <a:gd name="T23" fmla="*/ 51 h 168"/>
                <a:gd name="T24" fmla="*/ 42 w 196"/>
                <a:gd name="T25" fmla="*/ 93 h 168"/>
                <a:gd name="T26" fmla="*/ 63 w 196"/>
                <a:gd name="T27" fmla="*/ 93 h 168"/>
                <a:gd name="T28" fmla="*/ 75 w 196"/>
                <a:gd name="T29" fmla="*/ 81 h 168"/>
                <a:gd name="T30" fmla="*/ 99 w 196"/>
                <a:gd name="T31" fmla="*/ 104 h 168"/>
                <a:gd name="T32" fmla="*/ 75 w 196"/>
                <a:gd name="T33" fmla="*/ 129 h 168"/>
                <a:gd name="T34" fmla="*/ 67 w 196"/>
                <a:gd name="T35" fmla="*/ 131 h 168"/>
                <a:gd name="T36" fmla="*/ 43 w 196"/>
                <a:gd name="T37" fmla="*/ 154 h 168"/>
                <a:gd name="T38" fmla="*/ 43 w 196"/>
                <a:gd name="T39" fmla="*/ 166 h 168"/>
                <a:gd name="T40" fmla="*/ 49 w 196"/>
                <a:gd name="T41" fmla="*/ 168 h 168"/>
                <a:gd name="T42" fmla="*/ 55 w 196"/>
                <a:gd name="T43" fmla="*/ 166 h 168"/>
                <a:gd name="T44" fmla="*/ 78 w 196"/>
                <a:gd name="T45" fmla="*/ 142 h 168"/>
                <a:gd name="T46" fmla="*/ 81 w 196"/>
                <a:gd name="T47" fmla="*/ 134 h 168"/>
                <a:gd name="T48" fmla="*/ 105 w 196"/>
                <a:gd name="T49" fmla="*/ 110 h 168"/>
                <a:gd name="T50" fmla="*/ 129 w 196"/>
                <a:gd name="T51" fmla="*/ 134 h 168"/>
                <a:gd name="T52" fmla="*/ 131 w 196"/>
                <a:gd name="T53" fmla="*/ 142 h 168"/>
                <a:gd name="T54" fmla="*/ 155 w 196"/>
                <a:gd name="T55" fmla="*/ 166 h 168"/>
                <a:gd name="T56" fmla="*/ 160 w 196"/>
                <a:gd name="T57" fmla="*/ 168 h 168"/>
                <a:gd name="T58" fmla="*/ 166 w 196"/>
                <a:gd name="T59" fmla="*/ 166 h 168"/>
                <a:gd name="T60" fmla="*/ 166 w 196"/>
                <a:gd name="T61" fmla="*/ 154 h 168"/>
                <a:gd name="T62" fmla="*/ 143 w 196"/>
                <a:gd name="T63" fmla="*/ 131 h 168"/>
                <a:gd name="T64" fmla="*/ 135 w 196"/>
                <a:gd name="T65" fmla="*/ 129 h 168"/>
                <a:gd name="T66" fmla="*/ 111 w 196"/>
                <a:gd name="T67" fmla="*/ 104 h 168"/>
                <a:gd name="T68" fmla="*/ 134 w 196"/>
                <a:gd name="T69" fmla="*/ 81 h 168"/>
                <a:gd name="T70" fmla="*/ 134 w 196"/>
                <a:gd name="T71" fmla="*/ 81 h 168"/>
                <a:gd name="T72" fmla="*/ 178 w 196"/>
                <a:gd name="T73" fmla="*/ 44 h 168"/>
                <a:gd name="T74" fmla="*/ 178 w 196"/>
                <a:gd name="T75" fmla="*/ 50 h 168"/>
                <a:gd name="T76" fmla="*/ 156 w 196"/>
                <a:gd name="T77" fmla="*/ 72 h 168"/>
                <a:gd name="T78" fmla="*/ 153 w 196"/>
                <a:gd name="T79" fmla="*/ 74 h 168"/>
                <a:gd name="T80" fmla="*/ 150 w 196"/>
                <a:gd name="T81" fmla="*/ 72 h 168"/>
                <a:gd name="T82" fmla="*/ 150 w 196"/>
                <a:gd name="T83" fmla="*/ 66 h 168"/>
                <a:gd name="T84" fmla="*/ 172 w 196"/>
                <a:gd name="T85" fmla="*/ 44 h 168"/>
                <a:gd name="T86" fmla="*/ 178 w 196"/>
                <a:gd name="T87" fmla="*/ 44 h 168"/>
                <a:gd name="T88" fmla="*/ 137 w 196"/>
                <a:gd name="T89" fmla="*/ 53 h 168"/>
                <a:gd name="T90" fmla="*/ 159 w 196"/>
                <a:gd name="T91" fmla="*/ 31 h 168"/>
                <a:gd name="T92" fmla="*/ 165 w 196"/>
                <a:gd name="T93" fmla="*/ 31 h 168"/>
                <a:gd name="T94" fmla="*/ 165 w 196"/>
                <a:gd name="T95" fmla="*/ 37 h 168"/>
                <a:gd name="T96" fmla="*/ 143 w 196"/>
                <a:gd name="T97" fmla="*/ 59 h 168"/>
                <a:gd name="T98" fmla="*/ 140 w 196"/>
                <a:gd name="T99" fmla="*/ 60 h 168"/>
                <a:gd name="T100" fmla="*/ 137 w 196"/>
                <a:gd name="T101" fmla="*/ 59 h 168"/>
                <a:gd name="T102" fmla="*/ 137 w 196"/>
                <a:gd name="T103" fmla="*/ 5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168">
                  <a:moveTo>
                    <a:pt x="134" y="81"/>
                  </a:moveTo>
                  <a:cubicBezTo>
                    <a:pt x="147" y="90"/>
                    <a:pt x="167" y="88"/>
                    <a:pt x="180" y="74"/>
                  </a:cubicBezTo>
                  <a:cubicBezTo>
                    <a:pt x="195" y="60"/>
                    <a:pt x="196" y="38"/>
                    <a:pt x="184" y="25"/>
                  </a:cubicBezTo>
                  <a:cubicBezTo>
                    <a:pt x="171" y="13"/>
                    <a:pt x="149" y="14"/>
                    <a:pt x="135" y="29"/>
                  </a:cubicBezTo>
                  <a:cubicBezTo>
                    <a:pt x="121" y="42"/>
                    <a:pt x="119" y="62"/>
                    <a:pt x="129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9" y="57"/>
                    <a:pt x="99" y="48"/>
                    <a:pt x="94" y="4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8" y="99"/>
                    <a:pt x="57" y="99"/>
                    <a:pt x="63" y="93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2" y="128"/>
                    <a:pt x="69" y="128"/>
                    <a:pt x="67" y="131"/>
                  </a:cubicBezTo>
                  <a:cubicBezTo>
                    <a:pt x="43" y="154"/>
                    <a:pt x="43" y="154"/>
                    <a:pt x="43" y="154"/>
                  </a:cubicBezTo>
                  <a:cubicBezTo>
                    <a:pt x="40" y="157"/>
                    <a:pt x="40" y="163"/>
                    <a:pt x="43" y="166"/>
                  </a:cubicBezTo>
                  <a:cubicBezTo>
                    <a:pt x="45" y="168"/>
                    <a:pt x="47" y="168"/>
                    <a:pt x="49" y="168"/>
                  </a:cubicBezTo>
                  <a:cubicBezTo>
                    <a:pt x="51" y="168"/>
                    <a:pt x="53" y="168"/>
                    <a:pt x="55" y="166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81" y="140"/>
                    <a:pt x="81" y="137"/>
                    <a:pt x="81" y="134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29" y="134"/>
                    <a:pt x="129" y="134"/>
                    <a:pt x="129" y="134"/>
                  </a:cubicBezTo>
                  <a:cubicBezTo>
                    <a:pt x="128" y="137"/>
                    <a:pt x="129" y="140"/>
                    <a:pt x="131" y="142"/>
                  </a:cubicBezTo>
                  <a:cubicBezTo>
                    <a:pt x="155" y="166"/>
                    <a:pt x="155" y="166"/>
                    <a:pt x="155" y="166"/>
                  </a:cubicBezTo>
                  <a:cubicBezTo>
                    <a:pt x="156" y="168"/>
                    <a:pt x="158" y="168"/>
                    <a:pt x="160" y="168"/>
                  </a:cubicBezTo>
                  <a:cubicBezTo>
                    <a:pt x="163" y="168"/>
                    <a:pt x="165" y="168"/>
                    <a:pt x="166" y="166"/>
                  </a:cubicBezTo>
                  <a:cubicBezTo>
                    <a:pt x="170" y="163"/>
                    <a:pt x="170" y="157"/>
                    <a:pt x="166" y="154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1" y="128"/>
                    <a:pt x="138" y="128"/>
                    <a:pt x="135" y="129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34" y="81"/>
                    <a:pt x="134" y="81"/>
                    <a:pt x="134" y="81"/>
                  </a:cubicBezTo>
                  <a:cubicBezTo>
                    <a:pt x="134" y="81"/>
                    <a:pt x="134" y="81"/>
                    <a:pt x="134" y="81"/>
                  </a:cubicBezTo>
                  <a:close/>
                  <a:moveTo>
                    <a:pt x="178" y="44"/>
                  </a:moveTo>
                  <a:cubicBezTo>
                    <a:pt x="180" y="46"/>
                    <a:pt x="180" y="48"/>
                    <a:pt x="178" y="50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5" y="73"/>
                    <a:pt x="154" y="74"/>
                    <a:pt x="153" y="74"/>
                  </a:cubicBezTo>
                  <a:cubicBezTo>
                    <a:pt x="152" y="74"/>
                    <a:pt x="151" y="73"/>
                    <a:pt x="150" y="72"/>
                  </a:cubicBezTo>
                  <a:cubicBezTo>
                    <a:pt x="148" y="71"/>
                    <a:pt x="148" y="68"/>
                    <a:pt x="150" y="66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4" y="43"/>
                    <a:pt x="176" y="43"/>
                    <a:pt x="178" y="44"/>
                  </a:cubicBezTo>
                  <a:close/>
                  <a:moveTo>
                    <a:pt x="137" y="53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61" y="29"/>
                    <a:pt x="163" y="29"/>
                    <a:pt x="165" y="31"/>
                  </a:cubicBezTo>
                  <a:cubicBezTo>
                    <a:pt x="167" y="33"/>
                    <a:pt x="167" y="35"/>
                    <a:pt x="165" y="3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2" y="60"/>
                    <a:pt x="141" y="60"/>
                    <a:pt x="140" y="60"/>
                  </a:cubicBezTo>
                  <a:cubicBezTo>
                    <a:pt x="139" y="60"/>
                    <a:pt x="138" y="60"/>
                    <a:pt x="137" y="59"/>
                  </a:cubicBezTo>
                  <a:cubicBezTo>
                    <a:pt x="135" y="58"/>
                    <a:pt x="135" y="55"/>
                    <a:pt x="13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4108" y="1359"/>
              <a:ext cx="239" cy="202"/>
            </a:xfrm>
            <a:custGeom>
              <a:avLst/>
              <a:gdLst>
                <a:gd name="T0" fmla="*/ 129 w 129"/>
                <a:gd name="T1" fmla="*/ 0 h 109"/>
                <a:gd name="T2" fmla="*/ 0 w 129"/>
                <a:gd name="T3" fmla="*/ 0 h 109"/>
                <a:gd name="T4" fmla="*/ 59 w 129"/>
                <a:gd name="T5" fmla="*/ 64 h 109"/>
                <a:gd name="T6" fmla="*/ 59 w 129"/>
                <a:gd name="T7" fmla="*/ 101 h 109"/>
                <a:gd name="T8" fmla="*/ 45 w 129"/>
                <a:gd name="T9" fmla="*/ 101 h 109"/>
                <a:gd name="T10" fmla="*/ 41 w 129"/>
                <a:gd name="T11" fmla="*/ 105 h 109"/>
                <a:gd name="T12" fmla="*/ 45 w 129"/>
                <a:gd name="T13" fmla="*/ 109 h 109"/>
                <a:gd name="T14" fmla="*/ 85 w 129"/>
                <a:gd name="T15" fmla="*/ 109 h 109"/>
                <a:gd name="T16" fmla="*/ 89 w 129"/>
                <a:gd name="T17" fmla="*/ 105 h 109"/>
                <a:gd name="T18" fmla="*/ 85 w 129"/>
                <a:gd name="T19" fmla="*/ 101 h 109"/>
                <a:gd name="T20" fmla="*/ 71 w 129"/>
                <a:gd name="T21" fmla="*/ 101 h 109"/>
                <a:gd name="T22" fmla="*/ 71 w 129"/>
                <a:gd name="T23" fmla="*/ 64 h 109"/>
                <a:gd name="T24" fmla="*/ 129 w 129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09">
                  <a:moveTo>
                    <a:pt x="1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26" y="61"/>
                    <a:pt x="59" y="64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3" y="101"/>
                    <a:pt x="41" y="102"/>
                    <a:pt x="41" y="105"/>
                  </a:cubicBezTo>
                  <a:cubicBezTo>
                    <a:pt x="41" y="107"/>
                    <a:pt x="43" y="109"/>
                    <a:pt x="45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7" y="109"/>
                    <a:pt x="89" y="107"/>
                    <a:pt x="89" y="105"/>
                  </a:cubicBezTo>
                  <a:cubicBezTo>
                    <a:pt x="89" y="102"/>
                    <a:pt x="87" y="101"/>
                    <a:pt x="85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103" y="61"/>
                    <a:pt x="129" y="34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2" name="Freeform 52"/>
            <p:cNvSpPr/>
            <p:nvPr/>
          </p:nvSpPr>
          <p:spPr bwMode="auto">
            <a:xfrm>
              <a:off x="4228" y="1251"/>
              <a:ext cx="113" cy="91"/>
            </a:xfrm>
            <a:custGeom>
              <a:avLst/>
              <a:gdLst>
                <a:gd name="T0" fmla="*/ 8 w 61"/>
                <a:gd name="T1" fmla="*/ 49 h 49"/>
                <a:gd name="T2" fmla="*/ 56 w 61"/>
                <a:gd name="T3" fmla="*/ 49 h 49"/>
                <a:gd name="T4" fmla="*/ 61 w 61"/>
                <a:gd name="T5" fmla="*/ 32 h 49"/>
                <a:gd name="T6" fmla="*/ 29 w 61"/>
                <a:gd name="T7" fmla="*/ 0 h 49"/>
                <a:gd name="T8" fmla="*/ 0 w 61"/>
                <a:gd name="T9" fmla="*/ 20 h 49"/>
                <a:gd name="T10" fmla="*/ 8 w 61"/>
                <a:gd name="T11" fmla="*/ 44 h 49"/>
                <a:gd name="T12" fmla="*/ 8 w 61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9">
                  <a:moveTo>
                    <a:pt x="8" y="49"/>
                  </a:moveTo>
                  <a:cubicBezTo>
                    <a:pt x="56" y="49"/>
                    <a:pt x="56" y="49"/>
                    <a:pt x="56" y="49"/>
                  </a:cubicBezTo>
                  <a:cubicBezTo>
                    <a:pt x="59" y="44"/>
                    <a:pt x="61" y="38"/>
                    <a:pt x="61" y="32"/>
                  </a:cubicBezTo>
                  <a:cubicBezTo>
                    <a:pt x="61" y="14"/>
                    <a:pt x="46" y="0"/>
                    <a:pt x="29" y="0"/>
                  </a:cubicBezTo>
                  <a:cubicBezTo>
                    <a:pt x="16" y="0"/>
                    <a:pt x="5" y="8"/>
                    <a:pt x="0" y="20"/>
                  </a:cubicBezTo>
                  <a:cubicBezTo>
                    <a:pt x="5" y="26"/>
                    <a:pt x="8" y="35"/>
                    <a:pt x="8" y="44"/>
                  </a:cubicBezTo>
                  <a:cubicBezTo>
                    <a:pt x="8" y="45"/>
                    <a:pt x="8" y="47"/>
                    <a:pt x="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3" name="Freeform 53"/>
            <p:cNvSpPr/>
            <p:nvPr/>
          </p:nvSpPr>
          <p:spPr bwMode="auto">
            <a:xfrm>
              <a:off x="4167" y="1205"/>
              <a:ext cx="106" cy="72"/>
            </a:xfrm>
            <a:custGeom>
              <a:avLst/>
              <a:gdLst>
                <a:gd name="T0" fmla="*/ 3 w 57"/>
                <a:gd name="T1" fmla="*/ 31 h 39"/>
                <a:gd name="T2" fmla="*/ 26 w 57"/>
                <a:gd name="T3" fmla="*/ 39 h 39"/>
                <a:gd name="T4" fmla="*/ 57 w 57"/>
                <a:gd name="T5" fmla="*/ 17 h 39"/>
                <a:gd name="T6" fmla="*/ 30 w 57"/>
                <a:gd name="T7" fmla="*/ 0 h 39"/>
                <a:gd name="T8" fmla="*/ 0 w 57"/>
                <a:gd name="T9" fmla="*/ 30 h 39"/>
                <a:gd name="T10" fmla="*/ 1 w 57"/>
                <a:gd name="T11" fmla="*/ 31 h 39"/>
                <a:gd name="T12" fmla="*/ 3 w 57"/>
                <a:gd name="T13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9">
                  <a:moveTo>
                    <a:pt x="3" y="31"/>
                  </a:moveTo>
                  <a:cubicBezTo>
                    <a:pt x="12" y="31"/>
                    <a:pt x="20" y="34"/>
                    <a:pt x="26" y="39"/>
                  </a:cubicBezTo>
                  <a:cubicBezTo>
                    <a:pt x="32" y="27"/>
                    <a:pt x="44" y="19"/>
                    <a:pt x="57" y="17"/>
                  </a:cubicBezTo>
                  <a:cubicBezTo>
                    <a:pt x="52" y="7"/>
                    <a:pt x="42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30"/>
                    <a:pt x="1" y="30"/>
                    <a:pt x="1" y="31"/>
                  </a:cubicBezTo>
                  <a:cubicBezTo>
                    <a:pt x="1" y="31"/>
                    <a:pt x="2" y="3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4" name="Freeform 54"/>
            <p:cNvSpPr/>
            <p:nvPr/>
          </p:nvSpPr>
          <p:spPr bwMode="auto">
            <a:xfrm>
              <a:off x="4117" y="1277"/>
              <a:ext cx="111" cy="65"/>
            </a:xfrm>
            <a:custGeom>
              <a:avLst/>
              <a:gdLst>
                <a:gd name="T0" fmla="*/ 59 w 60"/>
                <a:gd name="T1" fmla="*/ 35 h 35"/>
                <a:gd name="T2" fmla="*/ 60 w 60"/>
                <a:gd name="T3" fmla="*/ 30 h 35"/>
                <a:gd name="T4" fmla="*/ 30 w 60"/>
                <a:gd name="T5" fmla="*/ 0 h 35"/>
                <a:gd name="T6" fmla="*/ 0 w 60"/>
                <a:gd name="T7" fmla="*/ 30 h 35"/>
                <a:gd name="T8" fmla="*/ 1 w 60"/>
                <a:gd name="T9" fmla="*/ 35 h 35"/>
                <a:gd name="T10" fmla="*/ 59 w 60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5">
                  <a:moveTo>
                    <a:pt x="59" y="35"/>
                  </a:moveTo>
                  <a:cubicBezTo>
                    <a:pt x="59" y="33"/>
                    <a:pt x="60" y="31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31"/>
                    <a:pt x="1" y="33"/>
                    <a:pt x="1" y="35"/>
                  </a:cubicBezTo>
                  <a:lnTo>
                    <a:pt x="5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4050" y="432"/>
              <a:ext cx="360" cy="337"/>
            </a:xfrm>
            <a:custGeom>
              <a:avLst/>
              <a:gdLst>
                <a:gd name="T0" fmla="*/ 191 w 194"/>
                <a:gd name="T1" fmla="*/ 44 h 182"/>
                <a:gd name="T2" fmla="*/ 134 w 194"/>
                <a:gd name="T3" fmla="*/ 0 h 182"/>
                <a:gd name="T4" fmla="*/ 94 w 194"/>
                <a:gd name="T5" fmla="*/ 16 h 182"/>
                <a:gd name="T6" fmla="*/ 68 w 194"/>
                <a:gd name="T7" fmla="*/ 66 h 182"/>
                <a:gd name="T8" fmla="*/ 40 w 194"/>
                <a:gd name="T9" fmla="*/ 117 h 182"/>
                <a:gd name="T10" fmla="*/ 39 w 194"/>
                <a:gd name="T11" fmla="*/ 120 h 182"/>
                <a:gd name="T12" fmla="*/ 41 w 194"/>
                <a:gd name="T13" fmla="*/ 123 h 182"/>
                <a:gd name="T14" fmla="*/ 47 w 194"/>
                <a:gd name="T15" fmla="*/ 128 h 182"/>
                <a:gd name="T16" fmla="*/ 37 w 194"/>
                <a:gd name="T17" fmla="*/ 140 h 182"/>
                <a:gd name="T18" fmla="*/ 19 w 194"/>
                <a:gd name="T19" fmla="*/ 127 h 182"/>
                <a:gd name="T20" fmla="*/ 0 w 194"/>
                <a:gd name="T21" fmla="*/ 146 h 182"/>
                <a:gd name="T22" fmla="*/ 19 w 194"/>
                <a:gd name="T23" fmla="*/ 165 h 182"/>
                <a:gd name="T24" fmla="*/ 24 w 194"/>
                <a:gd name="T25" fmla="*/ 164 h 182"/>
                <a:gd name="T26" fmla="*/ 43 w 194"/>
                <a:gd name="T27" fmla="*/ 182 h 182"/>
                <a:gd name="T28" fmla="*/ 62 w 194"/>
                <a:gd name="T29" fmla="*/ 163 h 182"/>
                <a:gd name="T30" fmla="*/ 44 w 194"/>
                <a:gd name="T31" fmla="*/ 144 h 182"/>
                <a:gd name="T32" fmla="*/ 53 w 194"/>
                <a:gd name="T33" fmla="*/ 132 h 182"/>
                <a:gd name="T34" fmla="*/ 61 w 194"/>
                <a:gd name="T35" fmla="*/ 138 h 182"/>
                <a:gd name="T36" fmla="*/ 63 w 194"/>
                <a:gd name="T37" fmla="*/ 139 h 182"/>
                <a:gd name="T38" fmla="*/ 64 w 194"/>
                <a:gd name="T39" fmla="*/ 139 h 182"/>
                <a:gd name="T40" fmla="*/ 66 w 194"/>
                <a:gd name="T41" fmla="*/ 137 h 182"/>
                <a:gd name="T42" fmla="*/ 122 w 194"/>
                <a:gd name="T43" fmla="*/ 118 h 182"/>
                <a:gd name="T44" fmla="*/ 179 w 194"/>
                <a:gd name="T45" fmla="*/ 92 h 182"/>
                <a:gd name="T46" fmla="*/ 191 w 194"/>
                <a:gd name="T47" fmla="*/ 44 h 182"/>
                <a:gd name="T48" fmla="*/ 19 w 194"/>
                <a:gd name="T49" fmla="*/ 157 h 182"/>
                <a:gd name="T50" fmla="*/ 8 w 194"/>
                <a:gd name="T51" fmla="*/ 146 h 182"/>
                <a:gd name="T52" fmla="*/ 19 w 194"/>
                <a:gd name="T53" fmla="*/ 135 h 182"/>
                <a:gd name="T54" fmla="*/ 30 w 194"/>
                <a:gd name="T55" fmla="*/ 146 h 182"/>
                <a:gd name="T56" fmla="*/ 19 w 194"/>
                <a:gd name="T57" fmla="*/ 157 h 182"/>
                <a:gd name="T58" fmla="*/ 54 w 194"/>
                <a:gd name="T59" fmla="*/ 163 h 182"/>
                <a:gd name="T60" fmla="*/ 43 w 194"/>
                <a:gd name="T61" fmla="*/ 174 h 182"/>
                <a:gd name="T62" fmla="*/ 32 w 194"/>
                <a:gd name="T63" fmla="*/ 163 h 182"/>
                <a:gd name="T64" fmla="*/ 43 w 194"/>
                <a:gd name="T65" fmla="*/ 152 h 182"/>
                <a:gd name="T66" fmla="*/ 54 w 194"/>
                <a:gd name="T67" fmla="*/ 16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4" h="182">
                  <a:moveTo>
                    <a:pt x="191" y="44"/>
                  </a:moveTo>
                  <a:cubicBezTo>
                    <a:pt x="185" y="19"/>
                    <a:pt x="161" y="0"/>
                    <a:pt x="134" y="0"/>
                  </a:cubicBezTo>
                  <a:cubicBezTo>
                    <a:pt x="120" y="0"/>
                    <a:pt x="106" y="5"/>
                    <a:pt x="94" y="16"/>
                  </a:cubicBezTo>
                  <a:cubicBezTo>
                    <a:pt x="83" y="25"/>
                    <a:pt x="76" y="38"/>
                    <a:pt x="68" y="66"/>
                  </a:cubicBezTo>
                  <a:cubicBezTo>
                    <a:pt x="59" y="92"/>
                    <a:pt x="40" y="117"/>
                    <a:pt x="40" y="117"/>
                  </a:cubicBezTo>
                  <a:cubicBezTo>
                    <a:pt x="40" y="118"/>
                    <a:pt x="39" y="119"/>
                    <a:pt x="39" y="120"/>
                  </a:cubicBezTo>
                  <a:cubicBezTo>
                    <a:pt x="40" y="121"/>
                    <a:pt x="40" y="122"/>
                    <a:pt x="41" y="123"/>
                  </a:cubicBezTo>
                  <a:cubicBezTo>
                    <a:pt x="47" y="128"/>
                    <a:pt x="47" y="128"/>
                    <a:pt x="47" y="128"/>
                  </a:cubicBezTo>
                  <a:cubicBezTo>
                    <a:pt x="45" y="131"/>
                    <a:pt x="41" y="136"/>
                    <a:pt x="37" y="140"/>
                  </a:cubicBezTo>
                  <a:cubicBezTo>
                    <a:pt x="34" y="133"/>
                    <a:pt x="27" y="127"/>
                    <a:pt x="19" y="127"/>
                  </a:cubicBezTo>
                  <a:cubicBezTo>
                    <a:pt x="8" y="127"/>
                    <a:pt x="0" y="135"/>
                    <a:pt x="0" y="146"/>
                  </a:cubicBezTo>
                  <a:cubicBezTo>
                    <a:pt x="0" y="156"/>
                    <a:pt x="8" y="165"/>
                    <a:pt x="19" y="165"/>
                  </a:cubicBezTo>
                  <a:cubicBezTo>
                    <a:pt x="21" y="165"/>
                    <a:pt x="23" y="164"/>
                    <a:pt x="24" y="164"/>
                  </a:cubicBezTo>
                  <a:cubicBezTo>
                    <a:pt x="25" y="174"/>
                    <a:pt x="33" y="182"/>
                    <a:pt x="43" y="182"/>
                  </a:cubicBezTo>
                  <a:cubicBezTo>
                    <a:pt x="54" y="182"/>
                    <a:pt x="62" y="174"/>
                    <a:pt x="62" y="163"/>
                  </a:cubicBezTo>
                  <a:cubicBezTo>
                    <a:pt x="62" y="153"/>
                    <a:pt x="54" y="145"/>
                    <a:pt x="44" y="144"/>
                  </a:cubicBezTo>
                  <a:cubicBezTo>
                    <a:pt x="47" y="140"/>
                    <a:pt x="51" y="135"/>
                    <a:pt x="53" y="132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38"/>
                    <a:pt x="62" y="139"/>
                    <a:pt x="63" y="139"/>
                  </a:cubicBezTo>
                  <a:cubicBezTo>
                    <a:pt x="63" y="139"/>
                    <a:pt x="63" y="139"/>
                    <a:pt x="64" y="139"/>
                  </a:cubicBezTo>
                  <a:cubicBezTo>
                    <a:pt x="65" y="139"/>
                    <a:pt x="66" y="138"/>
                    <a:pt x="66" y="137"/>
                  </a:cubicBezTo>
                  <a:cubicBezTo>
                    <a:pt x="66" y="137"/>
                    <a:pt x="79" y="119"/>
                    <a:pt x="122" y="118"/>
                  </a:cubicBezTo>
                  <a:cubicBezTo>
                    <a:pt x="146" y="117"/>
                    <a:pt x="166" y="108"/>
                    <a:pt x="179" y="92"/>
                  </a:cubicBezTo>
                  <a:cubicBezTo>
                    <a:pt x="190" y="78"/>
                    <a:pt x="194" y="61"/>
                    <a:pt x="191" y="44"/>
                  </a:cubicBezTo>
                  <a:close/>
                  <a:moveTo>
                    <a:pt x="19" y="157"/>
                  </a:moveTo>
                  <a:cubicBezTo>
                    <a:pt x="13" y="157"/>
                    <a:pt x="8" y="152"/>
                    <a:pt x="8" y="146"/>
                  </a:cubicBezTo>
                  <a:cubicBezTo>
                    <a:pt x="8" y="140"/>
                    <a:pt x="13" y="135"/>
                    <a:pt x="19" y="135"/>
                  </a:cubicBezTo>
                  <a:cubicBezTo>
                    <a:pt x="25" y="135"/>
                    <a:pt x="30" y="140"/>
                    <a:pt x="30" y="146"/>
                  </a:cubicBezTo>
                  <a:cubicBezTo>
                    <a:pt x="30" y="152"/>
                    <a:pt x="25" y="157"/>
                    <a:pt x="19" y="157"/>
                  </a:cubicBezTo>
                  <a:close/>
                  <a:moveTo>
                    <a:pt x="54" y="163"/>
                  </a:moveTo>
                  <a:cubicBezTo>
                    <a:pt x="54" y="169"/>
                    <a:pt x="49" y="174"/>
                    <a:pt x="43" y="174"/>
                  </a:cubicBezTo>
                  <a:cubicBezTo>
                    <a:pt x="37" y="174"/>
                    <a:pt x="32" y="169"/>
                    <a:pt x="32" y="163"/>
                  </a:cubicBezTo>
                  <a:cubicBezTo>
                    <a:pt x="32" y="157"/>
                    <a:pt x="37" y="152"/>
                    <a:pt x="43" y="152"/>
                  </a:cubicBezTo>
                  <a:cubicBezTo>
                    <a:pt x="49" y="152"/>
                    <a:pt x="54" y="157"/>
                    <a:pt x="54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1717" y="2086"/>
              <a:ext cx="382" cy="245"/>
            </a:xfrm>
            <a:custGeom>
              <a:avLst/>
              <a:gdLst>
                <a:gd name="T0" fmla="*/ 189 w 206"/>
                <a:gd name="T1" fmla="*/ 14 h 132"/>
                <a:gd name="T2" fmla="*/ 172 w 206"/>
                <a:gd name="T3" fmla="*/ 2 h 132"/>
                <a:gd name="T4" fmla="*/ 146 w 206"/>
                <a:gd name="T5" fmla="*/ 8 h 132"/>
                <a:gd name="T6" fmla="*/ 145 w 206"/>
                <a:gd name="T7" fmla="*/ 2 h 132"/>
                <a:gd name="T8" fmla="*/ 3 w 206"/>
                <a:gd name="T9" fmla="*/ 2 h 132"/>
                <a:gd name="T10" fmla="*/ 0 w 206"/>
                <a:gd name="T11" fmla="*/ 36 h 132"/>
                <a:gd name="T12" fmla="*/ 31 w 206"/>
                <a:gd name="T13" fmla="*/ 132 h 132"/>
                <a:gd name="T14" fmla="*/ 117 w 206"/>
                <a:gd name="T15" fmla="*/ 132 h 132"/>
                <a:gd name="T16" fmla="*/ 135 w 206"/>
                <a:gd name="T17" fmla="*/ 103 h 132"/>
                <a:gd name="T18" fmla="*/ 135 w 206"/>
                <a:gd name="T19" fmla="*/ 103 h 132"/>
                <a:gd name="T20" fmla="*/ 189 w 206"/>
                <a:gd name="T21" fmla="*/ 14 h 132"/>
                <a:gd name="T22" fmla="*/ 142 w 206"/>
                <a:gd name="T23" fmla="*/ 83 h 132"/>
                <a:gd name="T24" fmla="*/ 148 w 206"/>
                <a:gd name="T25" fmla="*/ 36 h 132"/>
                <a:gd name="T26" fmla="*/ 148 w 206"/>
                <a:gd name="T27" fmla="*/ 19 h 132"/>
                <a:gd name="T28" fmla="*/ 170 w 206"/>
                <a:gd name="T29" fmla="*/ 12 h 132"/>
                <a:gd name="T30" fmla="*/ 180 w 206"/>
                <a:gd name="T31" fmla="*/ 19 h 132"/>
                <a:gd name="T32" fmla="*/ 142 w 206"/>
                <a:gd name="T33" fmla="*/ 8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6" h="132">
                  <a:moveTo>
                    <a:pt x="189" y="14"/>
                  </a:moveTo>
                  <a:cubicBezTo>
                    <a:pt x="185" y="7"/>
                    <a:pt x="179" y="3"/>
                    <a:pt x="172" y="2"/>
                  </a:cubicBezTo>
                  <a:cubicBezTo>
                    <a:pt x="162" y="0"/>
                    <a:pt x="153" y="4"/>
                    <a:pt x="146" y="8"/>
                  </a:cubicBezTo>
                  <a:cubicBezTo>
                    <a:pt x="146" y="6"/>
                    <a:pt x="146" y="4"/>
                    <a:pt x="14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13"/>
                    <a:pt x="0" y="24"/>
                    <a:pt x="0" y="36"/>
                  </a:cubicBezTo>
                  <a:cubicBezTo>
                    <a:pt x="0" y="75"/>
                    <a:pt x="12" y="110"/>
                    <a:pt x="31" y="132"/>
                  </a:cubicBezTo>
                  <a:cubicBezTo>
                    <a:pt x="117" y="132"/>
                    <a:pt x="117" y="132"/>
                    <a:pt x="117" y="132"/>
                  </a:cubicBezTo>
                  <a:cubicBezTo>
                    <a:pt x="124" y="124"/>
                    <a:pt x="130" y="114"/>
                    <a:pt x="135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42" y="98"/>
                    <a:pt x="206" y="42"/>
                    <a:pt x="189" y="14"/>
                  </a:cubicBezTo>
                  <a:close/>
                  <a:moveTo>
                    <a:pt x="142" y="83"/>
                  </a:moveTo>
                  <a:cubicBezTo>
                    <a:pt x="146" y="68"/>
                    <a:pt x="148" y="52"/>
                    <a:pt x="148" y="36"/>
                  </a:cubicBezTo>
                  <a:cubicBezTo>
                    <a:pt x="148" y="30"/>
                    <a:pt x="148" y="25"/>
                    <a:pt x="148" y="19"/>
                  </a:cubicBezTo>
                  <a:cubicBezTo>
                    <a:pt x="152" y="16"/>
                    <a:pt x="162" y="11"/>
                    <a:pt x="170" y="12"/>
                  </a:cubicBezTo>
                  <a:cubicBezTo>
                    <a:pt x="174" y="13"/>
                    <a:pt x="177" y="15"/>
                    <a:pt x="180" y="19"/>
                  </a:cubicBezTo>
                  <a:cubicBezTo>
                    <a:pt x="188" y="32"/>
                    <a:pt x="161" y="65"/>
                    <a:pt x="14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1891" y="2014"/>
              <a:ext cx="13" cy="53"/>
            </a:xfrm>
            <a:custGeom>
              <a:avLst/>
              <a:gdLst>
                <a:gd name="T0" fmla="*/ 4 w 7"/>
                <a:gd name="T1" fmla="*/ 29 h 29"/>
                <a:gd name="T2" fmla="*/ 7 w 7"/>
                <a:gd name="T3" fmla="*/ 25 h 29"/>
                <a:gd name="T4" fmla="*/ 7 w 7"/>
                <a:gd name="T5" fmla="*/ 4 h 29"/>
                <a:gd name="T6" fmla="*/ 4 w 7"/>
                <a:gd name="T7" fmla="*/ 0 h 29"/>
                <a:gd name="T8" fmla="*/ 0 w 7"/>
                <a:gd name="T9" fmla="*/ 4 h 29"/>
                <a:gd name="T10" fmla="*/ 0 w 7"/>
                <a:gd name="T11" fmla="*/ 25 h 29"/>
                <a:gd name="T12" fmla="*/ 4 w 7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9">
                  <a:moveTo>
                    <a:pt x="4" y="29"/>
                  </a:moveTo>
                  <a:cubicBezTo>
                    <a:pt x="6" y="29"/>
                    <a:pt x="7" y="27"/>
                    <a:pt x="7" y="2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8" name="Freeform 58"/>
            <p:cNvSpPr/>
            <p:nvPr/>
          </p:nvSpPr>
          <p:spPr bwMode="auto">
            <a:xfrm>
              <a:off x="1847" y="1988"/>
              <a:ext cx="15" cy="79"/>
            </a:xfrm>
            <a:custGeom>
              <a:avLst/>
              <a:gdLst>
                <a:gd name="T0" fmla="*/ 4 w 8"/>
                <a:gd name="T1" fmla="*/ 43 h 43"/>
                <a:gd name="T2" fmla="*/ 8 w 8"/>
                <a:gd name="T3" fmla="*/ 39 h 43"/>
                <a:gd name="T4" fmla="*/ 8 w 8"/>
                <a:gd name="T5" fmla="*/ 4 h 43"/>
                <a:gd name="T6" fmla="*/ 4 w 8"/>
                <a:gd name="T7" fmla="*/ 0 h 43"/>
                <a:gd name="T8" fmla="*/ 0 w 8"/>
                <a:gd name="T9" fmla="*/ 4 h 43"/>
                <a:gd name="T10" fmla="*/ 0 w 8"/>
                <a:gd name="T11" fmla="*/ 39 h 43"/>
                <a:gd name="T12" fmla="*/ 4 w 8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3">
                  <a:moveTo>
                    <a:pt x="4" y="43"/>
                  </a:moveTo>
                  <a:cubicBezTo>
                    <a:pt x="6" y="43"/>
                    <a:pt x="8" y="41"/>
                    <a:pt x="8" y="39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3"/>
                    <a:pt x="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59" name="Freeform 59"/>
            <p:cNvSpPr/>
            <p:nvPr/>
          </p:nvSpPr>
          <p:spPr bwMode="auto">
            <a:xfrm>
              <a:off x="1804" y="2014"/>
              <a:ext cx="15" cy="53"/>
            </a:xfrm>
            <a:custGeom>
              <a:avLst/>
              <a:gdLst>
                <a:gd name="T0" fmla="*/ 4 w 8"/>
                <a:gd name="T1" fmla="*/ 29 h 29"/>
                <a:gd name="T2" fmla="*/ 8 w 8"/>
                <a:gd name="T3" fmla="*/ 25 h 29"/>
                <a:gd name="T4" fmla="*/ 8 w 8"/>
                <a:gd name="T5" fmla="*/ 4 h 29"/>
                <a:gd name="T6" fmla="*/ 4 w 8"/>
                <a:gd name="T7" fmla="*/ 0 h 29"/>
                <a:gd name="T8" fmla="*/ 0 w 8"/>
                <a:gd name="T9" fmla="*/ 4 h 29"/>
                <a:gd name="T10" fmla="*/ 0 w 8"/>
                <a:gd name="T11" fmla="*/ 25 h 29"/>
                <a:gd name="T12" fmla="*/ 4 w 8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9">
                  <a:moveTo>
                    <a:pt x="4" y="29"/>
                  </a:moveTo>
                  <a:cubicBezTo>
                    <a:pt x="6" y="29"/>
                    <a:pt x="8" y="27"/>
                    <a:pt x="8" y="2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0" name="Freeform 60"/>
            <p:cNvSpPr/>
            <p:nvPr/>
          </p:nvSpPr>
          <p:spPr bwMode="auto">
            <a:xfrm>
              <a:off x="2495" y="2121"/>
              <a:ext cx="356" cy="156"/>
            </a:xfrm>
            <a:custGeom>
              <a:avLst/>
              <a:gdLst>
                <a:gd name="T0" fmla="*/ 188 w 192"/>
                <a:gd name="T1" fmla="*/ 0 h 84"/>
                <a:gd name="T2" fmla="*/ 4 w 192"/>
                <a:gd name="T3" fmla="*/ 0 h 84"/>
                <a:gd name="T4" fmla="*/ 0 w 192"/>
                <a:gd name="T5" fmla="*/ 4 h 84"/>
                <a:gd name="T6" fmla="*/ 4 w 192"/>
                <a:gd name="T7" fmla="*/ 8 h 84"/>
                <a:gd name="T8" fmla="*/ 65 w 192"/>
                <a:gd name="T9" fmla="*/ 8 h 84"/>
                <a:gd name="T10" fmla="*/ 65 w 192"/>
                <a:gd name="T11" fmla="*/ 66 h 84"/>
                <a:gd name="T12" fmla="*/ 84 w 192"/>
                <a:gd name="T13" fmla="*/ 84 h 84"/>
                <a:gd name="T14" fmla="*/ 159 w 192"/>
                <a:gd name="T15" fmla="*/ 84 h 84"/>
                <a:gd name="T16" fmla="*/ 178 w 192"/>
                <a:gd name="T17" fmla="*/ 66 h 84"/>
                <a:gd name="T18" fmla="*/ 178 w 192"/>
                <a:gd name="T19" fmla="*/ 8 h 84"/>
                <a:gd name="T20" fmla="*/ 188 w 192"/>
                <a:gd name="T21" fmla="*/ 8 h 84"/>
                <a:gd name="T22" fmla="*/ 192 w 192"/>
                <a:gd name="T23" fmla="*/ 4 h 84"/>
                <a:gd name="T24" fmla="*/ 188 w 19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84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7"/>
                    <a:pt x="1" y="8"/>
                    <a:pt x="4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76"/>
                    <a:pt x="74" y="84"/>
                    <a:pt x="84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70" y="84"/>
                    <a:pt x="178" y="76"/>
                    <a:pt x="178" y="66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8"/>
                    <a:pt x="192" y="7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1" name="Freeform 61"/>
            <p:cNvSpPr/>
            <p:nvPr/>
          </p:nvSpPr>
          <p:spPr bwMode="auto">
            <a:xfrm>
              <a:off x="2755" y="2058"/>
              <a:ext cx="15" cy="48"/>
            </a:xfrm>
            <a:custGeom>
              <a:avLst/>
              <a:gdLst>
                <a:gd name="T0" fmla="*/ 4 w 8"/>
                <a:gd name="T1" fmla="*/ 26 h 26"/>
                <a:gd name="T2" fmla="*/ 8 w 8"/>
                <a:gd name="T3" fmla="*/ 22 h 26"/>
                <a:gd name="T4" fmla="*/ 8 w 8"/>
                <a:gd name="T5" fmla="*/ 4 h 26"/>
                <a:gd name="T6" fmla="*/ 4 w 8"/>
                <a:gd name="T7" fmla="*/ 0 h 26"/>
                <a:gd name="T8" fmla="*/ 0 w 8"/>
                <a:gd name="T9" fmla="*/ 4 h 26"/>
                <a:gd name="T10" fmla="*/ 0 w 8"/>
                <a:gd name="T11" fmla="*/ 22 h 26"/>
                <a:gd name="T12" fmla="*/ 4 w 8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cubicBezTo>
                    <a:pt x="7" y="26"/>
                    <a:pt x="8" y="24"/>
                    <a:pt x="8" y="2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7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2" name="Freeform 62"/>
            <p:cNvSpPr/>
            <p:nvPr/>
          </p:nvSpPr>
          <p:spPr bwMode="auto">
            <a:xfrm>
              <a:off x="2714" y="2039"/>
              <a:ext cx="15" cy="67"/>
            </a:xfrm>
            <a:custGeom>
              <a:avLst/>
              <a:gdLst>
                <a:gd name="T0" fmla="*/ 4 w 8"/>
                <a:gd name="T1" fmla="*/ 36 h 36"/>
                <a:gd name="T2" fmla="*/ 8 w 8"/>
                <a:gd name="T3" fmla="*/ 32 h 36"/>
                <a:gd name="T4" fmla="*/ 8 w 8"/>
                <a:gd name="T5" fmla="*/ 4 h 36"/>
                <a:gd name="T6" fmla="*/ 4 w 8"/>
                <a:gd name="T7" fmla="*/ 0 h 36"/>
                <a:gd name="T8" fmla="*/ 0 w 8"/>
                <a:gd name="T9" fmla="*/ 4 h 36"/>
                <a:gd name="T10" fmla="*/ 0 w 8"/>
                <a:gd name="T11" fmla="*/ 32 h 36"/>
                <a:gd name="T12" fmla="*/ 4 w 8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6">
                  <a:moveTo>
                    <a:pt x="4" y="36"/>
                  </a:moveTo>
                  <a:cubicBezTo>
                    <a:pt x="6" y="36"/>
                    <a:pt x="8" y="34"/>
                    <a:pt x="8" y="3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1" y="36"/>
                    <a:pt x="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2671" y="2058"/>
              <a:ext cx="15" cy="48"/>
            </a:xfrm>
            <a:custGeom>
              <a:avLst/>
              <a:gdLst>
                <a:gd name="T0" fmla="*/ 4 w 8"/>
                <a:gd name="T1" fmla="*/ 26 h 26"/>
                <a:gd name="T2" fmla="*/ 8 w 8"/>
                <a:gd name="T3" fmla="*/ 22 h 26"/>
                <a:gd name="T4" fmla="*/ 8 w 8"/>
                <a:gd name="T5" fmla="*/ 4 h 26"/>
                <a:gd name="T6" fmla="*/ 4 w 8"/>
                <a:gd name="T7" fmla="*/ 0 h 26"/>
                <a:gd name="T8" fmla="*/ 0 w 8"/>
                <a:gd name="T9" fmla="*/ 4 h 26"/>
                <a:gd name="T10" fmla="*/ 0 w 8"/>
                <a:gd name="T11" fmla="*/ 22 h 26"/>
                <a:gd name="T12" fmla="*/ 4 w 8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cubicBezTo>
                    <a:pt x="6" y="26"/>
                    <a:pt x="8" y="24"/>
                    <a:pt x="8" y="2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4280" y="2225"/>
              <a:ext cx="132" cy="85"/>
            </a:xfrm>
            <a:custGeom>
              <a:avLst/>
              <a:gdLst>
                <a:gd name="T0" fmla="*/ 63 w 71"/>
                <a:gd name="T1" fmla="*/ 5 h 46"/>
                <a:gd name="T2" fmla="*/ 56 w 71"/>
                <a:gd name="T3" fmla="*/ 0 h 46"/>
                <a:gd name="T4" fmla="*/ 46 w 71"/>
                <a:gd name="T5" fmla="*/ 3 h 46"/>
                <a:gd name="T6" fmla="*/ 46 w 71"/>
                <a:gd name="T7" fmla="*/ 2 h 46"/>
                <a:gd name="T8" fmla="*/ 1 w 71"/>
                <a:gd name="T9" fmla="*/ 2 h 46"/>
                <a:gd name="T10" fmla="*/ 0 w 71"/>
                <a:gd name="T11" fmla="*/ 13 h 46"/>
                <a:gd name="T12" fmla="*/ 10 w 71"/>
                <a:gd name="T13" fmla="*/ 46 h 46"/>
                <a:gd name="T14" fmla="*/ 37 w 71"/>
                <a:gd name="T15" fmla="*/ 46 h 46"/>
                <a:gd name="T16" fmla="*/ 42 w 71"/>
                <a:gd name="T17" fmla="*/ 39 h 46"/>
                <a:gd name="T18" fmla="*/ 42 w 71"/>
                <a:gd name="T19" fmla="*/ 39 h 46"/>
                <a:gd name="T20" fmla="*/ 44 w 71"/>
                <a:gd name="T21" fmla="*/ 38 h 46"/>
                <a:gd name="T22" fmla="*/ 63 w 71"/>
                <a:gd name="T23" fmla="*/ 5 h 46"/>
                <a:gd name="T24" fmla="*/ 46 w 71"/>
                <a:gd name="T25" fmla="*/ 28 h 46"/>
                <a:gd name="T26" fmla="*/ 47 w 71"/>
                <a:gd name="T27" fmla="*/ 13 h 46"/>
                <a:gd name="T28" fmla="*/ 47 w 71"/>
                <a:gd name="T29" fmla="*/ 10 h 46"/>
                <a:gd name="T30" fmla="*/ 48 w 71"/>
                <a:gd name="T31" fmla="*/ 10 h 46"/>
                <a:gd name="T32" fmla="*/ 55 w 71"/>
                <a:gd name="T33" fmla="*/ 7 h 46"/>
                <a:gd name="T34" fmla="*/ 58 w 71"/>
                <a:gd name="T35" fmla="*/ 9 h 46"/>
                <a:gd name="T36" fmla="*/ 46 w 71"/>
                <a:gd name="T37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46">
                  <a:moveTo>
                    <a:pt x="63" y="5"/>
                  </a:moveTo>
                  <a:cubicBezTo>
                    <a:pt x="62" y="2"/>
                    <a:pt x="59" y="1"/>
                    <a:pt x="56" y="0"/>
                  </a:cubicBezTo>
                  <a:cubicBezTo>
                    <a:pt x="53" y="0"/>
                    <a:pt x="49" y="1"/>
                    <a:pt x="46" y="3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5"/>
                    <a:pt x="0" y="9"/>
                    <a:pt x="0" y="13"/>
                  </a:cubicBezTo>
                  <a:cubicBezTo>
                    <a:pt x="0" y="27"/>
                    <a:pt x="4" y="39"/>
                    <a:pt x="10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4"/>
                    <a:pt x="41" y="42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3" y="39"/>
                    <a:pt x="44" y="39"/>
                    <a:pt x="44" y="38"/>
                  </a:cubicBezTo>
                  <a:cubicBezTo>
                    <a:pt x="45" y="38"/>
                    <a:pt x="71" y="17"/>
                    <a:pt x="63" y="5"/>
                  </a:cubicBezTo>
                  <a:close/>
                  <a:moveTo>
                    <a:pt x="46" y="28"/>
                  </a:moveTo>
                  <a:cubicBezTo>
                    <a:pt x="47" y="23"/>
                    <a:pt x="47" y="18"/>
                    <a:pt x="47" y="13"/>
                  </a:cubicBezTo>
                  <a:cubicBezTo>
                    <a:pt x="47" y="12"/>
                    <a:pt x="47" y="11"/>
                    <a:pt x="47" y="10"/>
                  </a:cubicBezTo>
                  <a:cubicBezTo>
                    <a:pt x="47" y="10"/>
                    <a:pt x="48" y="10"/>
                    <a:pt x="48" y="10"/>
                  </a:cubicBezTo>
                  <a:cubicBezTo>
                    <a:pt x="49" y="9"/>
                    <a:pt x="53" y="7"/>
                    <a:pt x="55" y="7"/>
                  </a:cubicBezTo>
                  <a:cubicBezTo>
                    <a:pt x="56" y="7"/>
                    <a:pt x="57" y="7"/>
                    <a:pt x="58" y="9"/>
                  </a:cubicBezTo>
                  <a:cubicBezTo>
                    <a:pt x="59" y="12"/>
                    <a:pt x="52" y="22"/>
                    <a:pt x="4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4058" y="1993"/>
              <a:ext cx="231" cy="208"/>
            </a:xfrm>
            <a:custGeom>
              <a:avLst/>
              <a:gdLst>
                <a:gd name="T0" fmla="*/ 125 w 125"/>
                <a:gd name="T1" fmla="*/ 75 h 112"/>
                <a:gd name="T2" fmla="*/ 98 w 125"/>
                <a:gd name="T3" fmla="*/ 81 h 112"/>
                <a:gd name="T4" fmla="*/ 87 w 125"/>
                <a:gd name="T5" fmla="*/ 86 h 112"/>
                <a:gd name="T6" fmla="*/ 97 w 125"/>
                <a:gd name="T7" fmla="*/ 58 h 112"/>
                <a:gd name="T8" fmla="*/ 79 w 125"/>
                <a:gd name="T9" fmla="*/ 32 h 112"/>
                <a:gd name="T10" fmla="*/ 86 w 125"/>
                <a:gd name="T11" fmla="*/ 29 h 112"/>
                <a:gd name="T12" fmla="*/ 85 w 125"/>
                <a:gd name="T13" fmla="*/ 17 h 112"/>
                <a:gd name="T14" fmla="*/ 73 w 125"/>
                <a:gd name="T15" fmla="*/ 18 h 112"/>
                <a:gd name="T16" fmla="*/ 72 w 125"/>
                <a:gd name="T17" fmla="*/ 27 h 112"/>
                <a:gd name="T18" fmla="*/ 42 w 125"/>
                <a:gd name="T19" fmla="*/ 16 h 112"/>
                <a:gd name="T20" fmla="*/ 37 w 125"/>
                <a:gd name="T21" fmla="*/ 17 h 112"/>
                <a:gd name="T22" fmla="*/ 37 w 125"/>
                <a:gd name="T23" fmla="*/ 17 h 112"/>
                <a:gd name="T24" fmla="*/ 28 w 125"/>
                <a:gd name="T25" fmla="*/ 2 h 112"/>
                <a:gd name="T26" fmla="*/ 16 w 125"/>
                <a:gd name="T27" fmla="*/ 3 h 112"/>
                <a:gd name="T28" fmla="*/ 4 w 125"/>
                <a:gd name="T29" fmla="*/ 51 h 112"/>
                <a:gd name="T30" fmla="*/ 4 w 125"/>
                <a:gd name="T31" fmla="*/ 54 h 112"/>
                <a:gd name="T32" fmla="*/ 3 w 125"/>
                <a:gd name="T33" fmla="*/ 58 h 112"/>
                <a:gd name="T34" fmla="*/ 1 w 125"/>
                <a:gd name="T35" fmla="*/ 68 h 112"/>
                <a:gd name="T36" fmla="*/ 1 w 125"/>
                <a:gd name="T37" fmla="*/ 69 h 112"/>
                <a:gd name="T38" fmla="*/ 56 w 125"/>
                <a:gd name="T39" fmla="*/ 111 h 112"/>
                <a:gd name="T40" fmla="*/ 57 w 125"/>
                <a:gd name="T41" fmla="*/ 111 h 112"/>
                <a:gd name="T42" fmla="*/ 72 w 125"/>
                <a:gd name="T43" fmla="*/ 104 h 112"/>
                <a:gd name="T44" fmla="*/ 72 w 125"/>
                <a:gd name="T45" fmla="*/ 104 h 112"/>
                <a:gd name="T46" fmla="*/ 94 w 125"/>
                <a:gd name="T47" fmla="*/ 101 h 112"/>
                <a:gd name="T48" fmla="*/ 122 w 125"/>
                <a:gd name="T49" fmla="*/ 82 h 112"/>
                <a:gd name="T50" fmla="*/ 119 w 125"/>
                <a:gd name="T51" fmla="*/ 77 h 112"/>
                <a:gd name="T52" fmla="*/ 125 w 125"/>
                <a:gd name="T53" fmla="*/ 75 h 112"/>
                <a:gd name="T54" fmla="*/ 11 w 125"/>
                <a:gd name="T55" fmla="*/ 45 h 112"/>
                <a:gd name="T56" fmla="*/ 19 w 125"/>
                <a:gd name="T57" fmla="*/ 9 h 112"/>
                <a:gd name="T58" fmla="*/ 25 w 125"/>
                <a:gd name="T59" fmla="*/ 8 h 112"/>
                <a:gd name="T60" fmla="*/ 30 w 125"/>
                <a:gd name="T61" fmla="*/ 21 h 112"/>
                <a:gd name="T62" fmla="*/ 31 w 125"/>
                <a:gd name="T63" fmla="*/ 22 h 112"/>
                <a:gd name="T64" fmla="*/ 11 w 125"/>
                <a:gd name="T65" fmla="*/ 4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112">
                  <a:moveTo>
                    <a:pt x="125" y="75"/>
                  </a:moveTo>
                  <a:cubicBezTo>
                    <a:pt x="125" y="75"/>
                    <a:pt x="112" y="66"/>
                    <a:pt x="98" y="81"/>
                  </a:cubicBezTo>
                  <a:cubicBezTo>
                    <a:pt x="90" y="90"/>
                    <a:pt x="88" y="88"/>
                    <a:pt x="87" y="86"/>
                  </a:cubicBezTo>
                  <a:cubicBezTo>
                    <a:pt x="93" y="76"/>
                    <a:pt x="97" y="65"/>
                    <a:pt x="97" y="58"/>
                  </a:cubicBezTo>
                  <a:cubicBezTo>
                    <a:pt x="97" y="50"/>
                    <a:pt x="89" y="40"/>
                    <a:pt x="79" y="32"/>
                  </a:cubicBezTo>
                  <a:cubicBezTo>
                    <a:pt x="82" y="32"/>
                    <a:pt x="85" y="31"/>
                    <a:pt x="86" y="29"/>
                  </a:cubicBezTo>
                  <a:cubicBezTo>
                    <a:pt x="89" y="25"/>
                    <a:pt x="89" y="20"/>
                    <a:pt x="85" y="17"/>
                  </a:cubicBezTo>
                  <a:cubicBezTo>
                    <a:pt x="81" y="14"/>
                    <a:pt x="76" y="15"/>
                    <a:pt x="73" y="18"/>
                  </a:cubicBezTo>
                  <a:cubicBezTo>
                    <a:pt x="71" y="21"/>
                    <a:pt x="71" y="24"/>
                    <a:pt x="72" y="27"/>
                  </a:cubicBezTo>
                  <a:cubicBezTo>
                    <a:pt x="61" y="19"/>
                    <a:pt x="49" y="15"/>
                    <a:pt x="42" y="16"/>
                  </a:cubicBezTo>
                  <a:cubicBezTo>
                    <a:pt x="40" y="16"/>
                    <a:pt x="39" y="16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3"/>
                    <a:pt x="34" y="5"/>
                    <a:pt x="28" y="2"/>
                  </a:cubicBezTo>
                  <a:cubicBezTo>
                    <a:pt x="26" y="1"/>
                    <a:pt x="22" y="0"/>
                    <a:pt x="16" y="3"/>
                  </a:cubicBezTo>
                  <a:cubicBezTo>
                    <a:pt x="0" y="10"/>
                    <a:pt x="3" y="36"/>
                    <a:pt x="4" y="5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6"/>
                    <a:pt x="3" y="57"/>
                    <a:pt x="3" y="58"/>
                  </a:cubicBezTo>
                  <a:cubicBezTo>
                    <a:pt x="1" y="62"/>
                    <a:pt x="1" y="66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1"/>
                    <a:pt x="57" y="111"/>
                    <a:pt x="57" y="111"/>
                  </a:cubicBezTo>
                  <a:cubicBezTo>
                    <a:pt x="61" y="111"/>
                    <a:pt x="67" y="108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86" y="112"/>
                    <a:pt x="94" y="101"/>
                  </a:cubicBezTo>
                  <a:cubicBezTo>
                    <a:pt x="103" y="90"/>
                    <a:pt x="115" y="78"/>
                    <a:pt x="122" y="82"/>
                  </a:cubicBezTo>
                  <a:cubicBezTo>
                    <a:pt x="119" y="77"/>
                    <a:pt x="119" y="77"/>
                    <a:pt x="119" y="77"/>
                  </a:cubicBezTo>
                  <a:lnTo>
                    <a:pt x="125" y="75"/>
                  </a:lnTo>
                  <a:close/>
                  <a:moveTo>
                    <a:pt x="11" y="45"/>
                  </a:moveTo>
                  <a:cubicBezTo>
                    <a:pt x="9" y="31"/>
                    <a:pt x="9" y="14"/>
                    <a:pt x="19" y="9"/>
                  </a:cubicBezTo>
                  <a:cubicBezTo>
                    <a:pt x="22" y="7"/>
                    <a:pt x="24" y="8"/>
                    <a:pt x="25" y="8"/>
                  </a:cubicBezTo>
                  <a:cubicBezTo>
                    <a:pt x="29" y="10"/>
                    <a:pt x="30" y="19"/>
                    <a:pt x="30" y="21"/>
                  </a:cubicBezTo>
                  <a:cubicBezTo>
                    <a:pt x="30" y="22"/>
                    <a:pt x="30" y="22"/>
                    <a:pt x="31" y="22"/>
                  </a:cubicBezTo>
                  <a:cubicBezTo>
                    <a:pt x="25" y="28"/>
                    <a:pt x="17" y="37"/>
                    <a:pt x="1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4293" y="2147"/>
              <a:ext cx="50" cy="72"/>
            </a:xfrm>
            <a:custGeom>
              <a:avLst/>
              <a:gdLst>
                <a:gd name="T0" fmla="*/ 21 w 27"/>
                <a:gd name="T1" fmla="*/ 39 h 39"/>
                <a:gd name="T2" fmla="*/ 21 w 27"/>
                <a:gd name="T3" fmla="*/ 39 h 39"/>
                <a:gd name="T4" fmla="*/ 18 w 27"/>
                <a:gd name="T5" fmla="*/ 35 h 39"/>
                <a:gd name="T6" fmla="*/ 3 w 27"/>
                <a:gd name="T7" fmla="*/ 8 h 39"/>
                <a:gd name="T8" fmla="*/ 1 w 27"/>
                <a:gd name="T9" fmla="*/ 3 h 39"/>
                <a:gd name="T10" fmla="*/ 6 w 27"/>
                <a:gd name="T11" fmla="*/ 1 h 39"/>
                <a:gd name="T12" fmla="*/ 25 w 27"/>
                <a:gd name="T13" fmla="*/ 35 h 39"/>
                <a:gd name="T14" fmla="*/ 21 w 27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39">
                  <a:moveTo>
                    <a:pt x="21" y="39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19" y="39"/>
                    <a:pt x="17" y="37"/>
                    <a:pt x="18" y="35"/>
                  </a:cubicBezTo>
                  <a:cubicBezTo>
                    <a:pt x="19" y="17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7" y="2"/>
                    <a:pt x="27" y="12"/>
                    <a:pt x="25" y="35"/>
                  </a:cubicBezTo>
                  <a:cubicBezTo>
                    <a:pt x="25" y="38"/>
                    <a:pt x="24" y="39"/>
                    <a:pt x="2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4050" y="2318"/>
              <a:ext cx="356" cy="20"/>
            </a:xfrm>
            <a:custGeom>
              <a:avLst/>
              <a:gdLst>
                <a:gd name="T0" fmla="*/ 186 w 192"/>
                <a:gd name="T1" fmla="*/ 11 h 11"/>
                <a:gd name="T2" fmla="*/ 5 w 192"/>
                <a:gd name="T3" fmla="*/ 11 h 11"/>
                <a:gd name="T4" fmla="*/ 0 w 192"/>
                <a:gd name="T5" fmla="*/ 6 h 11"/>
                <a:gd name="T6" fmla="*/ 5 w 192"/>
                <a:gd name="T7" fmla="*/ 0 h 11"/>
                <a:gd name="T8" fmla="*/ 186 w 192"/>
                <a:gd name="T9" fmla="*/ 0 h 11"/>
                <a:gd name="T10" fmla="*/ 192 w 192"/>
                <a:gd name="T11" fmla="*/ 6 h 11"/>
                <a:gd name="T12" fmla="*/ 186 w 19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1">
                  <a:moveTo>
                    <a:pt x="186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9" y="0"/>
                    <a:pt x="192" y="3"/>
                    <a:pt x="192" y="6"/>
                  </a:cubicBezTo>
                  <a:cubicBezTo>
                    <a:pt x="192" y="9"/>
                    <a:pt x="189" y="11"/>
                    <a:pt x="18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8" name="Freeform 68"/>
            <p:cNvSpPr>
              <a:spLocks noEditPoints="1"/>
            </p:cNvSpPr>
            <p:nvPr/>
          </p:nvSpPr>
          <p:spPr bwMode="auto">
            <a:xfrm>
              <a:off x="5603" y="1975"/>
              <a:ext cx="358" cy="356"/>
            </a:xfrm>
            <a:custGeom>
              <a:avLst/>
              <a:gdLst>
                <a:gd name="T0" fmla="*/ 182 w 193"/>
                <a:gd name="T1" fmla="*/ 56 h 192"/>
                <a:gd name="T2" fmla="*/ 186 w 193"/>
                <a:gd name="T3" fmla="*/ 21 h 192"/>
                <a:gd name="T4" fmla="*/ 181 w 193"/>
                <a:gd name="T5" fmla="*/ 15 h 192"/>
                <a:gd name="T6" fmla="*/ 175 w 193"/>
                <a:gd name="T7" fmla="*/ 20 h 192"/>
                <a:gd name="T8" fmla="*/ 170 w 193"/>
                <a:gd name="T9" fmla="*/ 61 h 192"/>
                <a:gd name="T10" fmla="*/ 153 w 193"/>
                <a:gd name="T11" fmla="*/ 66 h 192"/>
                <a:gd name="T12" fmla="*/ 155 w 193"/>
                <a:gd name="T13" fmla="*/ 21 h 192"/>
                <a:gd name="T14" fmla="*/ 150 w 193"/>
                <a:gd name="T15" fmla="*/ 15 h 192"/>
                <a:gd name="T16" fmla="*/ 144 w 193"/>
                <a:gd name="T17" fmla="*/ 20 h 192"/>
                <a:gd name="T18" fmla="*/ 142 w 193"/>
                <a:gd name="T19" fmla="*/ 68 h 192"/>
                <a:gd name="T20" fmla="*/ 142 w 193"/>
                <a:gd name="T21" fmla="*/ 69 h 192"/>
                <a:gd name="T22" fmla="*/ 133 w 193"/>
                <a:gd name="T23" fmla="*/ 70 h 192"/>
                <a:gd name="T24" fmla="*/ 133 w 193"/>
                <a:gd name="T25" fmla="*/ 69 h 192"/>
                <a:gd name="T26" fmla="*/ 126 w 193"/>
                <a:gd name="T27" fmla="*/ 6 h 192"/>
                <a:gd name="T28" fmla="*/ 120 w 193"/>
                <a:gd name="T29" fmla="*/ 1 h 192"/>
                <a:gd name="T30" fmla="*/ 115 w 193"/>
                <a:gd name="T31" fmla="*/ 7 h 192"/>
                <a:gd name="T32" fmla="*/ 122 w 193"/>
                <a:gd name="T33" fmla="*/ 71 h 192"/>
                <a:gd name="T34" fmla="*/ 122 w 193"/>
                <a:gd name="T35" fmla="*/ 71 h 192"/>
                <a:gd name="T36" fmla="*/ 103 w 193"/>
                <a:gd name="T37" fmla="*/ 72 h 192"/>
                <a:gd name="T38" fmla="*/ 109 w 193"/>
                <a:gd name="T39" fmla="*/ 29 h 192"/>
                <a:gd name="T40" fmla="*/ 104 w 193"/>
                <a:gd name="T41" fmla="*/ 23 h 192"/>
                <a:gd name="T42" fmla="*/ 98 w 193"/>
                <a:gd name="T43" fmla="*/ 28 h 192"/>
                <a:gd name="T44" fmla="*/ 92 w 193"/>
                <a:gd name="T45" fmla="*/ 72 h 192"/>
                <a:gd name="T46" fmla="*/ 85 w 193"/>
                <a:gd name="T47" fmla="*/ 72 h 192"/>
                <a:gd name="T48" fmla="*/ 89 w 193"/>
                <a:gd name="T49" fmla="*/ 7 h 192"/>
                <a:gd name="T50" fmla="*/ 84 w 193"/>
                <a:gd name="T51" fmla="*/ 1 h 192"/>
                <a:gd name="T52" fmla="*/ 78 w 193"/>
                <a:gd name="T53" fmla="*/ 6 h 192"/>
                <a:gd name="T54" fmla="*/ 73 w 193"/>
                <a:gd name="T55" fmla="*/ 71 h 192"/>
                <a:gd name="T56" fmla="*/ 71 w 193"/>
                <a:gd name="T57" fmla="*/ 71 h 192"/>
                <a:gd name="T58" fmla="*/ 71 w 193"/>
                <a:gd name="T59" fmla="*/ 68 h 192"/>
                <a:gd name="T60" fmla="*/ 58 w 193"/>
                <a:gd name="T61" fmla="*/ 22 h 192"/>
                <a:gd name="T62" fmla="*/ 51 w 193"/>
                <a:gd name="T63" fmla="*/ 18 h 192"/>
                <a:gd name="T64" fmla="*/ 47 w 193"/>
                <a:gd name="T65" fmla="*/ 25 h 192"/>
                <a:gd name="T66" fmla="*/ 60 w 193"/>
                <a:gd name="T67" fmla="*/ 69 h 192"/>
                <a:gd name="T68" fmla="*/ 58 w 193"/>
                <a:gd name="T69" fmla="*/ 69 h 192"/>
                <a:gd name="T70" fmla="*/ 58 w 193"/>
                <a:gd name="T71" fmla="*/ 68 h 192"/>
                <a:gd name="T72" fmla="*/ 40 w 193"/>
                <a:gd name="T73" fmla="*/ 15 h 192"/>
                <a:gd name="T74" fmla="*/ 33 w 193"/>
                <a:gd name="T75" fmla="*/ 11 h 192"/>
                <a:gd name="T76" fmla="*/ 29 w 193"/>
                <a:gd name="T77" fmla="*/ 18 h 192"/>
                <a:gd name="T78" fmla="*/ 45 w 193"/>
                <a:gd name="T79" fmla="*/ 67 h 192"/>
                <a:gd name="T80" fmla="*/ 35 w 193"/>
                <a:gd name="T81" fmla="*/ 64 h 192"/>
                <a:gd name="T82" fmla="*/ 12 w 193"/>
                <a:gd name="T83" fmla="*/ 18 h 192"/>
                <a:gd name="T84" fmla="*/ 4 w 193"/>
                <a:gd name="T85" fmla="*/ 15 h 192"/>
                <a:gd name="T86" fmla="*/ 2 w 193"/>
                <a:gd name="T87" fmla="*/ 23 h 192"/>
                <a:gd name="T88" fmla="*/ 20 w 193"/>
                <a:gd name="T89" fmla="*/ 58 h 192"/>
                <a:gd name="T90" fmla="*/ 3 w 193"/>
                <a:gd name="T91" fmla="*/ 50 h 192"/>
                <a:gd name="T92" fmla="*/ 34 w 193"/>
                <a:gd name="T93" fmla="*/ 192 h 192"/>
                <a:gd name="T94" fmla="*/ 162 w 193"/>
                <a:gd name="T95" fmla="*/ 192 h 192"/>
                <a:gd name="T96" fmla="*/ 193 w 193"/>
                <a:gd name="T97" fmla="*/ 50 h 192"/>
                <a:gd name="T98" fmla="*/ 182 w 193"/>
                <a:gd name="T99" fmla="*/ 56 h 192"/>
                <a:gd name="T100" fmla="*/ 98 w 193"/>
                <a:gd name="T101" fmla="*/ 161 h 192"/>
                <a:gd name="T102" fmla="*/ 68 w 193"/>
                <a:gd name="T103" fmla="*/ 129 h 192"/>
                <a:gd name="T104" fmla="*/ 98 w 193"/>
                <a:gd name="T105" fmla="*/ 98 h 192"/>
                <a:gd name="T106" fmla="*/ 128 w 193"/>
                <a:gd name="T107" fmla="*/ 129 h 192"/>
                <a:gd name="T108" fmla="*/ 98 w 193"/>
                <a:gd name="T109" fmla="*/ 16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3" h="192">
                  <a:moveTo>
                    <a:pt x="182" y="56"/>
                  </a:moveTo>
                  <a:cubicBezTo>
                    <a:pt x="186" y="21"/>
                    <a:pt x="186" y="21"/>
                    <a:pt x="186" y="21"/>
                  </a:cubicBezTo>
                  <a:cubicBezTo>
                    <a:pt x="186" y="18"/>
                    <a:pt x="184" y="15"/>
                    <a:pt x="181" y="15"/>
                  </a:cubicBezTo>
                  <a:cubicBezTo>
                    <a:pt x="178" y="14"/>
                    <a:pt x="175" y="17"/>
                    <a:pt x="175" y="20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64" y="63"/>
                    <a:pt x="159" y="65"/>
                    <a:pt x="153" y="66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5" y="18"/>
                    <a:pt x="153" y="15"/>
                    <a:pt x="150" y="15"/>
                  </a:cubicBezTo>
                  <a:cubicBezTo>
                    <a:pt x="147" y="15"/>
                    <a:pt x="144" y="17"/>
                    <a:pt x="144" y="20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2" y="68"/>
                    <a:pt x="142" y="68"/>
                    <a:pt x="142" y="69"/>
                  </a:cubicBezTo>
                  <a:cubicBezTo>
                    <a:pt x="139" y="69"/>
                    <a:pt x="136" y="70"/>
                    <a:pt x="133" y="70"/>
                  </a:cubicBezTo>
                  <a:cubicBezTo>
                    <a:pt x="133" y="70"/>
                    <a:pt x="133" y="70"/>
                    <a:pt x="133" y="69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6" y="3"/>
                    <a:pt x="123" y="0"/>
                    <a:pt x="120" y="1"/>
                  </a:cubicBezTo>
                  <a:cubicBezTo>
                    <a:pt x="117" y="1"/>
                    <a:pt x="114" y="4"/>
                    <a:pt x="115" y="7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16" y="72"/>
                    <a:pt x="110" y="72"/>
                    <a:pt x="103" y="72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0" y="26"/>
                    <a:pt x="107" y="23"/>
                    <a:pt x="104" y="23"/>
                  </a:cubicBezTo>
                  <a:cubicBezTo>
                    <a:pt x="101" y="23"/>
                    <a:pt x="98" y="25"/>
                    <a:pt x="98" y="28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89" y="72"/>
                    <a:pt x="87" y="72"/>
                    <a:pt x="85" y="72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4"/>
                    <a:pt x="87" y="1"/>
                    <a:pt x="84" y="1"/>
                  </a:cubicBezTo>
                  <a:cubicBezTo>
                    <a:pt x="81" y="0"/>
                    <a:pt x="78" y="3"/>
                    <a:pt x="78" y="6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73" y="71"/>
                    <a:pt x="72" y="71"/>
                    <a:pt x="71" y="71"/>
                  </a:cubicBezTo>
                  <a:cubicBezTo>
                    <a:pt x="71" y="70"/>
                    <a:pt x="71" y="69"/>
                    <a:pt x="71" y="68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19"/>
                    <a:pt x="54" y="17"/>
                    <a:pt x="51" y="18"/>
                  </a:cubicBezTo>
                  <a:cubicBezTo>
                    <a:pt x="48" y="19"/>
                    <a:pt x="46" y="22"/>
                    <a:pt x="47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59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2"/>
                    <a:pt x="36" y="10"/>
                    <a:pt x="33" y="11"/>
                  </a:cubicBezTo>
                  <a:cubicBezTo>
                    <a:pt x="30" y="12"/>
                    <a:pt x="28" y="15"/>
                    <a:pt x="29" y="18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2" y="66"/>
                    <a:pt x="38" y="65"/>
                    <a:pt x="35" y="6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15"/>
                    <a:pt x="7" y="14"/>
                    <a:pt x="4" y="15"/>
                  </a:cubicBezTo>
                  <a:cubicBezTo>
                    <a:pt x="1" y="17"/>
                    <a:pt x="0" y="20"/>
                    <a:pt x="2" y="2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6"/>
                    <a:pt x="8" y="53"/>
                    <a:pt x="3" y="50"/>
                  </a:cubicBezTo>
                  <a:cubicBezTo>
                    <a:pt x="34" y="192"/>
                    <a:pt x="34" y="192"/>
                    <a:pt x="34" y="192"/>
                  </a:cubicBezTo>
                  <a:cubicBezTo>
                    <a:pt x="162" y="192"/>
                    <a:pt x="162" y="192"/>
                    <a:pt x="162" y="192"/>
                  </a:cubicBezTo>
                  <a:cubicBezTo>
                    <a:pt x="193" y="50"/>
                    <a:pt x="193" y="50"/>
                    <a:pt x="193" y="50"/>
                  </a:cubicBezTo>
                  <a:cubicBezTo>
                    <a:pt x="190" y="52"/>
                    <a:pt x="186" y="54"/>
                    <a:pt x="182" y="56"/>
                  </a:cubicBezTo>
                  <a:close/>
                  <a:moveTo>
                    <a:pt x="98" y="161"/>
                  </a:moveTo>
                  <a:cubicBezTo>
                    <a:pt x="81" y="161"/>
                    <a:pt x="68" y="147"/>
                    <a:pt x="68" y="129"/>
                  </a:cubicBezTo>
                  <a:cubicBezTo>
                    <a:pt x="68" y="112"/>
                    <a:pt x="81" y="98"/>
                    <a:pt x="98" y="98"/>
                  </a:cubicBezTo>
                  <a:cubicBezTo>
                    <a:pt x="115" y="98"/>
                    <a:pt x="128" y="112"/>
                    <a:pt x="128" y="129"/>
                  </a:cubicBezTo>
                  <a:cubicBezTo>
                    <a:pt x="128" y="147"/>
                    <a:pt x="115" y="161"/>
                    <a:pt x="98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69" name="Freeform 69"/>
            <p:cNvSpPr>
              <a:spLocks noEditPoints="1"/>
            </p:cNvSpPr>
            <p:nvPr/>
          </p:nvSpPr>
          <p:spPr bwMode="auto">
            <a:xfrm>
              <a:off x="939" y="1984"/>
              <a:ext cx="357" cy="356"/>
            </a:xfrm>
            <a:custGeom>
              <a:avLst/>
              <a:gdLst>
                <a:gd name="T0" fmla="*/ 192 w 193"/>
                <a:gd name="T1" fmla="*/ 49 h 192"/>
                <a:gd name="T2" fmla="*/ 192 w 193"/>
                <a:gd name="T3" fmla="*/ 48 h 192"/>
                <a:gd name="T4" fmla="*/ 192 w 193"/>
                <a:gd name="T5" fmla="*/ 48 h 192"/>
                <a:gd name="T6" fmla="*/ 192 w 193"/>
                <a:gd name="T7" fmla="*/ 47 h 192"/>
                <a:gd name="T8" fmla="*/ 191 w 193"/>
                <a:gd name="T9" fmla="*/ 46 h 192"/>
                <a:gd name="T10" fmla="*/ 191 w 193"/>
                <a:gd name="T11" fmla="*/ 46 h 192"/>
                <a:gd name="T12" fmla="*/ 190 w 193"/>
                <a:gd name="T13" fmla="*/ 45 h 192"/>
                <a:gd name="T14" fmla="*/ 190 w 193"/>
                <a:gd name="T15" fmla="*/ 45 h 192"/>
                <a:gd name="T16" fmla="*/ 56 w 193"/>
                <a:gd name="T17" fmla="*/ 1 h 192"/>
                <a:gd name="T18" fmla="*/ 52 w 193"/>
                <a:gd name="T19" fmla="*/ 1 h 192"/>
                <a:gd name="T20" fmla="*/ 2 w 193"/>
                <a:gd name="T21" fmla="*/ 34 h 192"/>
                <a:gd name="T22" fmla="*/ 1 w 193"/>
                <a:gd name="T23" fmla="*/ 39 h 192"/>
                <a:gd name="T24" fmla="*/ 1 w 193"/>
                <a:gd name="T25" fmla="*/ 41 h 192"/>
                <a:gd name="T26" fmla="*/ 1 w 193"/>
                <a:gd name="T27" fmla="*/ 188 h 192"/>
                <a:gd name="T28" fmla="*/ 2 w 193"/>
                <a:gd name="T29" fmla="*/ 191 h 192"/>
                <a:gd name="T30" fmla="*/ 5 w 193"/>
                <a:gd name="T31" fmla="*/ 192 h 192"/>
                <a:gd name="T32" fmla="*/ 5 w 193"/>
                <a:gd name="T33" fmla="*/ 192 h 192"/>
                <a:gd name="T34" fmla="*/ 189 w 193"/>
                <a:gd name="T35" fmla="*/ 174 h 192"/>
                <a:gd name="T36" fmla="*/ 193 w 193"/>
                <a:gd name="T37" fmla="*/ 170 h 192"/>
                <a:gd name="T38" fmla="*/ 193 w 193"/>
                <a:gd name="T39" fmla="*/ 49 h 192"/>
                <a:gd name="T40" fmla="*/ 192 w 193"/>
                <a:gd name="T41" fmla="*/ 49 h 192"/>
                <a:gd name="T42" fmla="*/ 43 w 193"/>
                <a:gd name="T43" fmla="*/ 81 h 192"/>
                <a:gd name="T44" fmla="*/ 48 w 193"/>
                <a:gd name="T45" fmla="*/ 76 h 192"/>
                <a:gd name="T46" fmla="*/ 52 w 193"/>
                <a:gd name="T47" fmla="*/ 81 h 192"/>
                <a:gd name="T48" fmla="*/ 48 w 193"/>
                <a:gd name="T49" fmla="*/ 87 h 192"/>
                <a:gd name="T50" fmla="*/ 43 w 193"/>
                <a:gd name="T51" fmla="*/ 81 h 192"/>
                <a:gd name="T52" fmla="*/ 69 w 193"/>
                <a:gd name="T53" fmla="*/ 142 h 192"/>
                <a:gd name="T54" fmla="*/ 81 w 193"/>
                <a:gd name="T55" fmla="*/ 128 h 192"/>
                <a:gd name="T56" fmla="*/ 93 w 193"/>
                <a:gd name="T57" fmla="*/ 142 h 192"/>
                <a:gd name="T58" fmla="*/ 81 w 193"/>
                <a:gd name="T59" fmla="*/ 156 h 192"/>
                <a:gd name="T60" fmla="*/ 69 w 193"/>
                <a:gd name="T61" fmla="*/ 142 h 192"/>
                <a:gd name="T62" fmla="*/ 129 w 193"/>
                <a:gd name="T63" fmla="*/ 88 h 192"/>
                <a:gd name="T64" fmla="*/ 138 w 193"/>
                <a:gd name="T65" fmla="*/ 77 h 192"/>
                <a:gd name="T66" fmla="*/ 147 w 193"/>
                <a:gd name="T67" fmla="*/ 88 h 192"/>
                <a:gd name="T68" fmla="*/ 138 w 193"/>
                <a:gd name="T69" fmla="*/ 98 h 192"/>
                <a:gd name="T70" fmla="*/ 129 w 193"/>
                <a:gd name="T71" fmla="*/ 88 h 192"/>
                <a:gd name="T72" fmla="*/ 55 w 193"/>
                <a:gd name="T73" fmla="*/ 9 h 192"/>
                <a:gd name="T74" fmla="*/ 160 w 193"/>
                <a:gd name="T75" fmla="*/ 44 h 192"/>
                <a:gd name="T76" fmla="*/ 13 w 193"/>
                <a:gd name="T77" fmla="*/ 37 h 192"/>
                <a:gd name="T78" fmla="*/ 55 w 193"/>
                <a:gd name="T79" fmla="*/ 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3" h="192">
                  <a:moveTo>
                    <a:pt x="192" y="49"/>
                  </a:moveTo>
                  <a:cubicBezTo>
                    <a:pt x="192" y="49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92" y="47"/>
                    <a:pt x="191" y="46"/>
                    <a:pt x="191" y="46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90" y="46"/>
                    <a:pt x="190" y="46"/>
                    <a:pt x="190" y="45"/>
                  </a:cubicBezTo>
                  <a:cubicBezTo>
                    <a:pt x="190" y="45"/>
                    <a:pt x="190" y="45"/>
                    <a:pt x="190" y="45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0"/>
                    <a:pt x="53" y="0"/>
                    <a:pt x="52" y="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5"/>
                    <a:pt x="0" y="37"/>
                    <a:pt x="1" y="39"/>
                  </a:cubicBezTo>
                  <a:cubicBezTo>
                    <a:pt x="1" y="40"/>
                    <a:pt x="1" y="40"/>
                    <a:pt x="1" y="41"/>
                  </a:cubicBezTo>
                  <a:cubicBezTo>
                    <a:pt x="1" y="188"/>
                    <a:pt x="1" y="188"/>
                    <a:pt x="1" y="188"/>
                  </a:cubicBezTo>
                  <a:cubicBezTo>
                    <a:pt x="1" y="189"/>
                    <a:pt x="1" y="191"/>
                    <a:pt x="2" y="191"/>
                  </a:cubicBezTo>
                  <a:cubicBezTo>
                    <a:pt x="3" y="192"/>
                    <a:pt x="4" y="192"/>
                    <a:pt x="5" y="192"/>
                  </a:cubicBezTo>
                  <a:cubicBezTo>
                    <a:pt x="5" y="192"/>
                    <a:pt x="5" y="192"/>
                    <a:pt x="5" y="192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91" y="174"/>
                    <a:pt x="193" y="172"/>
                    <a:pt x="193" y="170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9"/>
                    <a:pt x="192" y="49"/>
                    <a:pt x="192" y="49"/>
                  </a:cubicBezTo>
                  <a:close/>
                  <a:moveTo>
                    <a:pt x="43" y="81"/>
                  </a:moveTo>
                  <a:cubicBezTo>
                    <a:pt x="43" y="78"/>
                    <a:pt x="45" y="76"/>
                    <a:pt x="48" y="76"/>
                  </a:cubicBezTo>
                  <a:cubicBezTo>
                    <a:pt x="50" y="76"/>
                    <a:pt x="52" y="78"/>
                    <a:pt x="52" y="81"/>
                  </a:cubicBezTo>
                  <a:cubicBezTo>
                    <a:pt x="52" y="85"/>
                    <a:pt x="50" y="87"/>
                    <a:pt x="48" y="87"/>
                  </a:cubicBezTo>
                  <a:cubicBezTo>
                    <a:pt x="45" y="87"/>
                    <a:pt x="43" y="85"/>
                    <a:pt x="43" y="81"/>
                  </a:cubicBezTo>
                  <a:close/>
                  <a:moveTo>
                    <a:pt x="69" y="142"/>
                  </a:moveTo>
                  <a:cubicBezTo>
                    <a:pt x="69" y="134"/>
                    <a:pt x="74" y="128"/>
                    <a:pt x="81" y="128"/>
                  </a:cubicBezTo>
                  <a:cubicBezTo>
                    <a:pt x="87" y="128"/>
                    <a:pt x="93" y="134"/>
                    <a:pt x="93" y="142"/>
                  </a:cubicBezTo>
                  <a:cubicBezTo>
                    <a:pt x="93" y="150"/>
                    <a:pt x="87" y="156"/>
                    <a:pt x="81" y="156"/>
                  </a:cubicBezTo>
                  <a:cubicBezTo>
                    <a:pt x="74" y="156"/>
                    <a:pt x="69" y="150"/>
                    <a:pt x="69" y="142"/>
                  </a:cubicBezTo>
                  <a:close/>
                  <a:moveTo>
                    <a:pt x="129" y="88"/>
                  </a:moveTo>
                  <a:cubicBezTo>
                    <a:pt x="129" y="82"/>
                    <a:pt x="133" y="77"/>
                    <a:pt x="138" y="77"/>
                  </a:cubicBezTo>
                  <a:cubicBezTo>
                    <a:pt x="143" y="77"/>
                    <a:pt x="147" y="82"/>
                    <a:pt x="147" y="88"/>
                  </a:cubicBezTo>
                  <a:cubicBezTo>
                    <a:pt x="147" y="93"/>
                    <a:pt x="143" y="98"/>
                    <a:pt x="138" y="98"/>
                  </a:cubicBezTo>
                  <a:cubicBezTo>
                    <a:pt x="133" y="98"/>
                    <a:pt x="129" y="93"/>
                    <a:pt x="129" y="88"/>
                  </a:cubicBezTo>
                  <a:close/>
                  <a:moveTo>
                    <a:pt x="55" y="9"/>
                  </a:moveTo>
                  <a:cubicBezTo>
                    <a:pt x="160" y="44"/>
                    <a:pt x="160" y="44"/>
                    <a:pt x="160" y="44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5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0" name="Oval 70"/>
            <p:cNvSpPr>
              <a:spLocks noChangeArrowheads="1"/>
            </p:cNvSpPr>
            <p:nvPr/>
          </p:nvSpPr>
          <p:spPr bwMode="auto">
            <a:xfrm>
              <a:off x="1027" y="2017"/>
              <a:ext cx="34" cy="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7334" y="2212"/>
              <a:ext cx="171" cy="128"/>
            </a:xfrm>
            <a:custGeom>
              <a:avLst/>
              <a:gdLst>
                <a:gd name="T0" fmla="*/ 89 w 92"/>
                <a:gd name="T1" fmla="*/ 9 h 69"/>
                <a:gd name="T2" fmla="*/ 68 w 92"/>
                <a:gd name="T3" fmla="*/ 4 h 69"/>
                <a:gd name="T4" fmla="*/ 67 w 92"/>
                <a:gd name="T5" fmla="*/ 4 h 69"/>
                <a:gd name="T6" fmla="*/ 56 w 92"/>
                <a:gd name="T7" fmla="*/ 12 h 69"/>
                <a:gd name="T8" fmla="*/ 56 w 92"/>
                <a:gd name="T9" fmla="*/ 12 h 69"/>
                <a:gd name="T10" fmla="*/ 49 w 92"/>
                <a:gd name="T11" fmla="*/ 22 h 69"/>
                <a:gd name="T12" fmla="*/ 50 w 92"/>
                <a:gd name="T13" fmla="*/ 31 h 69"/>
                <a:gd name="T14" fmla="*/ 2 w 92"/>
                <a:gd name="T15" fmla="*/ 62 h 69"/>
                <a:gd name="T16" fmla="*/ 1 w 92"/>
                <a:gd name="T17" fmla="*/ 68 h 69"/>
                <a:gd name="T18" fmla="*/ 4 w 92"/>
                <a:gd name="T19" fmla="*/ 69 h 69"/>
                <a:gd name="T20" fmla="*/ 6 w 92"/>
                <a:gd name="T21" fmla="*/ 69 h 69"/>
                <a:gd name="T22" fmla="*/ 54 w 92"/>
                <a:gd name="T23" fmla="*/ 37 h 69"/>
                <a:gd name="T24" fmla="*/ 65 w 92"/>
                <a:gd name="T25" fmla="*/ 41 h 69"/>
                <a:gd name="T26" fmla="*/ 74 w 92"/>
                <a:gd name="T27" fmla="*/ 38 h 69"/>
                <a:gd name="T28" fmla="*/ 84 w 92"/>
                <a:gd name="T29" fmla="*/ 31 h 69"/>
                <a:gd name="T30" fmla="*/ 84 w 92"/>
                <a:gd name="T31" fmla="*/ 31 h 69"/>
                <a:gd name="T32" fmla="*/ 85 w 92"/>
                <a:gd name="T33" fmla="*/ 31 h 69"/>
                <a:gd name="T34" fmla="*/ 85 w 92"/>
                <a:gd name="T35" fmla="*/ 31 h 69"/>
                <a:gd name="T36" fmla="*/ 86 w 92"/>
                <a:gd name="T37" fmla="*/ 30 h 69"/>
                <a:gd name="T38" fmla="*/ 91 w 92"/>
                <a:gd name="T39" fmla="*/ 21 h 69"/>
                <a:gd name="T40" fmla="*/ 89 w 92"/>
                <a:gd name="T41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69">
                  <a:moveTo>
                    <a:pt x="89" y="9"/>
                  </a:moveTo>
                  <a:cubicBezTo>
                    <a:pt x="84" y="2"/>
                    <a:pt x="75" y="0"/>
                    <a:pt x="68" y="4"/>
                  </a:cubicBezTo>
                  <a:cubicBezTo>
                    <a:pt x="68" y="4"/>
                    <a:pt x="67" y="4"/>
                    <a:pt x="67" y="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2" y="14"/>
                    <a:pt x="50" y="18"/>
                    <a:pt x="49" y="22"/>
                  </a:cubicBezTo>
                  <a:cubicBezTo>
                    <a:pt x="48" y="25"/>
                    <a:pt x="49" y="28"/>
                    <a:pt x="50" y="3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0" y="64"/>
                    <a:pt x="0" y="66"/>
                    <a:pt x="1" y="68"/>
                  </a:cubicBezTo>
                  <a:cubicBezTo>
                    <a:pt x="2" y="69"/>
                    <a:pt x="3" y="69"/>
                    <a:pt x="4" y="69"/>
                  </a:cubicBezTo>
                  <a:cubicBezTo>
                    <a:pt x="5" y="69"/>
                    <a:pt x="6" y="69"/>
                    <a:pt x="6" y="69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7" y="40"/>
                    <a:pt x="61" y="41"/>
                    <a:pt x="65" y="41"/>
                  </a:cubicBezTo>
                  <a:cubicBezTo>
                    <a:pt x="68" y="41"/>
                    <a:pt x="71" y="40"/>
                    <a:pt x="74" y="38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0"/>
                    <a:pt x="86" y="30"/>
                  </a:cubicBezTo>
                  <a:cubicBezTo>
                    <a:pt x="89" y="28"/>
                    <a:pt x="91" y="25"/>
                    <a:pt x="91" y="21"/>
                  </a:cubicBezTo>
                  <a:cubicBezTo>
                    <a:pt x="92" y="17"/>
                    <a:pt x="91" y="13"/>
                    <a:pt x="8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2" name="Freeform 72"/>
            <p:cNvSpPr>
              <a:spLocks noEditPoints="1"/>
            </p:cNvSpPr>
            <p:nvPr/>
          </p:nvSpPr>
          <p:spPr bwMode="auto">
            <a:xfrm>
              <a:off x="7173" y="2073"/>
              <a:ext cx="297" cy="178"/>
            </a:xfrm>
            <a:custGeom>
              <a:avLst/>
              <a:gdLst>
                <a:gd name="T0" fmla="*/ 160 w 160"/>
                <a:gd name="T1" fmla="*/ 32 h 96"/>
                <a:gd name="T2" fmla="*/ 158 w 160"/>
                <a:gd name="T3" fmla="*/ 18 h 96"/>
                <a:gd name="T4" fmla="*/ 156 w 160"/>
                <a:gd name="T5" fmla="*/ 16 h 96"/>
                <a:gd name="T6" fmla="*/ 79 w 160"/>
                <a:gd name="T7" fmla="*/ 0 h 96"/>
                <a:gd name="T8" fmla="*/ 2 w 160"/>
                <a:gd name="T9" fmla="*/ 16 h 96"/>
                <a:gd name="T10" fmla="*/ 2 w 160"/>
                <a:gd name="T11" fmla="*/ 18 h 96"/>
                <a:gd name="T12" fmla="*/ 0 w 160"/>
                <a:gd name="T13" fmla="*/ 32 h 96"/>
                <a:gd name="T14" fmla="*/ 80 w 160"/>
                <a:gd name="T15" fmla="*/ 96 h 96"/>
                <a:gd name="T16" fmla="*/ 160 w 160"/>
                <a:gd name="T17" fmla="*/ 32 h 96"/>
                <a:gd name="T18" fmla="*/ 79 w 160"/>
                <a:gd name="T19" fmla="*/ 8 h 96"/>
                <a:gd name="T20" fmla="*/ 150 w 160"/>
                <a:gd name="T21" fmla="*/ 20 h 96"/>
                <a:gd name="T22" fmla="*/ 79 w 160"/>
                <a:gd name="T23" fmla="*/ 33 h 96"/>
                <a:gd name="T24" fmla="*/ 9 w 160"/>
                <a:gd name="T25" fmla="*/ 20 h 96"/>
                <a:gd name="T26" fmla="*/ 9 w 160"/>
                <a:gd name="T27" fmla="*/ 20 h 96"/>
                <a:gd name="T28" fmla="*/ 79 w 160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96">
                  <a:moveTo>
                    <a:pt x="160" y="32"/>
                  </a:moveTo>
                  <a:cubicBezTo>
                    <a:pt x="160" y="27"/>
                    <a:pt x="159" y="23"/>
                    <a:pt x="158" y="18"/>
                  </a:cubicBezTo>
                  <a:cubicBezTo>
                    <a:pt x="157" y="17"/>
                    <a:pt x="157" y="16"/>
                    <a:pt x="156" y="16"/>
                  </a:cubicBezTo>
                  <a:cubicBezTo>
                    <a:pt x="147" y="3"/>
                    <a:pt x="103" y="0"/>
                    <a:pt x="79" y="0"/>
                  </a:cubicBezTo>
                  <a:cubicBezTo>
                    <a:pt x="55" y="0"/>
                    <a:pt x="10" y="4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0" y="22"/>
                    <a:pt x="0" y="27"/>
                    <a:pt x="0" y="32"/>
                  </a:cubicBezTo>
                  <a:cubicBezTo>
                    <a:pt x="0" y="67"/>
                    <a:pt x="35" y="96"/>
                    <a:pt x="80" y="96"/>
                  </a:cubicBezTo>
                  <a:cubicBezTo>
                    <a:pt x="124" y="96"/>
                    <a:pt x="160" y="67"/>
                    <a:pt x="160" y="32"/>
                  </a:cubicBezTo>
                  <a:close/>
                  <a:moveTo>
                    <a:pt x="79" y="8"/>
                  </a:moveTo>
                  <a:cubicBezTo>
                    <a:pt x="124" y="8"/>
                    <a:pt x="149" y="16"/>
                    <a:pt x="150" y="20"/>
                  </a:cubicBezTo>
                  <a:cubicBezTo>
                    <a:pt x="149" y="24"/>
                    <a:pt x="127" y="33"/>
                    <a:pt x="79" y="33"/>
                  </a:cubicBezTo>
                  <a:cubicBezTo>
                    <a:pt x="31" y="33"/>
                    <a:pt x="9" y="24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6"/>
                    <a:pt x="36" y="8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3" name="Freeform 73"/>
            <p:cNvSpPr/>
            <p:nvPr/>
          </p:nvSpPr>
          <p:spPr bwMode="auto">
            <a:xfrm>
              <a:off x="7349" y="2006"/>
              <a:ext cx="13" cy="48"/>
            </a:xfrm>
            <a:custGeom>
              <a:avLst/>
              <a:gdLst>
                <a:gd name="T0" fmla="*/ 4 w 7"/>
                <a:gd name="T1" fmla="*/ 26 h 26"/>
                <a:gd name="T2" fmla="*/ 7 w 7"/>
                <a:gd name="T3" fmla="*/ 22 h 26"/>
                <a:gd name="T4" fmla="*/ 7 w 7"/>
                <a:gd name="T5" fmla="*/ 4 h 26"/>
                <a:gd name="T6" fmla="*/ 4 w 7"/>
                <a:gd name="T7" fmla="*/ 0 h 26"/>
                <a:gd name="T8" fmla="*/ 0 w 7"/>
                <a:gd name="T9" fmla="*/ 4 h 26"/>
                <a:gd name="T10" fmla="*/ 0 w 7"/>
                <a:gd name="T11" fmla="*/ 22 h 26"/>
                <a:gd name="T12" fmla="*/ 4 w 7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6">
                  <a:moveTo>
                    <a:pt x="4" y="26"/>
                  </a:moveTo>
                  <a:cubicBezTo>
                    <a:pt x="6" y="26"/>
                    <a:pt x="7" y="24"/>
                    <a:pt x="7" y="2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4" name="Freeform 74"/>
            <p:cNvSpPr/>
            <p:nvPr/>
          </p:nvSpPr>
          <p:spPr bwMode="auto">
            <a:xfrm>
              <a:off x="7314" y="1984"/>
              <a:ext cx="13" cy="70"/>
            </a:xfrm>
            <a:custGeom>
              <a:avLst/>
              <a:gdLst>
                <a:gd name="T0" fmla="*/ 3 w 7"/>
                <a:gd name="T1" fmla="*/ 38 h 38"/>
                <a:gd name="T2" fmla="*/ 7 w 7"/>
                <a:gd name="T3" fmla="*/ 34 h 38"/>
                <a:gd name="T4" fmla="*/ 7 w 7"/>
                <a:gd name="T5" fmla="*/ 4 h 38"/>
                <a:gd name="T6" fmla="*/ 3 w 7"/>
                <a:gd name="T7" fmla="*/ 0 h 38"/>
                <a:gd name="T8" fmla="*/ 0 w 7"/>
                <a:gd name="T9" fmla="*/ 4 h 38"/>
                <a:gd name="T10" fmla="*/ 0 w 7"/>
                <a:gd name="T11" fmla="*/ 34 h 38"/>
                <a:gd name="T12" fmla="*/ 3 w 7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8">
                  <a:moveTo>
                    <a:pt x="3" y="38"/>
                  </a:moveTo>
                  <a:cubicBezTo>
                    <a:pt x="5" y="38"/>
                    <a:pt x="7" y="36"/>
                    <a:pt x="7" y="3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5" name="Freeform 75"/>
            <p:cNvSpPr/>
            <p:nvPr/>
          </p:nvSpPr>
          <p:spPr bwMode="auto">
            <a:xfrm>
              <a:off x="7277" y="2006"/>
              <a:ext cx="15" cy="48"/>
            </a:xfrm>
            <a:custGeom>
              <a:avLst/>
              <a:gdLst>
                <a:gd name="T0" fmla="*/ 4 w 8"/>
                <a:gd name="T1" fmla="*/ 26 h 26"/>
                <a:gd name="T2" fmla="*/ 8 w 8"/>
                <a:gd name="T3" fmla="*/ 22 h 26"/>
                <a:gd name="T4" fmla="*/ 8 w 8"/>
                <a:gd name="T5" fmla="*/ 4 h 26"/>
                <a:gd name="T6" fmla="*/ 4 w 8"/>
                <a:gd name="T7" fmla="*/ 0 h 26"/>
                <a:gd name="T8" fmla="*/ 0 w 8"/>
                <a:gd name="T9" fmla="*/ 4 h 26"/>
                <a:gd name="T10" fmla="*/ 0 w 8"/>
                <a:gd name="T11" fmla="*/ 22 h 26"/>
                <a:gd name="T12" fmla="*/ 4 w 8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6">
                  <a:moveTo>
                    <a:pt x="4" y="26"/>
                  </a:moveTo>
                  <a:cubicBezTo>
                    <a:pt x="6" y="26"/>
                    <a:pt x="8" y="24"/>
                    <a:pt x="8" y="2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253" y="2765"/>
              <a:ext cx="185" cy="358"/>
            </a:xfrm>
            <a:custGeom>
              <a:avLst/>
              <a:gdLst>
                <a:gd name="T0" fmla="*/ 82 w 100"/>
                <a:gd name="T1" fmla="*/ 185 h 193"/>
                <a:gd name="T2" fmla="*/ 61 w 100"/>
                <a:gd name="T3" fmla="*/ 155 h 193"/>
                <a:gd name="T4" fmla="*/ 66 w 100"/>
                <a:gd name="T5" fmla="*/ 138 h 193"/>
                <a:gd name="T6" fmla="*/ 72 w 100"/>
                <a:gd name="T7" fmla="*/ 131 h 193"/>
                <a:gd name="T8" fmla="*/ 91 w 100"/>
                <a:gd name="T9" fmla="*/ 59 h 193"/>
                <a:gd name="T10" fmla="*/ 83 w 100"/>
                <a:gd name="T11" fmla="*/ 38 h 193"/>
                <a:gd name="T12" fmla="*/ 80 w 100"/>
                <a:gd name="T13" fmla="*/ 36 h 193"/>
                <a:gd name="T14" fmla="*/ 40 w 100"/>
                <a:gd name="T15" fmla="*/ 36 h 193"/>
                <a:gd name="T16" fmla="*/ 26 w 100"/>
                <a:gd name="T17" fmla="*/ 3 h 193"/>
                <a:gd name="T18" fmla="*/ 21 w 100"/>
                <a:gd name="T19" fmla="*/ 1 h 193"/>
                <a:gd name="T20" fmla="*/ 3 w 100"/>
                <a:gd name="T21" fmla="*/ 5 h 193"/>
                <a:gd name="T22" fmla="*/ 0 w 100"/>
                <a:gd name="T23" fmla="*/ 10 h 193"/>
                <a:gd name="T24" fmla="*/ 5 w 100"/>
                <a:gd name="T25" fmla="*/ 13 h 193"/>
                <a:gd name="T26" fmla="*/ 20 w 100"/>
                <a:gd name="T27" fmla="*/ 9 h 193"/>
                <a:gd name="T28" fmla="*/ 31 w 100"/>
                <a:gd name="T29" fmla="*/ 36 h 193"/>
                <a:gd name="T30" fmla="*/ 20 w 100"/>
                <a:gd name="T31" fmla="*/ 36 h 193"/>
                <a:gd name="T32" fmla="*/ 17 w 100"/>
                <a:gd name="T33" fmla="*/ 38 h 193"/>
                <a:gd name="T34" fmla="*/ 8 w 100"/>
                <a:gd name="T35" fmla="*/ 63 h 193"/>
                <a:gd name="T36" fmla="*/ 28 w 100"/>
                <a:gd name="T37" fmla="*/ 131 h 193"/>
                <a:gd name="T38" fmla="*/ 34 w 100"/>
                <a:gd name="T39" fmla="*/ 138 h 193"/>
                <a:gd name="T40" fmla="*/ 39 w 100"/>
                <a:gd name="T41" fmla="*/ 155 h 193"/>
                <a:gd name="T42" fmla="*/ 18 w 100"/>
                <a:gd name="T43" fmla="*/ 185 h 193"/>
                <a:gd name="T44" fmla="*/ 17 w 100"/>
                <a:gd name="T45" fmla="*/ 190 h 193"/>
                <a:gd name="T46" fmla="*/ 20 w 100"/>
                <a:gd name="T47" fmla="*/ 193 h 193"/>
                <a:gd name="T48" fmla="*/ 80 w 100"/>
                <a:gd name="T49" fmla="*/ 193 h 193"/>
                <a:gd name="T50" fmla="*/ 83 w 100"/>
                <a:gd name="T51" fmla="*/ 190 h 193"/>
                <a:gd name="T52" fmla="*/ 82 w 100"/>
                <a:gd name="T53" fmla="*/ 185 h 193"/>
                <a:gd name="T54" fmla="*/ 77 w 100"/>
                <a:gd name="T55" fmla="*/ 44 h 193"/>
                <a:gd name="T56" fmla="*/ 81 w 100"/>
                <a:gd name="T57" fmla="*/ 54 h 193"/>
                <a:gd name="T58" fmla="*/ 80 w 100"/>
                <a:gd name="T59" fmla="*/ 54 h 193"/>
                <a:gd name="T60" fmla="*/ 79 w 100"/>
                <a:gd name="T61" fmla="*/ 54 h 193"/>
                <a:gd name="T62" fmla="*/ 68 w 100"/>
                <a:gd name="T63" fmla="*/ 54 h 193"/>
                <a:gd name="T64" fmla="*/ 53 w 100"/>
                <a:gd name="T65" fmla="*/ 58 h 193"/>
                <a:gd name="T66" fmla="*/ 50 w 100"/>
                <a:gd name="T67" fmla="*/ 59 h 193"/>
                <a:gd name="T68" fmla="*/ 43 w 100"/>
                <a:gd name="T69" fmla="*/ 44 h 193"/>
                <a:gd name="T70" fmla="*/ 77 w 100"/>
                <a:gd name="T71" fmla="*/ 44 h 193"/>
                <a:gd name="T72" fmla="*/ 23 w 100"/>
                <a:gd name="T73" fmla="*/ 44 h 193"/>
                <a:gd name="T74" fmla="*/ 35 w 100"/>
                <a:gd name="T75" fmla="*/ 44 h 193"/>
                <a:gd name="T76" fmla="*/ 42 w 100"/>
                <a:gd name="T77" fmla="*/ 62 h 193"/>
                <a:gd name="T78" fmla="*/ 31 w 100"/>
                <a:gd name="T79" fmla="*/ 63 h 193"/>
                <a:gd name="T80" fmla="*/ 28 w 100"/>
                <a:gd name="T81" fmla="*/ 63 h 193"/>
                <a:gd name="T82" fmla="*/ 26 w 100"/>
                <a:gd name="T83" fmla="*/ 62 h 193"/>
                <a:gd name="T84" fmla="*/ 26 w 100"/>
                <a:gd name="T85" fmla="*/ 62 h 193"/>
                <a:gd name="T86" fmla="*/ 23 w 100"/>
                <a:gd name="T87" fmla="*/ 62 h 193"/>
                <a:gd name="T88" fmla="*/ 22 w 100"/>
                <a:gd name="T89" fmla="*/ 62 h 193"/>
                <a:gd name="T90" fmla="*/ 20 w 100"/>
                <a:gd name="T91" fmla="*/ 62 h 193"/>
                <a:gd name="T92" fmla="*/ 19 w 100"/>
                <a:gd name="T93" fmla="*/ 62 h 193"/>
                <a:gd name="T94" fmla="*/ 17 w 100"/>
                <a:gd name="T95" fmla="*/ 61 h 193"/>
                <a:gd name="T96" fmla="*/ 23 w 100"/>
                <a:gd name="T97" fmla="*/ 4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0" h="193">
                  <a:moveTo>
                    <a:pt x="82" y="185"/>
                  </a:moveTo>
                  <a:cubicBezTo>
                    <a:pt x="82" y="185"/>
                    <a:pt x="63" y="172"/>
                    <a:pt x="61" y="155"/>
                  </a:cubicBezTo>
                  <a:cubicBezTo>
                    <a:pt x="60" y="149"/>
                    <a:pt x="62" y="144"/>
                    <a:pt x="66" y="138"/>
                  </a:cubicBezTo>
                  <a:cubicBezTo>
                    <a:pt x="68" y="136"/>
                    <a:pt x="70" y="133"/>
                    <a:pt x="72" y="131"/>
                  </a:cubicBezTo>
                  <a:cubicBezTo>
                    <a:pt x="86" y="112"/>
                    <a:pt x="100" y="95"/>
                    <a:pt x="91" y="59"/>
                  </a:cubicBezTo>
                  <a:cubicBezTo>
                    <a:pt x="89" y="52"/>
                    <a:pt x="86" y="45"/>
                    <a:pt x="83" y="38"/>
                  </a:cubicBezTo>
                  <a:cubicBezTo>
                    <a:pt x="83" y="37"/>
                    <a:pt x="81" y="36"/>
                    <a:pt x="8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1"/>
                    <a:pt x="23" y="0"/>
                    <a:pt x="21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1" y="12"/>
                    <a:pt x="3" y="14"/>
                    <a:pt x="5" y="1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7" y="37"/>
                    <a:pt x="17" y="38"/>
                  </a:cubicBezTo>
                  <a:cubicBezTo>
                    <a:pt x="13" y="47"/>
                    <a:pt x="10" y="55"/>
                    <a:pt x="8" y="63"/>
                  </a:cubicBezTo>
                  <a:cubicBezTo>
                    <a:pt x="1" y="96"/>
                    <a:pt x="14" y="113"/>
                    <a:pt x="28" y="131"/>
                  </a:cubicBezTo>
                  <a:cubicBezTo>
                    <a:pt x="30" y="133"/>
                    <a:pt x="32" y="136"/>
                    <a:pt x="34" y="138"/>
                  </a:cubicBezTo>
                  <a:cubicBezTo>
                    <a:pt x="38" y="144"/>
                    <a:pt x="40" y="149"/>
                    <a:pt x="39" y="155"/>
                  </a:cubicBezTo>
                  <a:cubicBezTo>
                    <a:pt x="37" y="171"/>
                    <a:pt x="18" y="185"/>
                    <a:pt x="18" y="185"/>
                  </a:cubicBezTo>
                  <a:cubicBezTo>
                    <a:pt x="17" y="186"/>
                    <a:pt x="16" y="188"/>
                    <a:pt x="17" y="190"/>
                  </a:cubicBezTo>
                  <a:cubicBezTo>
                    <a:pt x="17" y="191"/>
                    <a:pt x="19" y="193"/>
                    <a:pt x="20" y="193"/>
                  </a:cubicBezTo>
                  <a:cubicBezTo>
                    <a:pt x="80" y="193"/>
                    <a:pt x="80" y="193"/>
                    <a:pt x="80" y="193"/>
                  </a:cubicBezTo>
                  <a:cubicBezTo>
                    <a:pt x="81" y="193"/>
                    <a:pt x="83" y="191"/>
                    <a:pt x="83" y="190"/>
                  </a:cubicBezTo>
                  <a:cubicBezTo>
                    <a:pt x="84" y="188"/>
                    <a:pt x="83" y="186"/>
                    <a:pt x="82" y="185"/>
                  </a:cubicBezTo>
                  <a:close/>
                  <a:moveTo>
                    <a:pt x="77" y="44"/>
                  </a:moveTo>
                  <a:cubicBezTo>
                    <a:pt x="78" y="47"/>
                    <a:pt x="80" y="51"/>
                    <a:pt x="81" y="54"/>
                  </a:cubicBezTo>
                  <a:cubicBezTo>
                    <a:pt x="81" y="54"/>
                    <a:pt x="80" y="54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5" y="53"/>
                    <a:pt x="72" y="53"/>
                    <a:pt x="68" y="54"/>
                  </a:cubicBezTo>
                  <a:cubicBezTo>
                    <a:pt x="63" y="54"/>
                    <a:pt x="58" y="56"/>
                    <a:pt x="53" y="58"/>
                  </a:cubicBezTo>
                  <a:cubicBezTo>
                    <a:pt x="52" y="59"/>
                    <a:pt x="51" y="59"/>
                    <a:pt x="50" y="59"/>
                  </a:cubicBezTo>
                  <a:cubicBezTo>
                    <a:pt x="43" y="44"/>
                    <a:pt x="43" y="44"/>
                    <a:pt x="43" y="44"/>
                  </a:cubicBezTo>
                  <a:lnTo>
                    <a:pt x="77" y="44"/>
                  </a:lnTo>
                  <a:close/>
                  <a:moveTo>
                    <a:pt x="23" y="44"/>
                  </a:moveTo>
                  <a:cubicBezTo>
                    <a:pt x="35" y="44"/>
                    <a:pt x="35" y="44"/>
                    <a:pt x="35" y="44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38" y="62"/>
                    <a:pt x="35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7" y="63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2"/>
                    <a:pt x="24" y="62"/>
                    <a:pt x="23" y="62"/>
                  </a:cubicBezTo>
                  <a:cubicBezTo>
                    <a:pt x="23" y="62"/>
                    <a:pt x="22" y="62"/>
                    <a:pt x="22" y="62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8" y="61"/>
                    <a:pt x="18" y="61"/>
                    <a:pt x="17" y="61"/>
                  </a:cubicBezTo>
                  <a:cubicBezTo>
                    <a:pt x="18" y="56"/>
                    <a:pt x="20" y="50"/>
                    <a:pt x="2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7" name="Freeform 77"/>
            <p:cNvSpPr/>
            <p:nvPr/>
          </p:nvSpPr>
          <p:spPr bwMode="auto">
            <a:xfrm>
              <a:off x="6384" y="2119"/>
              <a:ext cx="356" cy="221"/>
            </a:xfrm>
            <a:custGeom>
              <a:avLst/>
              <a:gdLst>
                <a:gd name="T0" fmla="*/ 0 w 192"/>
                <a:gd name="T1" fmla="*/ 0 h 119"/>
                <a:gd name="T2" fmla="*/ 9 w 192"/>
                <a:gd name="T3" fmla="*/ 85 h 119"/>
                <a:gd name="T4" fmla="*/ 44 w 192"/>
                <a:gd name="T5" fmla="*/ 119 h 119"/>
                <a:gd name="T6" fmla="*/ 147 w 192"/>
                <a:gd name="T7" fmla="*/ 119 h 119"/>
                <a:gd name="T8" fmla="*/ 182 w 192"/>
                <a:gd name="T9" fmla="*/ 85 h 119"/>
                <a:gd name="T10" fmla="*/ 192 w 192"/>
                <a:gd name="T11" fmla="*/ 0 h 119"/>
                <a:gd name="T12" fmla="*/ 0 w 192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19">
                  <a:moveTo>
                    <a:pt x="0" y="0"/>
                  </a:moveTo>
                  <a:cubicBezTo>
                    <a:pt x="9" y="85"/>
                    <a:pt x="9" y="85"/>
                    <a:pt x="9" y="85"/>
                  </a:cubicBezTo>
                  <a:cubicBezTo>
                    <a:pt x="9" y="104"/>
                    <a:pt x="25" y="119"/>
                    <a:pt x="44" y="119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66" y="119"/>
                    <a:pt x="182" y="104"/>
                    <a:pt x="182" y="85"/>
                  </a:cubicBezTo>
                  <a:cubicBezTo>
                    <a:pt x="192" y="0"/>
                    <a:pt x="192" y="0"/>
                    <a:pt x="19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8" name="Freeform 78"/>
            <p:cNvSpPr/>
            <p:nvPr/>
          </p:nvSpPr>
          <p:spPr bwMode="auto">
            <a:xfrm>
              <a:off x="6421" y="2047"/>
              <a:ext cx="154" cy="57"/>
            </a:xfrm>
            <a:custGeom>
              <a:avLst/>
              <a:gdLst>
                <a:gd name="T0" fmla="*/ 74 w 83"/>
                <a:gd name="T1" fmla="*/ 31 h 31"/>
                <a:gd name="T2" fmla="*/ 83 w 83"/>
                <a:gd name="T3" fmla="*/ 31 h 31"/>
                <a:gd name="T4" fmla="*/ 41 w 83"/>
                <a:gd name="T5" fmla="*/ 0 h 31"/>
                <a:gd name="T6" fmla="*/ 0 w 83"/>
                <a:gd name="T7" fmla="*/ 31 h 31"/>
                <a:gd name="T8" fmla="*/ 9 w 83"/>
                <a:gd name="T9" fmla="*/ 31 h 31"/>
                <a:gd name="T10" fmla="*/ 41 w 83"/>
                <a:gd name="T11" fmla="*/ 8 h 31"/>
                <a:gd name="T12" fmla="*/ 74 w 8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31">
                  <a:moveTo>
                    <a:pt x="74" y="31"/>
                  </a:moveTo>
                  <a:cubicBezTo>
                    <a:pt x="83" y="31"/>
                    <a:pt x="83" y="31"/>
                    <a:pt x="83" y="31"/>
                  </a:cubicBezTo>
                  <a:cubicBezTo>
                    <a:pt x="77" y="13"/>
                    <a:pt x="61" y="0"/>
                    <a:pt x="41" y="0"/>
                  </a:cubicBezTo>
                  <a:cubicBezTo>
                    <a:pt x="22" y="0"/>
                    <a:pt x="5" y="13"/>
                    <a:pt x="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4" y="18"/>
                    <a:pt x="26" y="8"/>
                    <a:pt x="41" y="8"/>
                  </a:cubicBezTo>
                  <a:cubicBezTo>
                    <a:pt x="56" y="8"/>
                    <a:pt x="69" y="18"/>
                    <a:pt x="7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79" name="Freeform 79"/>
            <p:cNvSpPr/>
            <p:nvPr/>
          </p:nvSpPr>
          <p:spPr bwMode="auto">
            <a:xfrm>
              <a:off x="6458" y="2080"/>
              <a:ext cx="80" cy="24"/>
            </a:xfrm>
            <a:custGeom>
              <a:avLst/>
              <a:gdLst>
                <a:gd name="T0" fmla="*/ 0 w 43"/>
                <a:gd name="T1" fmla="*/ 13 h 13"/>
                <a:gd name="T2" fmla="*/ 10 w 43"/>
                <a:gd name="T3" fmla="*/ 13 h 13"/>
                <a:gd name="T4" fmla="*/ 21 w 43"/>
                <a:gd name="T5" fmla="*/ 9 h 13"/>
                <a:gd name="T6" fmla="*/ 32 w 43"/>
                <a:gd name="T7" fmla="*/ 13 h 13"/>
                <a:gd name="T8" fmla="*/ 43 w 43"/>
                <a:gd name="T9" fmla="*/ 13 h 13"/>
                <a:gd name="T10" fmla="*/ 21 w 43"/>
                <a:gd name="T11" fmla="*/ 0 h 13"/>
                <a:gd name="T12" fmla="*/ 0 w 43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3">
                  <a:moveTo>
                    <a:pt x="0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3" y="10"/>
                    <a:pt x="17" y="9"/>
                    <a:pt x="21" y="9"/>
                  </a:cubicBezTo>
                  <a:cubicBezTo>
                    <a:pt x="25" y="9"/>
                    <a:pt x="29" y="10"/>
                    <a:pt x="3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38" y="5"/>
                    <a:pt x="30" y="0"/>
                    <a:pt x="21" y="0"/>
                  </a:cubicBezTo>
                  <a:cubicBezTo>
                    <a:pt x="12" y="0"/>
                    <a:pt x="4" y="5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0" name="Freeform 80"/>
            <p:cNvSpPr/>
            <p:nvPr/>
          </p:nvSpPr>
          <p:spPr bwMode="auto">
            <a:xfrm>
              <a:off x="6389" y="1984"/>
              <a:ext cx="338" cy="120"/>
            </a:xfrm>
            <a:custGeom>
              <a:avLst/>
              <a:gdLst>
                <a:gd name="T0" fmla="*/ 58 w 182"/>
                <a:gd name="T1" fmla="*/ 26 h 65"/>
                <a:gd name="T2" fmla="*/ 108 w 182"/>
                <a:gd name="T3" fmla="*/ 65 h 65"/>
                <a:gd name="T4" fmla="*/ 117 w 182"/>
                <a:gd name="T5" fmla="*/ 65 h 65"/>
                <a:gd name="T6" fmla="*/ 111 w 182"/>
                <a:gd name="T7" fmla="*/ 48 h 65"/>
                <a:gd name="T8" fmla="*/ 122 w 182"/>
                <a:gd name="T9" fmla="*/ 44 h 65"/>
                <a:gd name="T10" fmla="*/ 139 w 182"/>
                <a:gd name="T11" fmla="*/ 61 h 65"/>
                <a:gd name="T12" fmla="*/ 138 w 182"/>
                <a:gd name="T13" fmla="*/ 65 h 65"/>
                <a:gd name="T14" fmla="*/ 147 w 182"/>
                <a:gd name="T15" fmla="*/ 65 h 65"/>
                <a:gd name="T16" fmla="*/ 147 w 182"/>
                <a:gd name="T17" fmla="*/ 61 h 65"/>
                <a:gd name="T18" fmla="*/ 122 w 182"/>
                <a:gd name="T19" fmla="*/ 35 h 65"/>
                <a:gd name="T20" fmla="*/ 106 w 182"/>
                <a:gd name="T21" fmla="*/ 41 h 65"/>
                <a:gd name="T22" fmla="*/ 100 w 182"/>
                <a:gd name="T23" fmla="*/ 34 h 65"/>
                <a:gd name="T24" fmla="*/ 122 w 182"/>
                <a:gd name="T25" fmla="*/ 26 h 65"/>
                <a:gd name="T26" fmla="*/ 157 w 182"/>
                <a:gd name="T27" fmla="*/ 61 h 65"/>
                <a:gd name="T28" fmla="*/ 157 w 182"/>
                <a:gd name="T29" fmla="*/ 65 h 65"/>
                <a:gd name="T30" fmla="*/ 165 w 182"/>
                <a:gd name="T31" fmla="*/ 65 h 65"/>
                <a:gd name="T32" fmla="*/ 165 w 182"/>
                <a:gd name="T33" fmla="*/ 61 h 65"/>
                <a:gd name="T34" fmla="*/ 122 w 182"/>
                <a:gd name="T35" fmla="*/ 17 h 65"/>
                <a:gd name="T36" fmla="*/ 93 w 182"/>
                <a:gd name="T37" fmla="*/ 29 h 65"/>
                <a:gd name="T38" fmla="*/ 86 w 182"/>
                <a:gd name="T39" fmla="*/ 24 h 65"/>
                <a:gd name="T40" fmla="*/ 122 w 182"/>
                <a:gd name="T41" fmla="*/ 9 h 65"/>
                <a:gd name="T42" fmla="*/ 174 w 182"/>
                <a:gd name="T43" fmla="*/ 61 h 65"/>
                <a:gd name="T44" fmla="*/ 174 w 182"/>
                <a:gd name="T45" fmla="*/ 65 h 65"/>
                <a:gd name="T46" fmla="*/ 182 w 182"/>
                <a:gd name="T47" fmla="*/ 65 h 65"/>
                <a:gd name="T48" fmla="*/ 182 w 182"/>
                <a:gd name="T49" fmla="*/ 61 h 65"/>
                <a:gd name="T50" fmla="*/ 122 w 182"/>
                <a:gd name="T51" fmla="*/ 0 h 65"/>
                <a:gd name="T52" fmla="*/ 78 w 182"/>
                <a:gd name="T53" fmla="*/ 20 h 65"/>
                <a:gd name="T54" fmla="*/ 58 w 182"/>
                <a:gd name="T55" fmla="*/ 17 h 65"/>
                <a:gd name="T56" fmla="*/ 0 w 182"/>
                <a:gd name="T57" fmla="*/ 65 h 65"/>
                <a:gd name="T58" fmla="*/ 8 w 182"/>
                <a:gd name="T59" fmla="*/ 65 h 65"/>
                <a:gd name="T60" fmla="*/ 58 w 182"/>
                <a:gd name="T61" fmla="*/ 2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2" h="65">
                  <a:moveTo>
                    <a:pt x="58" y="26"/>
                  </a:moveTo>
                  <a:cubicBezTo>
                    <a:pt x="82" y="26"/>
                    <a:pt x="103" y="42"/>
                    <a:pt x="108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6" y="59"/>
                    <a:pt x="114" y="53"/>
                    <a:pt x="111" y="48"/>
                  </a:cubicBezTo>
                  <a:cubicBezTo>
                    <a:pt x="114" y="45"/>
                    <a:pt x="118" y="44"/>
                    <a:pt x="122" y="44"/>
                  </a:cubicBezTo>
                  <a:cubicBezTo>
                    <a:pt x="131" y="44"/>
                    <a:pt x="139" y="51"/>
                    <a:pt x="139" y="61"/>
                  </a:cubicBezTo>
                  <a:cubicBezTo>
                    <a:pt x="139" y="62"/>
                    <a:pt x="139" y="63"/>
                    <a:pt x="138" y="65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47" y="63"/>
                    <a:pt x="147" y="62"/>
                    <a:pt x="147" y="61"/>
                  </a:cubicBezTo>
                  <a:cubicBezTo>
                    <a:pt x="147" y="47"/>
                    <a:pt x="136" y="35"/>
                    <a:pt x="122" y="35"/>
                  </a:cubicBezTo>
                  <a:cubicBezTo>
                    <a:pt x="116" y="35"/>
                    <a:pt x="111" y="38"/>
                    <a:pt x="106" y="41"/>
                  </a:cubicBezTo>
                  <a:cubicBezTo>
                    <a:pt x="104" y="39"/>
                    <a:pt x="102" y="36"/>
                    <a:pt x="100" y="34"/>
                  </a:cubicBezTo>
                  <a:cubicBezTo>
                    <a:pt x="106" y="29"/>
                    <a:pt x="114" y="26"/>
                    <a:pt x="122" y="26"/>
                  </a:cubicBezTo>
                  <a:cubicBezTo>
                    <a:pt x="141" y="26"/>
                    <a:pt x="157" y="41"/>
                    <a:pt x="157" y="61"/>
                  </a:cubicBezTo>
                  <a:cubicBezTo>
                    <a:pt x="157" y="62"/>
                    <a:pt x="157" y="63"/>
                    <a:pt x="157" y="65"/>
                  </a:cubicBezTo>
                  <a:cubicBezTo>
                    <a:pt x="165" y="65"/>
                    <a:pt x="165" y="65"/>
                    <a:pt x="165" y="65"/>
                  </a:cubicBezTo>
                  <a:cubicBezTo>
                    <a:pt x="165" y="63"/>
                    <a:pt x="165" y="62"/>
                    <a:pt x="165" y="61"/>
                  </a:cubicBezTo>
                  <a:cubicBezTo>
                    <a:pt x="165" y="37"/>
                    <a:pt x="146" y="17"/>
                    <a:pt x="122" y="17"/>
                  </a:cubicBezTo>
                  <a:cubicBezTo>
                    <a:pt x="111" y="17"/>
                    <a:pt x="101" y="21"/>
                    <a:pt x="93" y="29"/>
                  </a:cubicBezTo>
                  <a:cubicBezTo>
                    <a:pt x="91" y="27"/>
                    <a:pt x="88" y="25"/>
                    <a:pt x="86" y="24"/>
                  </a:cubicBezTo>
                  <a:cubicBezTo>
                    <a:pt x="95" y="14"/>
                    <a:pt x="108" y="9"/>
                    <a:pt x="122" y="9"/>
                  </a:cubicBezTo>
                  <a:cubicBezTo>
                    <a:pt x="151" y="9"/>
                    <a:pt x="174" y="32"/>
                    <a:pt x="174" y="61"/>
                  </a:cubicBezTo>
                  <a:cubicBezTo>
                    <a:pt x="174" y="62"/>
                    <a:pt x="174" y="63"/>
                    <a:pt x="174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3"/>
                    <a:pt x="182" y="62"/>
                    <a:pt x="182" y="61"/>
                  </a:cubicBezTo>
                  <a:cubicBezTo>
                    <a:pt x="182" y="27"/>
                    <a:pt x="155" y="0"/>
                    <a:pt x="122" y="0"/>
                  </a:cubicBezTo>
                  <a:cubicBezTo>
                    <a:pt x="105" y="0"/>
                    <a:pt x="89" y="8"/>
                    <a:pt x="78" y="20"/>
                  </a:cubicBezTo>
                  <a:cubicBezTo>
                    <a:pt x="71" y="18"/>
                    <a:pt x="65" y="17"/>
                    <a:pt x="58" y="17"/>
                  </a:cubicBezTo>
                  <a:cubicBezTo>
                    <a:pt x="29" y="17"/>
                    <a:pt x="5" y="38"/>
                    <a:pt x="0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4" y="42"/>
                    <a:pt x="34" y="26"/>
                    <a:pt x="5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1" name="Freeform 81"/>
            <p:cNvSpPr>
              <a:spLocks noEditPoints="1"/>
            </p:cNvSpPr>
            <p:nvPr/>
          </p:nvSpPr>
          <p:spPr bwMode="auto">
            <a:xfrm>
              <a:off x="1721" y="2759"/>
              <a:ext cx="348" cy="360"/>
            </a:xfrm>
            <a:custGeom>
              <a:avLst/>
              <a:gdLst>
                <a:gd name="T0" fmla="*/ 182 w 188"/>
                <a:gd name="T1" fmla="*/ 82 h 194"/>
                <a:gd name="T2" fmla="*/ 169 w 188"/>
                <a:gd name="T3" fmla="*/ 82 h 194"/>
                <a:gd name="T4" fmla="*/ 99 w 188"/>
                <a:gd name="T5" fmla="*/ 2 h 194"/>
                <a:gd name="T6" fmla="*/ 62 w 188"/>
                <a:gd name="T7" fmla="*/ 13 h 194"/>
                <a:gd name="T8" fmla="*/ 51 w 188"/>
                <a:gd name="T9" fmla="*/ 30 h 194"/>
                <a:gd name="T10" fmla="*/ 22 w 188"/>
                <a:gd name="T11" fmla="*/ 30 h 194"/>
                <a:gd name="T12" fmla="*/ 0 w 188"/>
                <a:gd name="T13" fmla="*/ 69 h 194"/>
                <a:gd name="T14" fmla="*/ 0 w 188"/>
                <a:gd name="T15" fmla="*/ 194 h 194"/>
                <a:gd name="T16" fmla="*/ 105 w 188"/>
                <a:gd name="T17" fmla="*/ 194 h 194"/>
                <a:gd name="T18" fmla="*/ 105 w 188"/>
                <a:gd name="T19" fmla="*/ 69 h 194"/>
                <a:gd name="T20" fmla="*/ 84 w 188"/>
                <a:gd name="T21" fmla="*/ 30 h 194"/>
                <a:gd name="T22" fmla="*/ 60 w 188"/>
                <a:gd name="T23" fmla="*/ 30 h 194"/>
                <a:gd name="T24" fmla="*/ 67 w 188"/>
                <a:gd name="T25" fmla="*/ 19 h 194"/>
                <a:gd name="T26" fmla="*/ 98 w 188"/>
                <a:gd name="T27" fmla="*/ 10 h 194"/>
                <a:gd name="T28" fmla="*/ 161 w 188"/>
                <a:gd name="T29" fmla="*/ 82 h 194"/>
                <a:gd name="T30" fmla="*/ 154 w 188"/>
                <a:gd name="T31" fmla="*/ 82 h 194"/>
                <a:gd name="T32" fmla="*/ 148 w 188"/>
                <a:gd name="T33" fmla="*/ 88 h 194"/>
                <a:gd name="T34" fmla="*/ 148 w 188"/>
                <a:gd name="T35" fmla="*/ 126 h 194"/>
                <a:gd name="T36" fmla="*/ 154 w 188"/>
                <a:gd name="T37" fmla="*/ 132 h 194"/>
                <a:gd name="T38" fmla="*/ 182 w 188"/>
                <a:gd name="T39" fmla="*/ 132 h 194"/>
                <a:gd name="T40" fmla="*/ 188 w 188"/>
                <a:gd name="T41" fmla="*/ 126 h 194"/>
                <a:gd name="T42" fmla="*/ 188 w 188"/>
                <a:gd name="T43" fmla="*/ 88 h 194"/>
                <a:gd name="T44" fmla="*/ 182 w 188"/>
                <a:gd name="T45" fmla="*/ 82 h 194"/>
                <a:gd name="T46" fmla="*/ 68 w 188"/>
                <a:gd name="T47" fmla="*/ 69 h 194"/>
                <a:gd name="T48" fmla="*/ 53 w 188"/>
                <a:gd name="T49" fmla="*/ 91 h 194"/>
                <a:gd name="T50" fmla="*/ 38 w 188"/>
                <a:gd name="T51" fmla="*/ 69 h 194"/>
                <a:gd name="T52" fmla="*/ 49 w 188"/>
                <a:gd name="T53" fmla="*/ 48 h 194"/>
                <a:gd name="T54" fmla="*/ 49 w 188"/>
                <a:gd name="T55" fmla="*/ 54 h 194"/>
                <a:gd name="T56" fmla="*/ 53 w 188"/>
                <a:gd name="T57" fmla="*/ 57 h 194"/>
                <a:gd name="T58" fmla="*/ 57 w 188"/>
                <a:gd name="T59" fmla="*/ 53 h 194"/>
                <a:gd name="T60" fmla="*/ 57 w 188"/>
                <a:gd name="T61" fmla="*/ 48 h 194"/>
                <a:gd name="T62" fmla="*/ 68 w 188"/>
                <a:gd name="T63" fmla="*/ 69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" h="194">
                  <a:moveTo>
                    <a:pt x="182" y="82"/>
                  </a:moveTo>
                  <a:cubicBezTo>
                    <a:pt x="169" y="82"/>
                    <a:pt x="169" y="82"/>
                    <a:pt x="169" y="82"/>
                  </a:cubicBezTo>
                  <a:cubicBezTo>
                    <a:pt x="166" y="45"/>
                    <a:pt x="144" y="6"/>
                    <a:pt x="99" y="2"/>
                  </a:cubicBezTo>
                  <a:cubicBezTo>
                    <a:pt x="83" y="0"/>
                    <a:pt x="70" y="4"/>
                    <a:pt x="62" y="13"/>
                  </a:cubicBezTo>
                  <a:cubicBezTo>
                    <a:pt x="56" y="18"/>
                    <a:pt x="53" y="24"/>
                    <a:pt x="51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5" y="194"/>
                    <a:pt x="105" y="194"/>
                    <a:pt x="105" y="194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2" y="26"/>
                    <a:pt x="64" y="22"/>
                    <a:pt x="67" y="19"/>
                  </a:cubicBezTo>
                  <a:cubicBezTo>
                    <a:pt x="74" y="12"/>
                    <a:pt x="85" y="9"/>
                    <a:pt x="98" y="10"/>
                  </a:cubicBezTo>
                  <a:cubicBezTo>
                    <a:pt x="143" y="14"/>
                    <a:pt x="158" y="55"/>
                    <a:pt x="161" y="82"/>
                  </a:cubicBezTo>
                  <a:cubicBezTo>
                    <a:pt x="154" y="82"/>
                    <a:pt x="154" y="82"/>
                    <a:pt x="154" y="82"/>
                  </a:cubicBezTo>
                  <a:cubicBezTo>
                    <a:pt x="151" y="82"/>
                    <a:pt x="148" y="85"/>
                    <a:pt x="148" y="88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48" y="129"/>
                    <a:pt x="151" y="132"/>
                    <a:pt x="154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5" y="132"/>
                    <a:pt x="188" y="129"/>
                    <a:pt x="188" y="126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88" y="85"/>
                    <a:pt x="185" y="82"/>
                    <a:pt x="182" y="82"/>
                  </a:cubicBezTo>
                  <a:close/>
                  <a:moveTo>
                    <a:pt x="68" y="69"/>
                  </a:moveTo>
                  <a:cubicBezTo>
                    <a:pt x="68" y="81"/>
                    <a:pt x="61" y="91"/>
                    <a:pt x="53" y="91"/>
                  </a:cubicBezTo>
                  <a:cubicBezTo>
                    <a:pt x="44" y="91"/>
                    <a:pt x="38" y="81"/>
                    <a:pt x="38" y="69"/>
                  </a:cubicBezTo>
                  <a:cubicBezTo>
                    <a:pt x="38" y="59"/>
                    <a:pt x="42" y="51"/>
                    <a:pt x="49" y="48"/>
                  </a:cubicBezTo>
                  <a:cubicBezTo>
                    <a:pt x="48" y="51"/>
                    <a:pt x="49" y="53"/>
                    <a:pt x="49" y="54"/>
                  </a:cubicBezTo>
                  <a:cubicBezTo>
                    <a:pt x="49" y="56"/>
                    <a:pt x="51" y="57"/>
                    <a:pt x="53" y="57"/>
                  </a:cubicBezTo>
                  <a:cubicBezTo>
                    <a:pt x="55" y="57"/>
                    <a:pt x="57" y="55"/>
                    <a:pt x="57" y="53"/>
                  </a:cubicBezTo>
                  <a:cubicBezTo>
                    <a:pt x="57" y="53"/>
                    <a:pt x="57" y="51"/>
                    <a:pt x="57" y="48"/>
                  </a:cubicBezTo>
                  <a:cubicBezTo>
                    <a:pt x="63" y="51"/>
                    <a:pt x="68" y="59"/>
                    <a:pt x="6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2" name="Freeform 82"/>
            <p:cNvSpPr/>
            <p:nvPr/>
          </p:nvSpPr>
          <p:spPr bwMode="auto">
            <a:xfrm>
              <a:off x="3268" y="2761"/>
              <a:ext cx="313" cy="111"/>
            </a:xfrm>
            <a:custGeom>
              <a:avLst/>
              <a:gdLst>
                <a:gd name="T0" fmla="*/ 117 w 169"/>
                <a:gd name="T1" fmla="*/ 55 h 60"/>
                <a:gd name="T2" fmla="*/ 117 w 169"/>
                <a:gd name="T3" fmla="*/ 55 h 60"/>
                <a:gd name="T4" fmla="*/ 138 w 169"/>
                <a:gd name="T5" fmla="*/ 59 h 60"/>
                <a:gd name="T6" fmla="*/ 138 w 169"/>
                <a:gd name="T7" fmla="*/ 59 h 60"/>
                <a:gd name="T8" fmla="*/ 138 w 169"/>
                <a:gd name="T9" fmla="*/ 59 h 60"/>
                <a:gd name="T10" fmla="*/ 139 w 169"/>
                <a:gd name="T11" fmla="*/ 60 h 60"/>
                <a:gd name="T12" fmla="*/ 140 w 169"/>
                <a:gd name="T13" fmla="*/ 60 h 60"/>
                <a:gd name="T14" fmla="*/ 140 w 169"/>
                <a:gd name="T15" fmla="*/ 60 h 60"/>
                <a:gd name="T16" fmla="*/ 143 w 169"/>
                <a:gd name="T17" fmla="*/ 60 h 60"/>
                <a:gd name="T18" fmla="*/ 156 w 169"/>
                <a:gd name="T19" fmla="*/ 56 h 60"/>
                <a:gd name="T20" fmla="*/ 166 w 169"/>
                <a:gd name="T21" fmla="*/ 40 h 60"/>
                <a:gd name="T22" fmla="*/ 149 w 169"/>
                <a:gd name="T23" fmla="*/ 11 h 60"/>
                <a:gd name="T24" fmla="*/ 149 w 169"/>
                <a:gd name="T25" fmla="*/ 11 h 60"/>
                <a:gd name="T26" fmla="*/ 147 w 169"/>
                <a:gd name="T27" fmla="*/ 11 h 60"/>
                <a:gd name="T28" fmla="*/ 147 w 169"/>
                <a:gd name="T29" fmla="*/ 11 h 60"/>
                <a:gd name="T30" fmla="*/ 147 w 169"/>
                <a:gd name="T31" fmla="*/ 11 h 60"/>
                <a:gd name="T32" fmla="*/ 127 w 169"/>
                <a:gd name="T33" fmla="*/ 6 h 60"/>
                <a:gd name="T34" fmla="*/ 127 w 169"/>
                <a:gd name="T35" fmla="*/ 6 h 60"/>
                <a:gd name="T36" fmla="*/ 109 w 169"/>
                <a:gd name="T37" fmla="*/ 10 h 60"/>
                <a:gd name="T38" fmla="*/ 99 w 169"/>
                <a:gd name="T39" fmla="*/ 21 h 60"/>
                <a:gd name="T40" fmla="*/ 5 w 169"/>
                <a:gd name="T41" fmla="*/ 1 h 60"/>
                <a:gd name="T42" fmla="*/ 0 w 169"/>
                <a:gd name="T43" fmla="*/ 4 h 60"/>
                <a:gd name="T44" fmla="*/ 3 w 169"/>
                <a:gd name="T45" fmla="*/ 9 h 60"/>
                <a:gd name="T46" fmla="*/ 98 w 169"/>
                <a:gd name="T47" fmla="*/ 29 h 60"/>
                <a:gd name="T48" fmla="*/ 117 w 169"/>
                <a:gd name="T4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9" h="60">
                  <a:moveTo>
                    <a:pt x="117" y="55"/>
                  </a:moveTo>
                  <a:cubicBezTo>
                    <a:pt x="117" y="55"/>
                    <a:pt x="117" y="55"/>
                    <a:pt x="117" y="55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39" y="60"/>
                    <a:pt x="140" y="60"/>
                    <a:pt x="140" y="6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1" y="60"/>
                    <a:pt x="142" y="60"/>
                    <a:pt x="143" y="60"/>
                  </a:cubicBezTo>
                  <a:cubicBezTo>
                    <a:pt x="147" y="60"/>
                    <a:pt x="152" y="58"/>
                    <a:pt x="156" y="56"/>
                  </a:cubicBezTo>
                  <a:cubicBezTo>
                    <a:pt x="161" y="52"/>
                    <a:pt x="165" y="47"/>
                    <a:pt x="166" y="40"/>
                  </a:cubicBezTo>
                  <a:cubicBezTo>
                    <a:pt x="169" y="27"/>
                    <a:pt x="161" y="15"/>
                    <a:pt x="149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1" y="5"/>
                    <a:pt x="114" y="6"/>
                    <a:pt x="109" y="10"/>
                  </a:cubicBezTo>
                  <a:cubicBezTo>
                    <a:pt x="104" y="12"/>
                    <a:pt x="101" y="17"/>
                    <a:pt x="99" y="2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2"/>
                    <a:pt x="0" y="4"/>
                  </a:cubicBezTo>
                  <a:cubicBezTo>
                    <a:pt x="0" y="6"/>
                    <a:pt x="1" y="8"/>
                    <a:pt x="3" y="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41"/>
                    <a:pt x="106" y="52"/>
                    <a:pt x="11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3" name="Freeform 83"/>
            <p:cNvSpPr/>
            <p:nvPr/>
          </p:nvSpPr>
          <p:spPr bwMode="auto">
            <a:xfrm>
              <a:off x="3290" y="2907"/>
              <a:ext cx="334" cy="212"/>
            </a:xfrm>
            <a:custGeom>
              <a:avLst/>
              <a:gdLst>
                <a:gd name="T0" fmla="*/ 180 w 180"/>
                <a:gd name="T1" fmla="*/ 1 h 114"/>
                <a:gd name="T2" fmla="*/ 180 w 180"/>
                <a:gd name="T3" fmla="*/ 0 h 114"/>
                <a:gd name="T4" fmla="*/ 0 w 180"/>
                <a:gd name="T5" fmla="*/ 0 h 114"/>
                <a:gd name="T6" fmla="*/ 0 w 180"/>
                <a:gd name="T7" fmla="*/ 1 h 114"/>
                <a:gd name="T8" fmla="*/ 45 w 180"/>
                <a:gd name="T9" fmla="*/ 81 h 114"/>
                <a:gd name="T10" fmla="*/ 45 w 180"/>
                <a:gd name="T11" fmla="*/ 81 h 114"/>
                <a:gd name="T12" fmla="*/ 38 w 180"/>
                <a:gd name="T13" fmla="*/ 92 h 114"/>
                <a:gd name="T14" fmla="*/ 90 w 180"/>
                <a:gd name="T15" fmla="*/ 114 h 114"/>
                <a:gd name="T16" fmla="*/ 142 w 180"/>
                <a:gd name="T17" fmla="*/ 92 h 114"/>
                <a:gd name="T18" fmla="*/ 135 w 180"/>
                <a:gd name="T19" fmla="*/ 81 h 114"/>
                <a:gd name="T20" fmla="*/ 180 w 180"/>
                <a:gd name="T21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114">
                  <a:moveTo>
                    <a:pt x="180" y="1"/>
                  </a:moveTo>
                  <a:cubicBezTo>
                    <a:pt x="180" y="1"/>
                    <a:pt x="180" y="1"/>
                    <a:pt x="1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5"/>
                    <a:pt x="18" y="65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1" y="84"/>
                    <a:pt x="38" y="88"/>
                    <a:pt x="38" y="92"/>
                  </a:cubicBezTo>
                  <a:cubicBezTo>
                    <a:pt x="38" y="104"/>
                    <a:pt x="61" y="114"/>
                    <a:pt x="90" y="114"/>
                  </a:cubicBezTo>
                  <a:cubicBezTo>
                    <a:pt x="119" y="114"/>
                    <a:pt x="142" y="104"/>
                    <a:pt x="142" y="92"/>
                  </a:cubicBezTo>
                  <a:cubicBezTo>
                    <a:pt x="142" y="88"/>
                    <a:pt x="139" y="84"/>
                    <a:pt x="135" y="81"/>
                  </a:cubicBezTo>
                  <a:cubicBezTo>
                    <a:pt x="162" y="65"/>
                    <a:pt x="180" y="35"/>
                    <a:pt x="18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4" name="Freeform 84"/>
            <p:cNvSpPr/>
            <p:nvPr/>
          </p:nvSpPr>
          <p:spPr bwMode="auto">
            <a:xfrm>
              <a:off x="4827" y="2766"/>
              <a:ext cx="356" cy="357"/>
            </a:xfrm>
            <a:custGeom>
              <a:avLst/>
              <a:gdLst>
                <a:gd name="T0" fmla="*/ 192 w 192"/>
                <a:gd name="T1" fmla="*/ 57 h 192"/>
                <a:gd name="T2" fmla="*/ 139 w 192"/>
                <a:gd name="T3" fmla="*/ 0 h 192"/>
                <a:gd name="T4" fmla="*/ 96 w 192"/>
                <a:gd name="T5" fmla="*/ 22 h 192"/>
                <a:gd name="T6" fmla="*/ 54 w 192"/>
                <a:gd name="T7" fmla="*/ 0 h 192"/>
                <a:gd name="T8" fmla="*/ 0 w 192"/>
                <a:gd name="T9" fmla="*/ 57 h 192"/>
                <a:gd name="T10" fmla="*/ 43 w 192"/>
                <a:gd name="T11" fmla="*/ 113 h 192"/>
                <a:gd name="T12" fmla="*/ 43 w 192"/>
                <a:gd name="T13" fmla="*/ 192 h 192"/>
                <a:gd name="T14" fmla="*/ 156 w 192"/>
                <a:gd name="T15" fmla="*/ 192 h 192"/>
                <a:gd name="T16" fmla="*/ 156 w 192"/>
                <a:gd name="T17" fmla="*/ 112 h 192"/>
                <a:gd name="T18" fmla="*/ 192 w 192"/>
                <a:gd name="T19" fmla="*/ 5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192" y="57"/>
                  </a:moveTo>
                  <a:cubicBezTo>
                    <a:pt x="192" y="25"/>
                    <a:pt x="168" y="0"/>
                    <a:pt x="139" y="0"/>
                  </a:cubicBezTo>
                  <a:cubicBezTo>
                    <a:pt x="122" y="0"/>
                    <a:pt x="106" y="9"/>
                    <a:pt x="96" y="22"/>
                  </a:cubicBezTo>
                  <a:cubicBezTo>
                    <a:pt x="87" y="9"/>
                    <a:pt x="71" y="0"/>
                    <a:pt x="54" y="0"/>
                  </a:cubicBezTo>
                  <a:cubicBezTo>
                    <a:pt x="24" y="0"/>
                    <a:pt x="0" y="25"/>
                    <a:pt x="0" y="57"/>
                  </a:cubicBezTo>
                  <a:cubicBezTo>
                    <a:pt x="0" y="85"/>
                    <a:pt x="19" y="108"/>
                    <a:pt x="43" y="113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156" y="192"/>
                    <a:pt x="156" y="192"/>
                    <a:pt x="156" y="192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77" y="104"/>
                    <a:pt x="192" y="83"/>
                    <a:pt x="19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5" name="Freeform 85"/>
            <p:cNvSpPr/>
            <p:nvPr/>
          </p:nvSpPr>
          <p:spPr bwMode="auto">
            <a:xfrm>
              <a:off x="7381" y="2763"/>
              <a:ext cx="94" cy="83"/>
            </a:xfrm>
            <a:custGeom>
              <a:avLst/>
              <a:gdLst>
                <a:gd name="T0" fmla="*/ 51 w 51"/>
                <a:gd name="T1" fmla="*/ 10 h 45"/>
                <a:gd name="T2" fmla="*/ 0 w 51"/>
                <a:gd name="T3" fmla="*/ 36 h 45"/>
                <a:gd name="T4" fmla="*/ 51 w 51"/>
                <a:gd name="T5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51" y="10"/>
                  </a:moveTo>
                  <a:cubicBezTo>
                    <a:pt x="12" y="0"/>
                    <a:pt x="0" y="36"/>
                    <a:pt x="0" y="36"/>
                  </a:cubicBezTo>
                  <a:cubicBezTo>
                    <a:pt x="36" y="45"/>
                    <a:pt x="51" y="10"/>
                    <a:pt x="5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6" name="Freeform 86"/>
            <p:cNvSpPr/>
            <p:nvPr/>
          </p:nvSpPr>
          <p:spPr bwMode="auto">
            <a:xfrm>
              <a:off x="7218" y="2763"/>
              <a:ext cx="94" cy="83"/>
            </a:xfrm>
            <a:custGeom>
              <a:avLst/>
              <a:gdLst>
                <a:gd name="T0" fmla="*/ 51 w 51"/>
                <a:gd name="T1" fmla="*/ 36 h 45"/>
                <a:gd name="T2" fmla="*/ 0 w 51"/>
                <a:gd name="T3" fmla="*/ 10 h 45"/>
                <a:gd name="T4" fmla="*/ 51 w 51"/>
                <a:gd name="T5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51" y="36"/>
                  </a:moveTo>
                  <a:cubicBezTo>
                    <a:pt x="51" y="36"/>
                    <a:pt x="40" y="0"/>
                    <a:pt x="0" y="10"/>
                  </a:cubicBezTo>
                  <a:cubicBezTo>
                    <a:pt x="0" y="10"/>
                    <a:pt x="15" y="45"/>
                    <a:pt x="5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7" name="Freeform 87"/>
            <p:cNvSpPr/>
            <p:nvPr/>
          </p:nvSpPr>
          <p:spPr bwMode="auto">
            <a:xfrm>
              <a:off x="7201" y="2759"/>
              <a:ext cx="276" cy="358"/>
            </a:xfrm>
            <a:custGeom>
              <a:avLst/>
              <a:gdLst>
                <a:gd name="T0" fmla="*/ 84 w 149"/>
                <a:gd name="T1" fmla="*/ 53 h 193"/>
                <a:gd name="T2" fmla="*/ 77 w 149"/>
                <a:gd name="T3" fmla="*/ 4 h 193"/>
                <a:gd name="T4" fmla="*/ 70 w 149"/>
                <a:gd name="T5" fmla="*/ 2 h 193"/>
                <a:gd name="T6" fmla="*/ 68 w 149"/>
                <a:gd name="T7" fmla="*/ 9 h 193"/>
                <a:gd name="T8" fmla="*/ 73 w 149"/>
                <a:gd name="T9" fmla="*/ 53 h 193"/>
                <a:gd name="T10" fmla="*/ 0 w 149"/>
                <a:gd name="T11" fmla="*/ 123 h 193"/>
                <a:gd name="T12" fmla="*/ 74 w 149"/>
                <a:gd name="T13" fmla="*/ 193 h 193"/>
                <a:gd name="T14" fmla="*/ 149 w 149"/>
                <a:gd name="T15" fmla="*/ 123 h 193"/>
                <a:gd name="T16" fmla="*/ 84 w 149"/>
                <a:gd name="T17" fmla="*/ 5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93">
                  <a:moveTo>
                    <a:pt x="84" y="53"/>
                  </a:moveTo>
                  <a:cubicBezTo>
                    <a:pt x="88" y="22"/>
                    <a:pt x="78" y="4"/>
                    <a:pt x="77" y="4"/>
                  </a:cubicBezTo>
                  <a:cubicBezTo>
                    <a:pt x="76" y="1"/>
                    <a:pt x="72" y="0"/>
                    <a:pt x="70" y="2"/>
                  </a:cubicBezTo>
                  <a:cubicBezTo>
                    <a:pt x="67" y="3"/>
                    <a:pt x="66" y="7"/>
                    <a:pt x="68" y="9"/>
                  </a:cubicBezTo>
                  <a:cubicBezTo>
                    <a:pt x="68" y="9"/>
                    <a:pt x="77" y="25"/>
                    <a:pt x="73" y="53"/>
                  </a:cubicBezTo>
                  <a:cubicBezTo>
                    <a:pt x="24" y="53"/>
                    <a:pt x="0" y="84"/>
                    <a:pt x="0" y="123"/>
                  </a:cubicBezTo>
                  <a:cubicBezTo>
                    <a:pt x="0" y="161"/>
                    <a:pt x="33" y="193"/>
                    <a:pt x="74" y="193"/>
                  </a:cubicBezTo>
                  <a:cubicBezTo>
                    <a:pt x="115" y="193"/>
                    <a:pt x="149" y="161"/>
                    <a:pt x="149" y="123"/>
                  </a:cubicBezTo>
                  <a:cubicBezTo>
                    <a:pt x="149" y="86"/>
                    <a:pt x="133" y="57"/>
                    <a:pt x="8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162" y="3553"/>
              <a:ext cx="356" cy="343"/>
            </a:xfrm>
            <a:custGeom>
              <a:avLst/>
              <a:gdLst>
                <a:gd name="T0" fmla="*/ 183 w 192"/>
                <a:gd name="T1" fmla="*/ 43 h 185"/>
                <a:gd name="T2" fmla="*/ 177 w 192"/>
                <a:gd name="T3" fmla="*/ 42 h 185"/>
                <a:gd name="T4" fmla="*/ 157 w 192"/>
                <a:gd name="T5" fmla="*/ 33 h 185"/>
                <a:gd name="T6" fmla="*/ 163 w 192"/>
                <a:gd name="T7" fmla="*/ 22 h 185"/>
                <a:gd name="T8" fmla="*/ 150 w 192"/>
                <a:gd name="T9" fmla="*/ 29 h 185"/>
                <a:gd name="T10" fmla="*/ 143 w 192"/>
                <a:gd name="T11" fmla="*/ 8 h 185"/>
                <a:gd name="T12" fmla="*/ 137 w 192"/>
                <a:gd name="T13" fmla="*/ 2 h 185"/>
                <a:gd name="T14" fmla="*/ 125 w 192"/>
                <a:gd name="T15" fmla="*/ 4 h 185"/>
                <a:gd name="T16" fmla="*/ 119 w 192"/>
                <a:gd name="T17" fmla="*/ 8 h 185"/>
                <a:gd name="T18" fmla="*/ 112 w 192"/>
                <a:gd name="T19" fmla="*/ 27 h 185"/>
                <a:gd name="T20" fmla="*/ 102 w 192"/>
                <a:gd name="T21" fmla="*/ 20 h 185"/>
                <a:gd name="T22" fmla="*/ 107 w 192"/>
                <a:gd name="T23" fmla="*/ 33 h 185"/>
                <a:gd name="T24" fmla="*/ 95 w 192"/>
                <a:gd name="T25" fmla="*/ 45 h 185"/>
                <a:gd name="T26" fmla="*/ 85 w 192"/>
                <a:gd name="T27" fmla="*/ 38 h 185"/>
                <a:gd name="T28" fmla="*/ 91 w 192"/>
                <a:gd name="T29" fmla="*/ 52 h 185"/>
                <a:gd name="T30" fmla="*/ 95 w 192"/>
                <a:gd name="T31" fmla="*/ 84 h 185"/>
                <a:gd name="T32" fmla="*/ 1 w 192"/>
                <a:gd name="T33" fmla="*/ 183 h 185"/>
                <a:gd name="T34" fmla="*/ 7 w 192"/>
                <a:gd name="T35" fmla="*/ 183 h 185"/>
                <a:gd name="T36" fmla="*/ 120 w 192"/>
                <a:gd name="T37" fmla="*/ 96 h 185"/>
                <a:gd name="T38" fmla="*/ 138 w 192"/>
                <a:gd name="T39" fmla="*/ 91 h 185"/>
                <a:gd name="T40" fmla="*/ 151 w 192"/>
                <a:gd name="T41" fmla="*/ 125 h 185"/>
                <a:gd name="T42" fmla="*/ 155 w 192"/>
                <a:gd name="T43" fmla="*/ 122 h 185"/>
                <a:gd name="T44" fmla="*/ 144 w 192"/>
                <a:gd name="T45" fmla="*/ 86 h 185"/>
                <a:gd name="T46" fmla="*/ 153 w 192"/>
                <a:gd name="T47" fmla="*/ 87 h 185"/>
                <a:gd name="T48" fmla="*/ 153 w 192"/>
                <a:gd name="T49" fmla="*/ 79 h 185"/>
                <a:gd name="T50" fmla="*/ 162 w 192"/>
                <a:gd name="T51" fmla="*/ 68 h 185"/>
                <a:gd name="T52" fmla="*/ 171 w 192"/>
                <a:gd name="T53" fmla="*/ 69 h 185"/>
                <a:gd name="T54" fmla="*/ 171 w 192"/>
                <a:gd name="T55" fmla="*/ 61 h 185"/>
                <a:gd name="T56" fmla="*/ 179 w 192"/>
                <a:gd name="T57" fmla="*/ 51 h 185"/>
                <a:gd name="T58" fmla="*/ 188 w 192"/>
                <a:gd name="T59" fmla="*/ 52 h 185"/>
                <a:gd name="T60" fmla="*/ 188 w 192"/>
                <a:gd name="T61" fmla="*/ 44 h 185"/>
                <a:gd name="T62" fmla="*/ 144 w 192"/>
                <a:gd name="T63" fmla="*/ 35 h 185"/>
                <a:gd name="T64" fmla="*/ 118 w 192"/>
                <a:gd name="T65" fmla="*/ 33 h 185"/>
                <a:gd name="T66" fmla="*/ 103 w 192"/>
                <a:gd name="T67" fmla="*/ 47 h 185"/>
                <a:gd name="T68" fmla="*/ 127 w 192"/>
                <a:gd name="T69" fmla="*/ 52 h 185"/>
                <a:gd name="T70" fmla="*/ 101 w 192"/>
                <a:gd name="T71" fmla="*/ 51 h 185"/>
                <a:gd name="T72" fmla="*/ 101 w 192"/>
                <a:gd name="T73" fmla="*/ 78 h 185"/>
                <a:gd name="T74" fmla="*/ 97 w 192"/>
                <a:gd name="T75" fmla="*/ 59 h 185"/>
                <a:gd name="T76" fmla="*/ 101 w 192"/>
                <a:gd name="T77" fmla="*/ 78 h 185"/>
                <a:gd name="T78" fmla="*/ 120 w 192"/>
                <a:gd name="T79" fmla="*/ 88 h 185"/>
                <a:gd name="T80" fmla="*/ 116 w 192"/>
                <a:gd name="T81" fmla="*/ 74 h 185"/>
                <a:gd name="T82" fmla="*/ 120 w 192"/>
                <a:gd name="T83" fmla="*/ 88 h 185"/>
                <a:gd name="T84" fmla="*/ 122 w 192"/>
                <a:gd name="T85" fmla="*/ 68 h 185"/>
                <a:gd name="T86" fmla="*/ 153 w 192"/>
                <a:gd name="T87" fmla="*/ 66 h 185"/>
                <a:gd name="T88" fmla="*/ 159 w 192"/>
                <a:gd name="T89" fmla="*/ 59 h 185"/>
                <a:gd name="T90" fmla="*/ 151 w 192"/>
                <a:gd name="T91" fmla="*/ 39 h 185"/>
                <a:gd name="T92" fmla="*/ 159 w 192"/>
                <a:gd name="T93" fmla="*/ 5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85">
                  <a:moveTo>
                    <a:pt x="188" y="44"/>
                  </a:moveTo>
                  <a:cubicBezTo>
                    <a:pt x="187" y="44"/>
                    <a:pt x="185" y="44"/>
                    <a:pt x="183" y="43"/>
                  </a:cubicBezTo>
                  <a:cubicBezTo>
                    <a:pt x="183" y="43"/>
                    <a:pt x="183" y="42"/>
                    <a:pt x="183" y="42"/>
                  </a:cubicBezTo>
                  <a:cubicBezTo>
                    <a:pt x="181" y="40"/>
                    <a:pt x="178" y="40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69" y="40"/>
                    <a:pt x="163" y="37"/>
                    <a:pt x="157" y="33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4" y="26"/>
                    <a:pt x="164" y="23"/>
                    <a:pt x="163" y="22"/>
                  </a:cubicBezTo>
                  <a:cubicBezTo>
                    <a:pt x="161" y="20"/>
                    <a:pt x="159" y="20"/>
                    <a:pt x="157" y="22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44" y="25"/>
                    <a:pt x="139" y="20"/>
                    <a:pt x="135" y="16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4" y="6"/>
                    <a:pt x="144" y="4"/>
                    <a:pt x="143" y="2"/>
                  </a:cubicBezTo>
                  <a:cubicBezTo>
                    <a:pt x="141" y="0"/>
                    <a:pt x="139" y="0"/>
                    <a:pt x="137" y="2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27" y="6"/>
                    <a:pt x="125" y="4"/>
                    <a:pt x="125" y="4"/>
                  </a:cubicBezTo>
                  <a:cubicBezTo>
                    <a:pt x="124" y="2"/>
                    <a:pt x="121" y="2"/>
                    <a:pt x="120" y="3"/>
                  </a:cubicBezTo>
                  <a:cubicBezTo>
                    <a:pt x="118" y="4"/>
                    <a:pt x="117" y="7"/>
                    <a:pt x="119" y="8"/>
                  </a:cubicBezTo>
                  <a:cubicBezTo>
                    <a:pt x="119" y="9"/>
                    <a:pt x="121" y="12"/>
                    <a:pt x="124" y="15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09" y="24"/>
                    <a:pt x="108" y="21"/>
                    <a:pt x="108" y="21"/>
                  </a:cubicBezTo>
                  <a:cubicBezTo>
                    <a:pt x="107" y="20"/>
                    <a:pt x="104" y="19"/>
                    <a:pt x="102" y="20"/>
                  </a:cubicBezTo>
                  <a:cubicBezTo>
                    <a:pt x="100" y="22"/>
                    <a:pt x="100" y="24"/>
                    <a:pt x="101" y="26"/>
                  </a:cubicBezTo>
                  <a:cubicBezTo>
                    <a:pt x="101" y="26"/>
                    <a:pt x="103" y="29"/>
                    <a:pt x="107" y="33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7" y="43"/>
                    <a:pt x="96" y="44"/>
                    <a:pt x="95" y="45"/>
                  </a:cubicBezTo>
                  <a:cubicBezTo>
                    <a:pt x="92" y="41"/>
                    <a:pt x="91" y="39"/>
                    <a:pt x="90" y="39"/>
                  </a:cubicBezTo>
                  <a:cubicBezTo>
                    <a:pt x="89" y="37"/>
                    <a:pt x="87" y="36"/>
                    <a:pt x="85" y="38"/>
                  </a:cubicBezTo>
                  <a:cubicBezTo>
                    <a:pt x="83" y="39"/>
                    <a:pt x="83" y="41"/>
                    <a:pt x="84" y="43"/>
                  </a:cubicBezTo>
                  <a:cubicBezTo>
                    <a:pt x="84" y="44"/>
                    <a:pt x="87" y="47"/>
                    <a:pt x="91" y="52"/>
                  </a:cubicBezTo>
                  <a:cubicBezTo>
                    <a:pt x="89" y="56"/>
                    <a:pt x="88" y="60"/>
                    <a:pt x="88" y="64"/>
                  </a:cubicBezTo>
                  <a:cubicBezTo>
                    <a:pt x="88" y="71"/>
                    <a:pt x="91" y="78"/>
                    <a:pt x="95" y="84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0" y="179"/>
                    <a:pt x="0" y="182"/>
                    <a:pt x="1" y="183"/>
                  </a:cubicBezTo>
                  <a:cubicBezTo>
                    <a:pt x="2" y="184"/>
                    <a:pt x="3" y="185"/>
                    <a:pt x="4" y="185"/>
                  </a:cubicBezTo>
                  <a:cubicBezTo>
                    <a:pt x="5" y="185"/>
                    <a:pt x="6" y="184"/>
                    <a:pt x="7" y="183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6" y="94"/>
                    <a:pt x="113" y="96"/>
                    <a:pt x="12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7" y="96"/>
                    <a:pt x="133" y="94"/>
                    <a:pt x="138" y="91"/>
                  </a:cubicBezTo>
                  <a:cubicBezTo>
                    <a:pt x="139" y="93"/>
                    <a:pt x="149" y="106"/>
                    <a:pt x="147" y="121"/>
                  </a:cubicBezTo>
                  <a:cubicBezTo>
                    <a:pt x="147" y="123"/>
                    <a:pt x="148" y="125"/>
                    <a:pt x="151" y="125"/>
                  </a:cubicBezTo>
                  <a:cubicBezTo>
                    <a:pt x="151" y="125"/>
                    <a:pt x="151" y="125"/>
                    <a:pt x="151" y="125"/>
                  </a:cubicBezTo>
                  <a:cubicBezTo>
                    <a:pt x="153" y="125"/>
                    <a:pt x="155" y="124"/>
                    <a:pt x="155" y="122"/>
                  </a:cubicBezTo>
                  <a:cubicBezTo>
                    <a:pt x="157" y="104"/>
                    <a:pt x="146" y="88"/>
                    <a:pt x="144" y="86"/>
                  </a:cubicBezTo>
                  <a:cubicBezTo>
                    <a:pt x="144" y="86"/>
                    <a:pt x="144" y="86"/>
                    <a:pt x="144" y="86"/>
                  </a:cubicBezTo>
                  <a:cubicBezTo>
                    <a:pt x="147" y="86"/>
                    <a:pt x="150" y="86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5" y="87"/>
                    <a:pt x="157" y="85"/>
                    <a:pt x="157" y="83"/>
                  </a:cubicBezTo>
                  <a:cubicBezTo>
                    <a:pt x="157" y="81"/>
                    <a:pt x="156" y="79"/>
                    <a:pt x="153" y="79"/>
                  </a:cubicBezTo>
                  <a:cubicBezTo>
                    <a:pt x="153" y="79"/>
                    <a:pt x="152" y="78"/>
                    <a:pt x="151" y="78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5" y="69"/>
                    <a:pt x="167" y="69"/>
                    <a:pt x="170" y="69"/>
                  </a:cubicBezTo>
                  <a:cubicBezTo>
                    <a:pt x="170" y="69"/>
                    <a:pt x="171" y="69"/>
                    <a:pt x="171" y="69"/>
                  </a:cubicBezTo>
                  <a:cubicBezTo>
                    <a:pt x="173" y="69"/>
                    <a:pt x="174" y="68"/>
                    <a:pt x="175" y="65"/>
                  </a:cubicBezTo>
                  <a:cubicBezTo>
                    <a:pt x="175" y="63"/>
                    <a:pt x="173" y="61"/>
                    <a:pt x="171" y="61"/>
                  </a:cubicBezTo>
                  <a:cubicBezTo>
                    <a:pt x="170" y="61"/>
                    <a:pt x="169" y="61"/>
                    <a:pt x="169" y="61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2" y="51"/>
                    <a:pt x="185" y="52"/>
                    <a:pt x="188" y="52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90" y="52"/>
                    <a:pt x="192" y="50"/>
                    <a:pt x="192" y="48"/>
                  </a:cubicBezTo>
                  <a:cubicBezTo>
                    <a:pt x="192" y="46"/>
                    <a:pt x="190" y="44"/>
                    <a:pt x="188" y="44"/>
                  </a:cubicBezTo>
                  <a:close/>
                  <a:moveTo>
                    <a:pt x="129" y="21"/>
                  </a:moveTo>
                  <a:cubicBezTo>
                    <a:pt x="133" y="26"/>
                    <a:pt x="138" y="30"/>
                    <a:pt x="144" y="35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27" y="42"/>
                    <a:pt x="122" y="37"/>
                    <a:pt x="118" y="33"/>
                  </a:cubicBezTo>
                  <a:lnTo>
                    <a:pt x="129" y="21"/>
                  </a:lnTo>
                  <a:close/>
                  <a:moveTo>
                    <a:pt x="103" y="47"/>
                  </a:moveTo>
                  <a:cubicBezTo>
                    <a:pt x="112" y="39"/>
                    <a:pt x="112" y="39"/>
                    <a:pt x="112" y="39"/>
                  </a:cubicBezTo>
                  <a:cubicBezTo>
                    <a:pt x="116" y="43"/>
                    <a:pt x="121" y="48"/>
                    <a:pt x="127" y="52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09" y="59"/>
                    <a:pt x="104" y="55"/>
                    <a:pt x="101" y="51"/>
                  </a:cubicBezTo>
                  <a:cubicBezTo>
                    <a:pt x="101" y="49"/>
                    <a:pt x="102" y="48"/>
                    <a:pt x="103" y="47"/>
                  </a:cubicBezTo>
                  <a:close/>
                  <a:moveTo>
                    <a:pt x="101" y="78"/>
                  </a:moveTo>
                  <a:cubicBezTo>
                    <a:pt x="98" y="74"/>
                    <a:pt x="96" y="69"/>
                    <a:pt x="96" y="64"/>
                  </a:cubicBezTo>
                  <a:cubicBezTo>
                    <a:pt x="96" y="62"/>
                    <a:pt x="97" y="60"/>
                    <a:pt x="97" y="59"/>
                  </a:cubicBezTo>
                  <a:cubicBezTo>
                    <a:pt x="101" y="62"/>
                    <a:pt x="105" y="66"/>
                    <a:pt x="109" y="69"/>
                  </a:cubicBezTo>
                  <a:lnTo>
                    <a:pt x="101" y="78"/>
                  </a:lnTo>
                  <a:close/>
                  <a:moveTo>
                    <a:pt x="120" y="88"/>
                  </a:moveTo>
                  <a:cubicBezTo>
                    <a:pt x="120" y="88"/>
                    <a:pt x="120" y="88"/>
                    <a:pt x="120" y="88"/>
                  </a:cubicBezTo>
                  <a:cubicBezTo>
                    <a:pt x="115" y="88"/>
                    <a:pt x="111" y="87"/>
                    <a:pt x="106" y="84"/>
                  </a:cubicBezTo>
                  <a:cubicBezTo>
                    <a:pt x="116" y="74"/>
                    <a:pt x="116" y="74"/>
                    <a:pt x="116" y="74"/>
                  </a:cubicBezTo>
                  <a:cubicBezTo>
                    <a:pt x="122" y="78"/>
                    <a:pt x="128" y="81"/>
                    <a:pt x="135" y="83"/>
                  </a:cubicBezTo>
                  <a:cubicBezTo>
                    <a:pt x="131" y="86"/>
                    <a:pt x="126" y="88"/>
                    <a:pt x="120" y="88"/>
                  </a:cubicBezTo>
                  <a:close/>
                  <a:moveTo>
                    <a:pt x="142" y="77"/>
                  </a:moveTo>
                  <a:cubicBezTo>
                    <a:pt x="135" y="75"/>
                    <a:pt x="128" y="72"/>
                    <a:pt x="122" y="68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9" y="60"/>
                    <a:pt x="146" y="64"/>
                    <a:pt x="153" y="66"/>
                  </a:cubicBezTo>
                  <a:lnTo>
                    <a:pt x="142" y="77"/>
                  </a:lnTo>
                  <a:close/>
                  <a:moveTo>
                    <a:pt x="159" y="59"/>
                  </a:moveTo>
                  <a:cubicBezTo>
                    <a:pt x="152" y="58"/>
                    <a:pt x="145" y="55"/>
                    <a:pt x="139" y="51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7" y="43"/>
                    <a:pt x="163" y="46"/>
                    <a:pt x="170" y="49"/>
                  </a:cubicBezTo>
                  <a:lnTo>
                    <a:pt x="159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89" name="Freeform 89"/>
            <p:cNvSpPr>
              <a:spLocks noEditPoints="1"/>
            </p:cNvSpPr>
            <p:nvPr/>
          </p:nvSpPr>
          <p:spPr bwMode="auto">
            <a:xfrm>
              <a:off x="4834" y="3525"/>
              <a:ext cx="341" cy="202"/>
            </a:xfrm>
            <a:custGeom>
              <a:avLst/>
              <a:gdLst>
                <a:gd name="T0" fmla="*/ 115 w 184"/>
                <a:gd name="T1" fmla="*/ 9 h 109"/>
                <a:gd name="T2" fmla="*/ 0 w 184"/>
                <a:gd name="T3" fmla="*/ 56 h 109"/>
                <a:gd name="T4" fmla="*/ 184 w 184"/>
                <a:gd name="T5" fmla="*/ 109 h 109"/>
                <a:gd name="T6" fmla="*/ 115 w 184"/>
                <a:gd name="T7" fmla="*/ 9 h 109"/>
                <a:gd name="T8" fmla="*/ 69 w 184"/>
                <a:gd name="T9" fmla="*/ 53 h 109"/>
                <a:gd name="T10" fmla="*/ 61 w 184"/>
                <a:gd name="T11" fmla="*/ 45 h 109"/>
                <a:gd name="T12" fmla="*/ 69 w 184"/>
                <a:gd name="T13" fmla="*/ 37 h 109"/>
                <a:gd name="T14" fmla="*/ 77 w 184"/>
                <a:gd name="T15" fmla="*/ 45 h 109"/>
                <a:gd name="T16" fmla="*/ 69 w 184"/>
                <a:gd name="T17" fmla="*/ 53 h 109"/>
                <a:gd name="T18" fmla="*/ 117 w 184"/>
                <a:gd name="T19" fmla="*/ 73 h 109"/>
                <a:gd name="T20" fmla="*/ 110 w 184"/>
                <a:gd name="T21" fmla="*/ 66 h 109"/>
                <a:gd name="T22" fmla="*/ 117 w 184"/>
                <a:gd name="T23" fmla="*/ 59 h 109"/>
                <a:gd name="T24" fmla="*/ 125 w 184"/>
                <a:gd name="T25" fmla="*/ 66 h 109"/>
                <a:gd name="T26" fmla="*/ 117 w 184"/>
                <a:gd name="T27" fmla="*/ 7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4" h="109">
                  <a:moveTo>
                    <a:pt x="115" y="9"/>
                  </a:moveTo>
                  <a:cubicBezTo>
                    <a:pt x="25" y="0"/>
                    <a:pt x="0" y="56"/>
                    <a:pt x="0" y="56"/>
                  </a:cubicBezTo>
                  <a:cubicBezTo>
                    <a:pt x="184" y="109"/>
                    <a:pt x="184" y="109"/>
                    <a:pt x="184" y="109"/>
                  </a:cubicBezTo>
                  <a:lnTo>
                    <a:pt x="115" y="9"/>
                  </a:lnTo>
                  <a:close/>
                  <a:moveTo>
                    <a:pt x="69" y="53"/>
                  </a:moveTo>
                  <a:cubicBezTo>
                    <a:pt x="65" y="53"/>
                    <a:pt x="61" y="49"/>
                    <a:pt x="61" y="45"/>
                  </a:cubicBezTo>
                  <a:cubicBezTo>
                    <a:pt x="61" y="40"/>
                    <a:pt x="65" y="37"/>
                    <a:pt x="69" y="37"/>
                  </a:cubicBezTo>
                  <a:cubicBezTo>
                    <a:pt x="74" y="37"/>
                    <a:pt x="77" y="40"/>
                    <a:pt x="77" y="45"/>
                  </a:cubicBezTo>
                  <a:cubicBezTo>
                    <a:pt x="77" y="49"/>
                    <a:pt x="74" y="53"/>
                    <a:pt x="69" y="53"/>
                  </a:cubicBezTo>
                  <a:close/>
                  <a:moveTo>
                    <a:pt x="117" y="73"/>
                  </a:moveTo>
                  <a:cubicBezTo>
                    <a:pt x="113" y="73"/>
                    <a:pt x="110" y="70"/>
                    <a:pt x="110" y="66"/>
                  </a:cubicBezTo>
                  <a:cubicBezTo>
                    <a:pt x="110" y="62"/>
                    <a:pt x="113" y="59"/>
                    <a:pt x="117" y="59"/>
                  </a:cubicBezTo>
                  <a:cubicBezTo>
                    <a:pt x="121" y="59"/>
                    <a:pt x="125" y="62"/>
                    <a:pt x="125" y="66"/>
                  </a:cubicBezTo>
                  <a:cubicBezTo>
                    <a:pt x="125" y="70"/>
                    <a:pt x="121" y="73"/>
                    <a:pt x="11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0" name="Freeform 90"/>
            <p:cNvSpPr>
              <a:spLocks noEditPoints="1"/>
            </p:cNvSpPr>
            <p:nvPr/>
          </p:nvSpPr>
          <p:spPr bwMode="auto">
            <a:xfrm>
              <a:off x="4834" y="3649"/>
              <a:ext cx="341" cy="247"/>
            </a:xfrm>
            <a:custGeom>
              <a:avLst/>
              <a:gdLst>
                <a:gd name="T0" fmla="*/ 0 w 184"/>
                <a:gd name="T1" fmla="*/ 0 h 133"/>
                <a:gd name="T2" fmla="*/ 0 w 184"/>
                <a:gd name="T3" fmla="*/ 133 h 133"/>
                <a:gd name="T4" fmla="*/ 184 w 184"/>
                <a:gd name="T5" fmla="*/ 124 h 133"/>
                <a:gd name="T6" fmla="*/ 184 w 184"/>
                <a:gd name="T7" fmla="*/ 50 h 133"/>
                <a:gd name="T8" fmla="*/ 0 w 184"/>
                <a:gd name="T9" fmla="*/ 0 h 133"/>
                <a:gd name="T10" fmla="*/ 39 w 184"/>
                <a:gd name="T11" fmla="*/ 56 h 133"/>
                <a:gd name="T12" fmla="*/ 31 w 184"/>
                <a:gd name="T13" fmla="*/ 48 h 133"/>
                <a:gd name="T14" fmla="*/ 39 w 184"/>
                <a:gd name="T15" fmla="*/ 40 h 133"/>
                <a:gd name="T16" fmla="*/ 47 w 184"/>
                <a:gd name="T17" fmla="*/ 48 h 133"/>
                <a:gd name="T18" fmla="*/ 39 w 184"/>
                <a:gd name="T19" fmla="*/ 56 h 133"/>
                <a:gd name="T20" fmla="*/ 61 w 184"/>
                <a:gd name="T21" fmla="*/ 106 h 133"/>
                <a:gd name="T22" fmla="*/ 47 w 184"/>
                <a:gd name="T23" fmla="*/ 92 h 133"/>
                <a:gd name="T24" fmla="*/ 61 w 184"/>
                <a:gd name="T25" fmla="*/ 78 h 133"/>
                <a:gd name="T26" fmla="*/ 75 w 184"/>
                <a:gd name="T27" fmla="*/ 92 h 133"/>
                <a:gd name="T28" fmla="*/ 61 w 184"/>
                <a:gd name="T29" fmla="*/ 106 h 133"/>
                <a:gd name="T30" fmla="*/ 138 w 184"/>
                <a:gd name="T31" fmla="*/ 97 h 133"/>
                <a:gd name="T32" fmla="*/ 119 w 184"/>
                <a:gd name="T33" fmla="*/ 78 h 133"/>
                <a:gd name="T34" fmla="*/ 138 w 184"/>
                <a:gd name="T35" fmla="*/ 60 h 133"/>
                <a:gd name="T36" fmla="*/ 157 w 184"/>
                <a:gd name="T37" fmla="*/ 78 h 133"/>
                <a:gd name="T38" fmla="*/ 138 w 184"/>
                <a:gd name="T39" fmla="*/ 9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50"/>
                    <a:pt x="184" y="50"/>
                    <a:pt x="184" y="50"/>
                  </a:cubicBezTo>
                  <a:lnTo>
                    <a:pt x="0" y="0"/>
                  </a:lnTo>
                  <a:close/>
                  <a:moveTo>
                    <a:pt x="39" y="56"/>
                  </a:moveTo>
                  <a:cubicBezTo>
                    <a:pt x="35" y="56"/>
                    <a:pt x="31" y="53"/>
                    <a:pt x="31" y="48"/>
                  </a:cubicBezTo>
                  <a:cubicBezTo>
                    <a:pt x="31" y="44"/>
                    <a:pt x="35" y="40"/>
                    <a:pt x="39" y="40"/>
                  </a:cubicBezTo>
                  <a:cubicBezTo>
                    <a:pt x="44" y="40"/>
                    <a:pt x="47" y="44"/>
                    <a:pt x="47" y="48"/>
                  </a:cubicBezTo>
                  <a:cubicBezTo>
                    <a:pt x="47" y="53"/>
                    <a:pt x="44" y="56"/>
                    <a:pt x="39" y="56"/>
                  </a:cubicBezTo>
                  <a:close/>
                  <a:moveTo>
                    <a:pt x="61" y="106"/>
                  </a:moveTo>
                  <a:cubicBezTo>
                    <a:pt x="53" y="106"/>
                    <a:pt x="47" y="100"/>
                    <a:pt x="47" y="92"/>
                  </a:cubicBezTo>
                  <a:cubicBezTo>
                    <a:pt x="47" y="84"/>
                    <a:pt x="53" y="78"/>
                    <a:pt x="61" y="78"/>
                  </a:cubicBezTo>
                  <a:cubicBezTo>
                    <a:pt x="69" y="78"/>
                    <a:pt x="75" y="84"/>
                    <a:pt x="75" y="92"/>
                  </a:cubicBezTo>
                  <a:cubicBezTo>
                    <a:pt x="75" y="100"/>
                    <a:pt x="69" y="106"/>
                    <a:pt x="61" y="106"/>
                  </a:cubicBezTo>
                  <a:close/>
                  <a:moveTo>
                    <a:pt x="138" y="97"/>
                  </a:moveTo>
                  <a:cubicBezTo>
                    <a:pt x="128" y="97"/>
                    <a:pt x="119" y="88"/>
                    <a:pt x="119" y="78"/>
                  </a:cubicBezTo>
                  <a:cubicBezTo>
                    <a:pt x="119" y="68"/>
                    <a:pt x="128" y="60"/>
                    <a:pt x="138" y="60"/>
                  </a:cubicBezTo>
                  <a:cubicBezTo>
                    <a:pt x="148" y="60"/>
                    <a:pt x="157" y="68"/>
                    <a:pt x="157" y="78"/>
                  </a:cubicBezTo>
                  <a:cubicBezTo>
                    <a:pt x="157" y="88"/>
                    <a:pt x="148" y="97"/>
                    <a:pt x="138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7160" y="1203"/>
              <a:ext cx="356" cy="356"/>
            </a:xfrm>
            <a:custGeom>
              <a:avLst/>
              <a:gdLst>
                <a:gd name="T0" fmla="*/ 179 w 192"/>
                <a:gd name="T1" fmla="*/ 104 h 192"/>
                <a:gd name="T2" fmla="*/ 179 w 192"/>
                <a:gd name="T3" fmla="*/ 103 h 192"/>
                <a:gd name="T4" fmla="*/ 179 w 192"/>
                <a:gd name="T5" fmla="*/ 41 h 192"/>
                <a:gd name="T6" fmla="*/ 141 w 192"/>
                <a:gd name="T7" fmla="*/ 0 h 192"/>
                <a:gd name="T8" fmla="*/ 72 w 192"/>
                <a:gd name="T9" fmla="*/ 0 h 192"/>
                <a:gd name="T10" fmla="*/ 35 w 192"/>
                <a:gd name="T11" fmla="*/ 41 h 192"/>
                <a:gd name="T12" fmla="*/ 35 w 192"/>
                <a:gd name="T13" fmla="*/ 100 h 192"/>
                <a:gd name="T14" fmla="*/ 5 w 192"/>
                <a:gd name="T15" fmla="*/ 85 h 192"/>
                <a:gd name="T16" fmla="*/ 0 w 192"/>
                <a:gd name="T17" fmla="*/ 97 h 192"/>
                <a:gd name="T18" fmla="*/ 23 w 192"/>
                <a:gd name="T19" fmla="*/ 127 h 192"/>
                <a:gd name="T20" fmla="*/ 23 w 192"/>
                <a:gd name="T21" fmla="*/ 134 h 192"/>
                <a:gd name="T22" fmla="*/ 107 w 192"/>
                <a:gd name="T23" fmla="*/ 192 h 192"/>
                <a:gd name="T24" fmla="*/ 192 w 192"/>
                <a:gd name="T25" fmla="*/ 134 h 192"/>
                <a:gd name="T26" fmla="*/ 179 w 192"/>
                <a:gd name="T27" fmla="*/ 104 h 192"/>
                <a:gd name="T28" fmla="*/ 162 w 192"/>
                <a:gd name="T29" fmla="*/ 61 h 192"/>
                <a:gd name="T30" fmla="*/ 163 w 192"/>
                <a:gd name="T31" fmla="*/ 48 h 192"/>
                <a:gd name="T32" fmla="*/ 120 w 192"/>
                <a:gd name="T33" fmla="*/ 48 h 192"/>
                <a:gd name="T34" fmla="*/ 128 w 192"/>
                <a:gd name="T35" fmla="*/ 35 h 192"/>
                <a:gd name="T36" fmla="*/ 107 w 192"/>
                <a:gd name="T37" fmla="*/ 18 h 192"/>
                <a:gd name="T38" fmla="*/ 86 w 192"/>
                <a:gd name="T39" fmla="*/ 35 h 192"/>
                <a:gd name="T40" fmla="*/ 93 w 192"/>
                <a:gd name="T41" fmla="*/ 48 h 192"/>
                <a:gd name="T42" fmla="*/ 52 w 192"/>
                <a:gd name="T43" fmla="*/ 48 h 192"/>
                <a:gd name="T44" fmla="*/ 53 w 192"/>
                <a:gd name="T45" fmla="*/ 61 h 192"/>
                <a:gd name="T46" fmla="*/ 45 w 192"/>
                <a:gd name="T47" fmla="*/ 95 h 192"/>
                <a:gd name="T48" fmla="*/ 45 w 192"/>
                <a:gd name="T49" fmla="*/ 95 h 192"/>
                <a:gd name="T50" fmla="*/ 43 w 192"/>
                <a:gd name="T51" fmla="*/ 97 h 192"/>
                <a:gd name="T52" fmla="*/ 43 w 192"/>
                <a:gd name="T53" fmla="*/ 41 h 192"/>
                <a:gd name="T54" fmla="*/ 72 w 192"/>
                <a:gd name="T55" fmla="*/ 8 h 192"/>
                <a:gd name="T56" fmla="*/ 141 w 192"/>
                <a:gd name="T57" fmla="*/ 8 h 192"/>
                <a:gd name="T58" fmla="*/ 171 w 192"/>
                <a:gd name="T59" fmla="*/ 41 h 192"/>
                <a:gd name="T60" fmla="*/ 171 w 192"/>
                <a:gd name="T61" fmla="*/ 96 h 192"/>
                <a:gd name="T62" fmla="*/ 169 w 192"/>
                <a:gd name="T63" fmla="*/ 95 h 192"/>
                <a:gd name="T64" fmla="*/ 169 w 192"/>
                <a:gd name="T65" fmla="*/ 95 h 192"/>
                <a:gd name="T66" fmla="*/ 162 w 192"/>
                <a:gd name="T67" fmla="*/ 6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2" h="192">
                  <a:moveTo>
                    <a:pt x="179" y="104"/>
                  </a:moveTo>
                  <a:cubicBezTo>
                    <a:pt x="179" y="104"/>
                    <a:pt x="179" y="103"/>
                    <a:pt x="179" y="103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79" y="18"/>
                    <a:pt x="162" y="0"/>
                    <a:pt x="141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51" y="0"/>
                    <a:pt x="35" y="18"/>
                    <a:pt x="35" y="41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26" y="95"/>
                    <a:pt x="15" y="88"/>
                    <a:pt x="5" y="8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12" y="109"/>
                    <a:pt x="23" y="127"/>
                  </a:cubicBezTo>
                  <a:cubicBezTo>
                    <a:pt x="23" y="130"/>
                    <a:pt x="23" y="132"/>
                    <a:pt x="23" y="134"/>
                  </a:cubicBezTo>
                  <a:cubicBezTo>
                    <a:pt x="23" y="166"/>
                    <a:pt x="60" y="192"/>
                    <a:pt x="107" y="192"/>
                  </a:cubicBezTo>
                  <a:cubicBezTo>
                    <a:pt x="154" y="192"/>
                    <a:pt x="192" y="166"/>
                    <a:pt x="192" y="134"/>
                  </a:cubicBezTo>
                  <a:cubicBezTo>
                    <a:pt x="192" y="123"/>
                    <a:pt x="187" y="113"/>
                    <a:pt x="179" y="104"/>
                  </a:cubicBezTo>
                  <a:close/>
                  <a:moveTo>
                    <a:pt x="162" y="61"/>
                  </a:moveTo>
                  <a:cubicBezTo>
                    <a:pt x="163" y="48"/>
                    <a:pt x="163" y="48"/>
                    <a:pt x="163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5" y="45"/>
                    <a:pt x="128" y="40"/>
                    <a:pt x="128" y="35"/>
                  </a:cubicBezTo>
                  <a:cubicBezTo>
                    <a:pt x="128" y="26"/>
                    <a:pt x="118" y="18"/>
                    <a:pt x="107" y="18"/>
                  </a:cubicBezTo>
                  <a:cubicBezTo>
                    <a:pt x="95" y="18"/>
                    <a:pt x="86" y="26"/>
                    <a:pt x="86" y="35"/>
                  </a:cubicBezTo>
                  <a:cubicBezTo>
                    <a:pt x="86" y="40"/>
                    <a:pt x="89" y="45"/>
                    <a:pt x="93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77" y="71"/>
                    <a:pt x="45" y="95"/>
                    <a:pt x="45" y="95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44" y="96"/>
                    <a:pt x="44" y="97"/>
                    <a:pt x="43" y="97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23"/>
                    <a:pt x="56" y="8"/>
                    <a:pt x="72" y="8"/>
                  </a:cubicBezTo>
                  <a:cubicBezTo>
                    <a:pt x="141" y="8"/>
                    <a:pt x="141" y="8"/>
                    <a:pt x="141" y="8"/>
                  </a:cubicBezTo>
                  <a:cubicBezTo>
                    <a:pt x="158" y="8"/>
                    <a:pt x="171" y="23"/>
                    <a:pt x="171" y="41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70" y="96"/>
                    <a:pt x="170" y="96"/>
                    <a:pt x="169" y="95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69" y="95"/>
                    <a:pt x="138" y="71"/>
                    <a:pt x="16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164" y="2095"/>
              <a:ext cx="352" cy="247"/>
            </a:xfrm>
            <a:custGeom>
              <a:avLst/>
              <a:gdLst>
                <a:gd name="T0" fmla="*/ 186 w 190"/>
                <a:gd name="T1" fmla="*/ 0 h 133"/>
                <a:gd name="T2" fmla="*/ 172 w 190"/>
                <a:gd name="T3" fmla="*/ 0 h 133"/>
                <a:gd name="T4" fmla="*/ 18 w 190"/>
                <a:gd name="T5" fmla="*/ 0 h 133"/>
                <a:gd name="T6" fmla="*/ 4 w 190"/>
                <a:gd name="T7" fmla="*/ 0 h 133"/>
                <a:gd name="T8" fmla="*/ 0 w 190"/>
                <a:gd name="T9" fmla="*/ 4 h 133"/>
                <a:gd name="T10" fmla="*/ 4 w 190"/>
                <a:gd name="T11" fmla="*/ 8 h 133"/>
                <a:gd name="T12" fmla="*/ 14 w 190"/>
                <a:gd name="T13" fmla="*/ 8 h 133"/>
                <a:gd name="T14" fmla="*/ 14 w 190"/>
                <a:gd name="T15" fmla="*/ 8 h 133"/>
                <a:gd name="T16" fmla="*/ 50 w 190"/>
                <a:gd name="T17" fmla="*/ 87 h 133"/>
                <a:gd name="T18" fmla="*/ 50 w 190"/>
                <a:gd name="T19" fmla="*/ 88 h 133"/>
                <a:gd name="T20" fmla="*/ 36 w 190"/>
                <a:gd name="T21" fmla="*/ 122 h 133"/>
                <a:gd name="T22" fmla="*/ 27 w 190"/>
                <a:gd name="T23" fmla="*/ 122 h 133"/>
                <a:gd name="T24" fmla="*/ 21 w 190"/>
                <a:gd name="T25" fmla="*/ 128 h 133"/>
                <a:gd name="T26" fmla="*/ 27 w 190"/>
                <a:gd name="T27" fmla="*/ 133 h 133"/>
                <a:gd name="T28" fmla="*/ 163 w 190"/>
                <a:gd name="T29" fmla="*/ 133 h 133"/>
                <a:gd name="T30" fmla="*/ 169 w 190"/>
                <a:gd name="T31" fmla="*/ 128 h 133"/>
                <a:gd name="T32" fmla="*/ 163 w 190"/>
                <a:gd name="T33" fmla="*/ 122 h 133"/>
                <a:gd name="T34" fmla="*/ 154 w 190"/>
                <a:gd name="T35" fmla="*/ 122 h 133"/>
                <a:gd name="T36" fmla="*/ 140 w 190"/>
                <a:gd name="T37" fmla="*/ 88 h 133"/>
                <a:gd name="T38" fmla="*/ 140 w 190"/>
                <a:gd name="T39" fmla="*/ 87 h 133"/>
                <a:gd name="T40" fmla="*/ 176 w 190"/>
                <a:gd name="T41" fmla="*/ 8 h 133"/>
                <a:gd name="T42" fmla="*/ 176 w 190"/>
                <a:gd name="T43" fmla="*/ 8 h 133"/>
                <a:gd name="T44" fmla="*/ 186 w 190"/>
                <a:gd name="T45" fmla="*/ 8 h 133"/>
                <a:gd name="T46" fmla="*/ 190 w 190"/>
                <a:gd name="T47" fmla="*/ 4 h 133"/>
                <a:gd name="T48" fmla="*/ 186 w 190"/>
                <a:gd name="T49" fmla="*/ 0 h 133"/>
                <a:gd name="T50" fmla="*/ 119 w 190"/>
                <a:gd name="T51" fmla="*/ 122 h 133"/>
                <a:gd name="T52" fmla="*/ 71 w 190"/>
                <a:gd name="T53" fmla="*/ 122 h 133"/>
                <a:gd name="T54" fmla="*/ 59 w 190"/>
                <a:gd name="T55" fmla="*/ 93 h 133"/>
                <a:gd name="T56" fmla="*/ 95 w 190"/>
                <a:gd name="T57" fmla="*/ 103 h 133"/>
                <a:gd name="T58" fmla="*/ 131 w 190"/>
                <a:gd name="T59" fmla="*/ 93 h 133"/>
                <a:gd name="T60" fmla="*/ 119 w 190"/>
                <a:gd name="T61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" h="133">
                  <a:moveTo>
                    <a:pt x="186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41"/>
                    <a:pt x="28" y="70"/>
                    <a:pt x="50" y="87"/>
                  </a:cubicBezTo>
                  <a:cubicBezTo>
                    <a:pt x="50" y="87"/>
                    <a:pt x="50" y="88"/>
                    <a:pt x="50" y="88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27" y="122"/>
                    <a:pt x="27" y="122"/>
                    <a:pt x="27" y="122"/>
                  </a:cubicBezTo>
                  <a:cubicBezTo>
                    <a:pt x="24" y="122"/>
                    <a:pt x="21" y="125"/>
                    <a:pt x="21" y="128"/>
                  </a:cubicBezTo>
                  <a:cubicBezTo>
                    <a:pt x="21" y="131"/>
                    <a:pt x="24" y="133"/>
                    <a:pt x="27" y="133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166" y="133"/>
                    <a:pt x="169" y="131"/>
                    <a:pt x="169" y="128"/>
                  </a:cubicBezTo>
                  <a:cubicBezTo>
                    <a:pt x="169" y="125"/>
                    <a:pt x="166" y="122"/>
                    <a:pt x="163" y="122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40" y="88"/>
                    <a:pt x="140" y="88"/>
                    <a:pt x="140" y="88"/>
                  </a:cubicBezTo>
                  <a:cubicBezTo>
                    <a:pt x="140" y="88"/>
                    <a:pt x="140" y="87"/>
                    <a:pt x="140" y="87"/>
                  </a:cubicBezTo>
                  <a:cubicBezTo>
                    <a:pt x="162" y="70"/>
                    <a:pt x="176" y="41"/>
                    <a:pt x="17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6" y="8"/>
                    <a:pt x="186" y="8"/>
                    <a:pt x="186" y="8"/>
                  </a:cubicBezTo>
                  <a:cubicBezTo>
                    <a:pt x="188" y="8"/>
                    <a:pt x="190" y="6"/>
                    <a:pt x="190" y="4"/>
                  </a:cubicBezTo>
                  <a:cubicBezTo>
                    <a:pt x="190" y="2"/>
                    <a:pt x="188" y="0"/>
                    <a:pt x="186" y="0"/>
                  </a:cubicBezTo>
                  <a:close/>
                  <a:moveTo>
                    <a:pt x="119" y="122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70" y="99"/>
                    <a:pt x="82" y="103"/>
                    <a:pt x="95" y="103"/>
                  </a:cubicBezTo>
                  <a:cubicBezTo>
                    <a:pt x="108" y="103"/>
                    <a:pt x="120" y="99"/>
                    <a:pt x="131" y="93"/>
                  </a:cubicBezTo>
                  <a:lnTo>
                    <a:pt x="119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3" name="Freeform 93"/>
            <p:cNvSpPr/>
            <p:nvPr/>
          </p:nvSpPr>
          <p:spPr bwMode="auto">
            <a:xfrm>
              <a:off x="366" y="2010"/>
              <a:ext cx="15" cy="59"/>
            </a:xfrm>
            <a:custGeom>
              <a:avLst/>
              <a:gdLst>
                <a:gd name="T0" fmla="*/ 4 w 8"/>
                <a:gd name="T1" fmla="*/ 32 h 32"/>
                <a:gd name="T2" fmla="*/ 8 w 8"/>
                <a:gd name="T3" fmla="*/ 28 h 32"/>
                <a:gd name="T4" fmla="*/ 8 w 8"/>
                <a:gd name="T5" fmla="*/ 4 h 32"/>
                <a:gd name="T6" fmla="*/ 4 w 8"/>
                <a:gd name="T7" fmla="*/ 0 h 32"/>
                <a:gd name="T8" fmla="*/ 0 w 8"/>
                <a:gd name="T9" fmla="*/ 4 h 32"/>
                <a:gd name="T10" fmla="*/ 0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6" y="32"/>
                    <a:pt x="8" y="30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4" name="Freeform 94"/>
            <p:cNvSpPr/>
            <p:nvPr/>
          </p:nvSpPr>
          <p:spPr bwMode="auto">
            <a:xfrm>
              <a:off x="332" y="1986"/>
              <a:ext cx="15" cy="83"/>
            </a:xfrm>
            <a:custGeom>
              <a:avLst/>
              <a:gdLst>
                <a:gd name="T0" fmla="*/ 4 w 8"/>
                <a:gd name="T1" fmla="*/ 45 h 45"/>
                <a:gd name="T2" fmla="*/ 8 w 8"/>
                <a:gd name="T3" fmla="*/ 41 h 45"/>
                <a:gd name="T4" fmla="*/ 8 w 8"/>
                <a:gd name="T5" fmla="*/ 4 h 45"/>
                <a:gd name="T6" fmla="*/ 4 w 8"/>
                <a:gd name="T7" fmla="*/ 0 h 45"/>
                <a:gd name="T8" fmla="*/ 0 w 8"/>
                <a:gd name="T9" fmla="*/ 4 h 45"/>
                <a:gd name="T10" fmla="*/ 0 w 8"/>
                <a:gd name="T11" fmla="*/ 41 h 45"/>
                <a:gd name="T12" fmla="*/ 4 w 8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5">
                  <a:moveTo>
                    <a:pt x="4" y="45"/>
                  </a:moveTo>
                  <a:cubicBezTo>
                    <a:pt x="6" y="45"/>
                    <a:pt x="8" y="43"/>
                    <a:pt x="8" y="4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2" y="45"/>
                    <a:pt x="4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5" name="Freeform 95"/>
            <p:cNvSpPr/>
            <p:nvPr/>
          </p:nvSpPr>
          <p:spPr bwMode="auto">
            <a:xfrm>
              <a:off x="299" y="2010"/>
              <a:ext cx="15" cy="59"/>
            </a:xfrm>
            <a:custGeom>
              <a:avLst/>
              <a:gdLst>
                <a:gd name="T0" fmla="*/ 4 w 8"/>
                <a:gd name="T1" fmla="*/ 32 h 32"/>
                <a:gd name="T2" fmla="*/ 8 w 8"/>
                <a:gd name="T3" fmla="*/ 28 h 32"/>
                <a:gd name="T4" fmla="*/ 8 w 8"/>
                <a:gd name="T5" fmla="*/ 4 h 32"/>
                <a:gd name="T6" fmla="*/ 4 w 8"/>
                <a:gd name="T7" fmla="*/ 0 h 32"/>
                <a:gd name="T8" fmla="*/ 0 w 8"/>
                <a:gd name="T9" fmla="*/ 4 h 32"/>
                <a:gd name="T10" fmla="*/ 0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6" y="32"/>
                    <a:pt x="8" y="30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1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6" name="Freeform 96"/>
            <p:cNvSpPr/>
            <p:nvPr/>
          </p:nvSpPr>
          <p:spPr bwMode="auto">
            <a:xfrm>
              <a:off x="6404" y="3536"/>
              <a:ext cx="248" cy="95"/>
            </a:xfrm>
            <a:custGeom>
              <a:avLst/>
              <a:gdLst>
                <a:gd name="T0" fmla="*/ 113 w 134"/>
                <a:gd name="T1" fmla="*/ 17 h 51"/>
                <a:gd name="T2" fmla="*/ 100 w 134"/>
                <a:gd name="T3" fmla="*/ 20 h 51"/>
                <a:gd name="T4" fmla="*/ 79 w 134"/>
                <a:gd name="T5" fmla="*/ 9 h 51"/>
                <a:gd name="T6" fmla="*/ 67 w 134"/>
                <a:gd name="T7" fmla="*/ 12 h 51"/>
                <a:gd name="T8" fmla="*/ 44 w 134"/>
                <a:gd name="T9" fmla="*/ 0 h 51"/>
                <a:gd name="T10" fmla="*/ 18 w 134"/>
                <a:gd name="T11" fmla="*/ 17 h 51"/>
                <a:gd name="T12" fmla="*/ 0 w 134"/>
                <a:gd name="T13" fmla="*/ 34 h 51"/>
                <a:gd name="T14" fmla="*/ 22 w 134"/>
                <a:gd name="T15" fmla="*/ 51 h 51"/>
                <a:gd name="T16" fmla="*/ 113 w 134"/>
                <a:gd name="T17" fmla="*/ 51 h 51"/>
                <a:gd name="T18" fmla="*/ 134 w 134"/>
                <a:gd name="T19" fmla="*/ 34 h 51"/>
                <a:gd name="T20" fmla="*/ 113 w 134"/>
                <a:gd name="T21" fmla="*/ 1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51">
                  <a:moveTo>
                    <a:pt x="113" y="17"/>
                  </a:moveTo>
                  <a:cubicBezTo>
                    <a:pt x="108" y="17"/>
                    <a:pt x="104" y="18"/>
                    <a:pt x="100" y="20"/>
                  </a:cubicBezTo>
                  <a:cubicBezTo>
                    <a:pt x="96" y="14"/>
                    <a:pt x="88" y="9"/>
                    <a:pt x="79" y="9"/>
                  </a:cubicBezTo>
                  <a:cubicBezTo>
                    <a:pt x="75" y="9"/>
                    <a:pt x="71" y="10"/>
                    <a:pt x="67" y="12"/>
                  </a:cubicBezTo>
                  <a:cubicBezTo>
                    <a:pt x="63" y="5"/>
                    <a:pt x="54" y="0"/>
                    <a:pt x="44" y="0"/>
                  </a:cubicBezTo>
                  <a:cubicBezTo>
                    <a:pt x="31" y="0"/>
                    <a:pt x="21" y="7"/>
                    <a:pt x="18" y="17"/>
                  </a:cubicBezTo>
                  <a:cubicBezTo>
                    <a:pt x="8" y="18"/>
                    <a:pt x="0" y="25"/>
                    <a:pt x="0" y="34"/>
                  </a:cubicBezTo>
                  <a:cubicBezTo>
                    <a:pt x="0" y="43"/>
                    <a:pt x="10" y="51"/>
                    <a:pt x="22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25" y="51"/>
                    <a:pt x="134" y="43"/>
                    <a:pt x="134" y="34"/>
                  </a:cubicBezTo>
                  <a:cubicBezTo>
                    <a:pt x="134" y="24"/>
                    <a:pt x="125" y="17"/>
                    <a:pt x="11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6408" y="3651"/>
              <a:ext cx="317" cy="241"/>
            </a:xfrm>
            <a:custGeom>
              <a:avLst/>
              <a:gdLst>
                <a:gd name="T0" fmla="*/ 150 w 171"/>
                <a:gd name="T1" fmla="*/ 23 h 130"/>
                <a:gd name="T2" fmla="*/ 131 w 171"/>
                <a:gd name="T3" fmla="*/ 23 h 130"/>
                <a:gd name="T4" fmla="*/ 131 w 171"/>
                <a:gd name="T5" fmla="*/ 17 h 130"/>
                <a:gd name="T6" fmla="*/ 110 w 171"/>
                <a:gd name="T7" fmla="*/ 0 h 130"/>
                <a:gd name="T8" fmla="*/ 21 w 171"/>
                <a:gd name="T9" fmla="*/ 0 h 130"/>
                <a:gd name="T10" fmla="*/ 0 w 171"/>
                <a:gd name="T11" fmla="*/ 17 h 130"/>
                <a:gd name="T12" fmla="*/ 0 w 171"/>
                <a:gd name="T13" fmla="*/ 113 h 130"/>
                <a:gd name="T14" fmla="*/ 21 w 171"/>
                <a:gd name="T15" fmla="*/ 130 h 130"/>
                <a:gd name="T16" fmla="*/ 110 w 171"/>
                <a:gd name="T17" fmla="*/ 130 h 130"/>
                <a:gd name="T18" fmla="*/ 131 w 171"/>
                <a:gd name="T19" fmla="*/ 113 h 130"/>
                <a:gd name="T20" fmla="*/ 131 w 171"/>
                <a:gd name="T21" fmla="*/ 90 h 130"/>
                <a:gd name="T22" fmla="*/ 142 w 171"/>
                <a:gd name="T23" fmla="*/ 90 h 130"/>
                <a:gd name="T24" fmla="*/ 163 w 171"/>
                <a:gd name="T25" fmla="*/ 73 h 130"/>
                <a:gd name="T26" fmla="*/ 171 w 171"/>
                <a:gd name="T27" fmla="*/ 41 h 130"/>
                <a:gd name="T28" fmla="*/ 171 w 171"/>
                <a:gd name="T29" fmla="*/ 40 h 130"/>
                <a:gd name="T30" fmla="*/ 150 w 171"/>
                <a:gd name="T31" fmla="*/ 23 h 130"/>
                <a:gd name="T32" fmla="*/ 40 w 171"/>
                <a:gd name="T33" fmla="*/ 104 h 130"/>
                <a:gd name="T34" fmla="*/ 36 w 171"/>
                <a:gd name="T35" fmla="*/ 107 h 130"/>
                <a:gd name="T36" fmla="*/ 32 w 171"/>
                <a:gd name="T37" fmla="*/ 104 h 130"/>
                <a:gd name="T38" fmla="*/ 32 w 171"/>
                <a:gd name="T39" fmla="*/ 27 h 130"/>
                <a:gd name="T40" fmla="*/ 36 w 171"/>
                <a:gd name="T41" fmla="*/ 23 h 130"/>
                <a:gd name="T42" fmla="*/ 40 w 171"/>
                <a:gd name="T43" fmla="*/ 27 h 130"/>
                <a:gd name="T44" fmla="*/ 40 w 171"/>
                <a:gd name="T45" fmla="*/ 104 h 130"/>
                <a:gd name="T46" fmla="*/ 69 w 171"/>
                <a:gd name="T47" fmla="*/ 104 h 130"/>
                <a:gd name="T48" fmla="*/ 65 w 171"/>
                <a:gd name="T49" fmla="*/ 107 h 130"/>
                <a:gd name="T50" fmla="*/ 61 w 171"/>
                <a:gd name="T51" fmla="*/ 104 h 130"/>
                <a:gd name="T52" fmla="*/ 61 w 171"/>
                <a:gd name="T53" fmla="*/ 27 h 130"/>
                <a:gd name="T54" fmla="*/ 65 w 171"/>
                <a:gd name="T55" fmla="*/ 23 h 130"/>
                <a:gd name="T56" fmla="*/ 69 w 171"/>
                <a:gd name="T57" fmla="*/ 27 h 130"/>
                <a:gd name="T58" fmla="*/ 69 w 171"/>
                <a:gd name="T59" fmla="*/ 104 h 130"/>
                <a:gd name="T60" fmla="*/ 98 w 171"/>
                <a:gd name="T61" fmla="*/ 104 h 130"/>
                <a:gd name="T62" fmla="*/ 94 w 171"/>
                <a:gd name="T63" fmla="*/ 107 h 130"/>
                <a:gd name="T64" fmla="*/ 90 w 171"/>
                <a:gd name="T65" fmla="*/ 104 h 130"/>
                <a:gd name="T66" fmla="*/ 90 w 171"/>
                <a:gd name="T67" fmla="*/ 27 h 130"/>
                <a:gd name="T68" fmla="*/ 94 w 171"/>
                <a:gd name="T69" fmla="*/ 23 h 130"/>
                <a:gd name="T70" fmla="*/ 98 w 171"/>
                <a:gd name="T71" fmla="*/ 27 h 130"/>
                <a:gd name="T72" fmla="*/ 98 w 171"/>
                <a:gd name="T73" fmla="*/ 104 h 130"/>
                <a:gd name="T74" fmla="*/ 155 w 171"/>
                <a:gd name="T75" fmla="*/ 72 h 130"/>
                <a:gd name="T76" fmla="*/ 155 w 171"/>
                <a:gd name="T77" fmla="*/ 73 h 130"/>
                <a:gd name="T78" fmla="*/ 142 w 171"/>
                <a:gd name="T79" fmla="*/ 83 h 130"/>
                <a:gd name="T80" fmla="*/ 131 w 171"/>
                <a:gd name="T81" fmla="*/ 83 h 130"/>
                <a:gd name="T82" fmla="*/ 131 w 171"/>
                <a:gd name="T83" fmla="*/ 31 h 130"/>
                <a:gd name="T84" fmla="*/ 150 w 171"/>
                <a:gd name="T85" fmla="*/ 31 h 130"/>
                <a:gd name="T86" fmla="*/ 163 w 171"/>
                <a:gd name="T87" fmla="*/ 40 h 130"/>
                <a:gd name="T88" fmla="*/ 155 w 171"/>
                <a:gd name="T89" fmla="*/ 7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1" h="130">
                  <a:moveTo>
                    <a:pt x="150" y="23"/>
                  </a:moveTo>
                  <a:cubicBezTo>
                    <a:pt x="131" y="23"/>
                    <a:pt x="131" y="23"/>
                    <a:pt x="131" y="23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8"/>
                    <a:pt x="121" y="0"/>
                    <a:pt x="11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2"/>
                    <a:pt x="9" y="130"/>
                    <a:pt x="21" y="13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21" y="130"/>
                    <a:pt x="131" y="122"/>
                    <a:pt x="131" y="113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53" y="90"/>
                    <a:pt x="162" y="83"/>
                    <a:pt x="163" y="73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0"/>
                  </a:cubicBezTo>
                  <a:cubicBezTo>
                    <a:pt x="171" y="31"/>
                    <a:pt x="161" y="23"/>
                    <a:pt x="150" y="23"/>
                  </a:cubicBezTo>
                  <a:close/>
                  <a:moveTo>
                    <a:pt x="40" y="104"/>
                  </a:moveTo>
                  <a:cubicBezTo>
                    <a:pt x="40" y="106"/>
                    <a:pt x="39" y="107"/>
                    <a:pt x="36" y="107"/>
                  </a:cubicBezTo>
                  <a:cubicBezTo>
                    <a:pt x="34" y="107"/>
                    <a:pt x="32" y="106"/>
                    <a:pt x="32" y="10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4" y="23"/>
                    <a:pt x="36" y="23"/>
                  </a:cubicBezTo>
                  <a:cubicBezTo>
                    <a:pt x="39" y="23"/>
                    <a:pt x="40" y="25"/>
                    <a:pt x="40" y="27"/>
                  </a:cubicBezTo>
                  <a:lnTo>
                    <a:pt x="40" y="104"/>
                  </a:lnTo>
                  <a:close/>
                  <a:moveTo>
                    <a:pt x="69" y="104"/>
                  </a:moveTo>
                  <a:cubicBezTo>
                    <a:pt x="69" y="106"/>
                    <a:pt x="67" y="107"/>
                    <a:pt x="65" y="107"/>
                  </a:cubicBezTo>
                  <a:cubicBezTo>
                    <a:pt x="63" y="107"/>
                    <a:pt x="61" y="106"/>
                    <a:pt x="61" y="10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5"/>
                    <a:pt x="63" y="23"/>
                    <a:pt x="65" y="23"/>
                  </a:cubicBezTo>
                  <a:cubicBezTo>
                    <a:pt x="67" y="23"/>
                    <a:pt x="69" y="25"/>
                    <a:pt x="69" y="27"/>
                  </a:cubicBezTo>
                  <a:lnTo>
                    <a:pt x="69" y="104"/>
                  </a:lnTo>
                  <a:close/>
                  <a:moveTo>
                    <a:pt x="98" y="104"/>
                  </a:moveTo>
                  <a:cubicBezTo>
                    <a:pt x="98" y="106"/>
                    <a:pt x="96" y="107"/>
                    <a:pt x="94" y="107"/>
                  </a:cubicBezTo>
                  <a:cubicBezTo>
                    <a:pt x="92" y="107"/>
                    <a:pt x="90" y="106"/>
                    <a:pt x="90" y="104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90" y="25"/>
                    <a:pt x="92" y="23"/>
                    <a:pt x="94" y="23"/>
                  </a:cubicBezTo>
                  <a:cubicBezTo>
                    <a:pt x="96" y="23"/>
                    <a:pt x="98" y="25"/>
                    <a:pt x="98" y="27"/>
                  </a:cubicBezTo>
                  <a:lnTo>
                    <a:pt x="98" y="104"/>
                  </a:lnTo>
                  <a:close/>
                  <a:moveTo>
                    <a:pt x="155" y="72"/>
                  </a:moveTo>
                  <a:cubicBezTo>
                    <a:pt x="155" y="72"/>
                    <a:pt x="155" y="73"/>
                    <a:pt x="155" y="73"/>
                  </a:cubicBezTo>
                  <a:cubicBezTo>
                    <a:pt x="155" y="78"/>
                    <a:pt x="149" y="83"/>
                    <a:pt x="142" y="83"/>
                  </a:cubicBezTo>
                  <a:cubicBezTo>
                    <a:pt x="131" y="83"/>
                    <a:pt x="131" y="83"/>
                    <a:pt x="131" y="83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50" y="31"/>
                    <a:pt x="150" y="31"/>
                    <a:pt x="150" y="31"/>
                  </a:cubicBezTo>
                  <a:cubicBezTo>
                    <a:pt x="157" y="31"/>
                    <a:pt x="162" y="35"/>
                    <a:pt x="163" y="40"/>
                  </a:cubicBezTo>
                  <a:lnTo>
                    <a:pt x="1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8" name="Freeform 98"/>
            <p:cNvSpPr/>
            <p:nvPr/>
          </p:nvSpPr>
          <p:spPr bwMode="auto">
            <a:xfrm>
              <a:off x="7233" y="3547"/>
              <a:ext cx="211" cy="149"/>
            </a:xfrm>
            <a:custGeom>
              <a:avLst/>
              <a:gdLst>
                <a:gd name="T0" fmla="*/ 12 w 114"/>
                <a:gd name="T1" fmla="*/ 42 h 80"/>
                <a:gd name="T2" fmla="*/ 12 w 114"/>
                <a:gd name="T3" fmla="*/ 33 h 80"/>
                <a:gd name="T4" fmla="*/ 111 w 114"/>
                <a:gd name="T5" fmla="*/ 33 h 80"/>
                <a:gd name="T6" fmla="*/ 110 w 114"/>
                <a:gd name="T7" fmla="*/ 39 h 80"/>
                <a:gd name="T8" fmla="*/ 114 w 114"/>
                <a:gd name="T9" fmla="*/ 27 h 80"/>
                <a:gd name="T10" fmla="*/ 95 w 114"/>
                <a:gd name="T11" fmla="*/ 8 h 80"/>
                <a:gd name="T12" fmla="*/ 84 w 114"/>
                <a:gd name="T13" fmla="*/ 11 h 80"/>
                <a:gd name="T14" fmla="*/ 72 w 114"/>
                <a:gd name="T15" fmla="*/ 6 h 80"/>
                <a:gd name="T16" fmla="*/ 63 w 114"/>
                <a:gd name="T17" fmla="*/ 9 h 80"/>
                <a:gd name="T18" fmla="*/ 46 w 114"/>
                <a:gd name="T19" fmla="*/ 0 h 80"/>
                <a:gd name="T20" fmla="*/ 25 w 114"/>
                <a:gd name="T21" fmla="*/ 17 h 80"/>
                <a:gd name="T22" fmla="*/ 22 w 114"/>
                <a:gd name="T23" fmla="*/ 17 h 80"/>
                <a:gd name="T24" fmla="*/ 8 w 114"/>
                <a:gd name="T25" fmla="*/ 31 h 80"/>
                <a:gd name="T26" fmla="*/ 12 w 114"/>
                <a:gd name="T27" fmla="*/ 40 h 80"/>
                <a:gd name="T28" fmla="*/ 0 w 114"/>
                <a:gd name="T29" fmla="*/ 59 h 80"/>
                <a:gd name="T30" fmla="*/ 17 w 114"/>
                <a:gd name="T31" fmla="*/ 80 h 80"/>
                <a:gd name="T32" fmla="*/ 12 w 114"/>
                <a:gd name="T33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0">
                  <a:moveTo>
                    <a:pt x="12" y="42"/>
                  </a:moveTo>
                  <a:cubicBezTo>
                    <a:pt x="12" y="33"/>
                    <a:pt x="12" y="33"/>
                    <a:pt x="12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3" y="36"/>
                    <a:pt x="114" y="32"/>
                    <a:pt x="114" y="27"/>
                  </a:cubicBezTo>
                  <a:cubicBezTo>
                    <a:pt x="114" y="17"/>
                    <a:pt x="105" y="8"/>
                    <a:pt x="95" y="8"/>
                  </a:cubicBezTo>
                  <a:cubicBezTo>
                    <a:pt x="91" y="8"/>
                    <a:pt x="87" y="9"/>
                    <a:pt x="84" y="11"/>
                  </a:cubicBezTo>
                  <a:cubicBezTo>
                    <a:pt x="81" y="8"/>
                    <a:pt x="77" y="6"/>
                    <a:pt x="72" y="6"/>
                  </a:cubicBezTo>
                  <a:cubicBezTo>
                    <a:pt x="68" y="6"/>
                    <a:pt x="65" y="7"/>
                    <a:pt x="63" y="9"/>
                  </a:cubicBezTo>
                  <a:cubicBezTo>
                    <a:pt x="59" y="3"/>
                    <a:pt x="53" y="0"/>
                    <a:pt x="46" y="0"/>
                  </a:cubicBezTo>
                  <a:cubicBezTo>
                    <a:pt x="35" y="0"/>
                    <a:pt x="27" y="7"/>
                    <a:pt x="25" y="17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15" y="17"/>
                    <a:pt x="8" y="23"/>
                    <a:pt x="8" y="31"/>
                  </a:cubicBezTo>
                  <a:cubicBezTo>
                    <a:pt x="8" y="34"/>
                    <a:pt x="10" y="38"/>
                    <a:pt x="12" y="40"/>
                  </a:cubicBezTo>
                  <a:cubicBezTo>
                    <a:pt x="5" y="43"/>
                    <a:pt x="0" y="51"/>
                    <a:pt x="0" y="59"/>
                  </a:cubicBezTo>
                  <a:cubicBezTo>
                    <a:pt x="0" y="69"/>
                    <a:pt x="7" y="78"/>
                    <a:pt x="17" y="80"/>
                  </a:cubicBezTo>
                  <a:cubicBezTo>
                    <a:pt x="14" y="60"/>
                    <a:pt x="13" y="43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99" name="Freeform 99"/>
            <p:cNvSpPr>
              <a:spLocks noEditPoints="1"/>
            </p:cNvSpPr>
            <p:nvPr/>
          </p:nvSpPr>
          <p:spPr bwMode="auto">
            <a:xfrm>
              <a:off x="7271" y="3623"/>
              <a:ext cx="151" cy="280"/>
            </a:xfrm>
            <a:custGeom>
              <a:avLst/>
              <a:gdLst>
                <a:gd name="T0" fmla="*/ 65 w 81"/>
                <a:gd name="T1" fmla="*/ 83 h 151"/>
                <a:gd name="T2" fmla="*/ 81 w 81"/>
                <a:gd name="T3" fmla="*/ 0 h 151"/>
                <a:gd name="T4" fmla="*/ 40 w 81"/>
                <a:gd name="T5" fmla="*/ 0 h 151"/>
                <a:gd name="T6" fmla="*/ 0 w 81"/>
                <a:gd name="T7" fmla="*/ 0 h 151"/>
                <a:gd name="T8" fmla="*/ 15 w 81"/>
                <a:gd name="T9" fmla="*/ 83 h 151"/>
                <a:gd name="T10" fmla="*/ 3 w 81"/>
                <a:gd name="T11" fmla="*/ 139 h 151"/>
                <a:gd name="T12" fmla="*/ 15 w 81"/>
                <a:gd name="T13" fmla="*/ 151 h 151"/>
                <a:gd name="T14" fmla="*/ 40 w 81"/>
                <a:gd name="T15" fmla="*/ 151 h 151"/>
                <a:gd name="T16" fmla="*/ 65 w 81"/>
                <a:gd name="T17" fmla="*/ 151 h 151"/>
                <a:gd name="T18" fmla="*/ 77 w 81"/>
                <a:gd name="T19" fmla="*/ 139 h 151"/>
                <a:gd name="T20" fmla="*/ 65 w 81"/>
                <a:gd name="T21" fmla="*/ 83 h 151"/>
                <a:gd name="T22" fmla="*/ 25 w 81"/>
                <a:gd name="T23" fmla="*/ 62 h 151"/>
                <a:gd name="T24" fmla="*/ 33 w 81"/>
                <a:gd name="T25" fmla="*/ 54 h 151"/>
                <a:gd name="T26" fmla="*/ 41 w 81"/>
                <a:gd name="T27" fmla="*/ 62 h 151"/>
                <a:gd name="T28" fmla="*/ 33 w 81"/>
                <a:gd name="T29" fmla="*/ 70 h 151"/>
                <a:gd name="T30" fmla="*/ 25 w 81"/>
                <a:gd name="T31" fmla="*/ 62 h 151"/>
                <a:gd name="T32" fmla="*/ 42 w 81"/>
                <a:gd name="T33" fmla="*/ 89 h 151"/>
                <a:gd name="T34" fmla="*/ 38 w 81"/>
                <a:gd name="T35" fmla="*/ 85 h 151"/>
                <a:gd name="T36" fmla="*/ 42 w 81"/>
                <a:gd name="T37" fmla="*/ 81 h 151"/>
                <a:gd name="T38" fmla="*/ 47 w 81"/>
                <a:gd name="T39" fmla="*/ 85 h 151"/>
                <a:gd name="T40" fmla="*/ 42 w 81"/>
                <a:gd name="T41" fmla="*/ 89 h 151"/>
                <a:gd name="T42" fmla="*/ 50 w 81"/>
                <a:gd name="T43" fmla="*/ 44 h 151"/>
                <a:gd name="T44" fmla="*/ 40 w 81"/>
                <a:gd name="T45" fmla="*/ 34 h 151"/>
                <a:gd name="T46" fmla="*/ 50 w 81"/>
                <a:gd name="T47" fmla="*/ 24 h 151"/>
                <a:gd name="T48" fmla="*/ 61 w 81"/>
                <a:gd name="T49" fmla="*/ 34 h 151"/>
                <a:gd name="T50" fmla="*/ 50 w 81"/>
                <a:gd name="T51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" h="151">
                  <a:moveTo>
                    <a:pt x="65" y="83"/>
                  </a:moveTo>
                  <a:cubicBezTo>
                    <a:pt x="75" y="57"/>
                    <a:pt x="81" y="0"/>
                    <a:pt x="8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7"/>
                    <a:pt x="15" y="83"/>
                  </a:cubicBezTo>
                  <a:cubicBezTo>
                    <a:pt x="25" y="109"/>
                    <a:pt x="3" y="139"/>
                    <a:pt x="3" y="139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65" y="151"/>
                    <a:pt x="65" y="151"/>
                    <a:pt x="65" y="151"/>
                  </a:cubicBezTo>
                  <a:cubicBezTo>
                    <a:pt x="77" y="139"/>
                    <a:pt x="77" y="139"/>
                    <a:pt x="77" y="139"/>
                  </a:cubicBezTo>
                  <a:cubicBezTo>
                    <a:pt x="77" y="139"/>
                    <a:pt x="56" y="109"/>
                    <a:pt x="65" y="83"/>
                  </a:cubicBezTo>
                  <a:close/>
                  <a:moveTo>
                    <a:pt x="25" y="62"/>
                  </a:moveTo>
                  <a:cubicBezTo>
                    <a:pt x="25" y="57"/>
                    <a:pt x="28" y="54"/>
                    <a:pt x="33" y="54"/>
                  </a:cubicBezTo>
                  <a:cubicBezTo>
                    <a:pt x="37" y="54"/>
                    <a:pt x="41" y="57"/>
                    <a:pt x="41" y="62"/>
                  </a:cubicBezTo>
                  <a:cubicBezTo>
                    <a:pt x="41" y="66"/>
                    <a:pt x="37" y="70"/>
                    <a:pt x="33" y="70"/>
                  </a:cubicBezTo>
                  <a:cubicBezTo>
                    <a:pt x="28" y="70"/>
                    <a:pt x="25" y="66"/>
                    <a:pt x="25" y="62"/>
                  </a:cubicBezTo>
                  <a:close/>
                  <a:moveTo>
                    <a:pt x="42" y="89"/>
                  </a:moveTo>
                  <a:cubicBezTo>
                    <a:pt x="40" y="89"/>
                    <a:pt x="38" y="87"/>
                    <a:pt x="38" y="85"/>
                  </a:cubicBezTo>
                  <a:cubicBezTo>
                    <a:pt x="38" y="83"/>
                    <a:pt x="40" y="81"/>
                    <a:pt x="42" y="81"/>
                  </a:cubicBezTo>
                  <a:cubicBezTo>
                    <a:pt x="45" y="81"/>
                    <a:pt x="47" y="83"/>
                    <a:pt x="47" y="85"/>
                  </a:cubicBezTo>
                  <a:cubicBezTo>
                    <a:pt x="47" y="87"/>
                    <a:pt x="45" y="89"/>
                    <a:pt x="42" y="89"/>
                  </a:cubicBezTo>
                  <a:close/>
                  <a:moveTo>
                    <a:pt x="50" y="44"/>
                  </a:moveTo>
                  <a:cubicBezTo>
                    <a:pt x="45" y="44"/>
                    <a:pt x="40" y="39"/>
                    <a:pt x="40" y="34"/>
                  </a:cubicBezTo>
                  <a:cubicBezTo>
                    <a:pt x="40" y="28"/>
                    <a:pt x="45" y="24"/>
                    <a:pt x="50" y="24"/>
                  </a:cubicBezTo>
                  <a:cubicBezTo>
                    <a:pt x="56" y="24"/>
                    <a:pt x="61" y="28"/>
                    <a:pt x="61" y="34"/>
                  </a:cubicBezTo>
                  <a:cubicBezTo>
                    <a:pt x="61" y="39"/>
                    <a:pt x="56" y="44"/>
                    <a:pt x="5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0" name="Freeform 100"/>
            <p:cNvSpPr/>
            <p:nvPr/>
          </p:nvSpPr>
          <p:spPr bwMode="auto">
            <a:xfrm>
              <a:off x="5670" y="3540"/>
              <a:ext cx="171" cy="120"/>
            </a:xfrm>
            <a:custGeom>
              <a:avLst/>
              <a:gdLst>
                <a:gd name="T0" fmla="*/ 89 w 92"/>
                <a:gd name="T1" fmla="*/ 51 h 65"/>
                <a:gd name="T2" fmla="*/ 89 w 92"/>
                <a:gd name="T3" fmla="*/ 37 h 65"/>
                <a:gd name="T4" fmla="*/ 74 w 92"/>
                <a:gd name="T5" fmla="*/ 45 h 65"/>
                <a:gd name="T6" fmla="*/ 70 w 92"/>
                <a:gd name="T7" fmla="*/ 55 h 65"/>
                <a:gd name="T8" fmla="*/ 65 w 92"/>
                <a:gd name="T9" fmla="*/ 42 h 65"/>
                <a:gd name="T10" fmla="*/ 64 w 92"/>
                <a:gd name="T11" fmla="*/ 27 h 65"/>
                <a:gd name="T12" fmla="*/ 51 w 92"/>
                <a:gd name="T13" fmla="*/ 15 h 65"/>
                <a:gd name="T14" fmla="*/ 46 w 92"/>
                <a:gd name="T15" fmla="*/ 0 h 65"/>
                <a:gd name="T16" fmla="*/ 37 w 92"/>
                <a:gd name="T17" fmla="*/ 10 h 65"/>
                <a:gd name="T18" fmla="*/ 34 w 92"/>
                <a:gd name="T19" fmla="*/ 23 h 65"/>
                <a:gd name="T20" fmla="*/ 39 w 92"/>
                <a:gd name="T21" fmla="*/ 38 h 65"/>
                <a:gd name="T22" fmla="*/ 33 w 92"/>
                <a:gd name="T23" fmla="*/ 51 h 65"/>
                <a:gd name="T24" fmla="*/ 26 w 92"/>
                <a:gd name="T25" fmla="*/ 41 h 65"/>
                <a:gd name="T26" fmla="*/ 21 w 92"/>
                <a:gd name="T27" fmla="*/ 29 h 65"/>
                <a:gd name="T28" fmla="*/ 11 w 92"/>
                <a:gd name="T29" fmla="*/ 39 h 65"/>
                <a:gd name="T30" fmla="*/ 2 w 92"/>
                <a:gd name="T31" fmla="*/ 53 h 65"/>
                <a:gd name="T32" fmla="*/ 2 w 92"/>
                <a:gd name="T33" fmla="*/ 65 h 65"/>
                <a:gd name="T34" fmla="*/ 92 w 92"/>
                <a:gd name="T35" fmla="*/ 65 h 65"/>
                <a:gd name="T36" fmla="*/ 89 w 92"/>
                <a:gd name="T37" fmla="*/ 5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65">
                  <a:moveTo>
                    <a:pt x="89" y="51"/>
                  </a:moveTo>
                  <a:cubicBezTo>
                    <a:pt x="87" y="46"/>
                    <a:pt x="85" y="41"/>
                    <a:pt x="89" y="37"/>
                  </a:cubicBezTo>
                  <a:cubicBezTo>
                    <a:pt x="84" y="39"/>
                    <a:pt x="79" y="41"/>
                    <a:pt x="74" y="45"/>
                  </a:cubicBezTo>
                  <a:cubicBezTo>
                    <a:pt x="70" y="48"/>
                    <a:pt x="70" y="51"/>
                    <a:pt x="70" y="55"/>
                  </a:cubicBezTo>
                  <a:cubicBezTo>
                    <a:pt x="66" y="51"/>
                    <a:pt x="63" y="48"/>
                    <a:pt x="65" y="42"/>
                  </a:cubicBezTo>
                  <a:cubicBezTo>
                    <a:pt x="67" y="36"/>
                    <a:pt x="68" y="32"/>
                    <a:pt x="64" y="27"/>
                  </a:cubicBezTo>
                  <a:cubicBezTo>
                    <a:pt x="60" y="22"/>
                    <a:pt x="55" y="19"/>
                    <a:pt x="51" y="15"/>
                  </a:cubicBezTo>
                  <a:cubicBezTo>
                    <a:pt x="48" y="12"/>
                    <a:pt x="44" y="4"/>
                    <a:pt x="46" y="0"/>
                  </a:cubicBezTo>
                  <a:cubicBezTo>
                    <a:pt x="43" y="3"/>
                    <a:pt x="39" y="6"/>
                    <a:pt x="37" y="10"/>
                  </a:cubicBezTo>
                  <a:cubicBezTo>
                    <a:pt x="34" y="14"/>
                    <a:pt x="34" y="18"/>
                    <a:pt x="34" y="23"/>
                  </a:cubicBezTo>
                  <a:cubicBezTo>
                    <a:pt x="34" y="29"/>
                    <a:pt x="37" y="32"/>
                    <a:pt x="39" y="38"/>
                  </a:cubicBezTo>
                  <a:cubicBezTo>
                    <a:pt x="41" y="43"/>
                    <a:pt x="38" y="47"/>
                    <a:pt x="33" y="51"/>
                  </a:cubicBezTo>
                  <a:cubicBezTo>
                    <a:pt x="35" y="45"/>
                    <a:pt x="32" y="44"/>
                    <a:pt x="26" y="41"/>
                  </a:cubicBezTo>
                  <a:cubicBezTo>
                    <a:pt x="23" y="38"/>
                    <a:pt x="20" y="34"/>
                    <a:pt x="21" y="29"/>
                  </a:cubicBezTo>
                  <a:cubicBezTo>
                    <a:pt x="18" y="33"/>
                    <a:pt x="13" y="36"/>
                    <a:pt x="11" y="39"/>
                  </a:cubicBezTo>
                  <a:cubicBezTo>
                    <a:pt x="6" y="44"/>
                    <a:pt x="3" y="48"/>
                    <a:pt x="2" y="53"/>
                  </a:cubicBezTo>
                  <a:cubicBezTo>
                    <a:pt x="0" y="57"/>
                    <a:pt x="0" y="61"/>
                    <a:pt x="2" y="65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59"/>
                    <a:pt x="91" y="56"/>
                    <a:pt x="8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1" name="Freeform 101"/>
            <p:cNvSpPr/>
            <p:nvPr/>
          </p:nvSpPr>
          <p:spPr bwMode="auto">
            <a:xfrm>
              <a:off x="5635" y="3683"/>
              <a:ext cx="291" cy="76"/>
            </a:xfrm>
            <a:custGeom>
              <a:avLst/>
              <a:gdLst>
                <a:gd name="T0" fmla="*/ 153 w 157"/>
                <a:gd name="T1" fmla="*/ 1 h 41"/>
                <a:gd name="T2" fmla="*/ 129 w 157"/>
                <a:gd name="T3" fmla="*/ 1 h 41"/>
                <a:gd name="T4" fmla="*/ 130 w 157"/>
                <a:gd name="T5" fmla="*/ 0 h 41"/>
                <a:gd name="T6" fmla="*/ 0 w 157"/>
                <a:gd name="T7" fmla="*/ 0 h 41"/>
                <a:gd name="T8" fmla="*/ 36 w 157"/>
                <a:gd name="T9" fmla="*/ 41 h 41"/>
                <a:gd name="T10" fmla="*/ 95 w 157"/>
                <a:gd name="T11" fmla="*/ 41 h 41"/>
                <a:gd name="T12" fmla="*/ 122 w 157"/>
                <a:gd name="T13" fmla="*/ 9 h 41"/>
                <a:gd name="T14" fmla="*/ 153 w 157"/>
                <a:gd name="T15" fmla="*/ 9 h 41"/>
                <a:gd name="T16" fmla="*/ 157 w 157"/>
                <a:gd name="T17" fmla="*/ 5 h 41"/>
                <a:gd name="T18" fmla="*/ 153 w 157"/>
                <a:gd name="T19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41">
                  <a:moveTo>
                    <a:pt x="153" y="1"/>
                  </a:moveTo>
                  <a:cubicBezTo>
                    <a:pt x="129" y="1"/>
                    <a:pt x="129" y="1"/>
                    <a:pt x="129" y="1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55" y="9"/>
                    <a:pt x="157" y="7"/>
                    <a:pt x="157" y="5"/>
                  </a:cubicBezTo>
                  <a:cubicBezTo>
                    <a:pt x="157" y="3"/>
                    <a:pt x="155" y="1"/>
                    <a:pt x="15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2" name="Freeform 102"/>
            <p:cNvSpPr/>
            <p:nvPr/>
          </p:nvSpPr>
          <p:spPr bwMode="auto">
            <a:xfrm>
              <a:off x="5681" y="3811"/>
              <a:ext cx="80" cy="77"/>
            </a:xfrm>
            <a:custGeom>
              <a:avLst/>
              <a:gdLst>
                <a:gd name="T0" fmla="*/ 25 w 43"/>
                <a:gd name="T1" fmla="*/ 22 h 42"/>
                <a:gd name="T2" fmla="*/ 21 w 43"/>
                <a:gd name="T3" fmla="*/ 23 h 42"/>
                <a:gd name="T4" fmla="*/ 19 w 43"/>
                <a:gd name="T5" fmla="*/ 23 h 42"/>
                <a:gd name="T6" fmla="*/ 18 w 43"/>
                <a:gd name="T7" fmla="*/ 17 h 42"/>
                <a:gd name="T8" fmla="*/ 34 w 43"/>
                <a:gd name="T9" fmla="*/ 4 h 42"/>
                <a:gd name="T10" fmla="*/ 21 w 43"/>
                <a:gd name="T11" fmla="*/ 0 h 42"/>
                <a:gd name="T12" fmla="*/ 0 w 43"/>
                <a:gd name="T13" fmla="*/ 21 h 42"/>
                <a:gd name="T14" fmla="*/ 21 w 43"/>
                <a:gd name="T15" fmla="*/ 42 h 42"/>
                <a:gd name="T16" fmla="*/ 43 w 43"/>
                <a:gd name="T17" fmla="*/ 21 h 42"/>
                <a:gd name="T18" fmla="*/ 40 w 43"/>
                <a:gd name="T19" fmla="*/ 9 h 42"/>
                <a:gd name="T20" fmla="*/ 25 w 43"/>
                <a:gd name="T2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2">
                  <a:moveTo>
                    <a:pt x="25" y="22"/>
                  </a:moveTo>
                  <a:cubicBezTo>
                    <a:pt x="24" y="23"/>
                    <a:pt x="23" y="23"/>
                    <a:pt x="21" y="23"/>
                  </a:cubicBezTo>
                  <a:cubicBezTo>
                    <a:pt x="21" y="23"/>
                    <a:pt x="20" y="23"/>
                    <a:pt x="19" y="23"/>
                  </a:cubicBezTo>
                  <a:cubicBezTo>
                    <a:pt x="17" y="21"/>
                    <a:pt x="17" y="19"/>
                    <a:pt x="18" y="17"/>
                  </a:cubicBezTo>
                  <a:cubicBezTo>
                    <a:pt x="18" y="17"/>
                    <a:pt x="24" y="10"/>
                    <a:pt x="34" y="4"/>
                  </a:cubicBezTo>
                  <a:cubicBezTo>
                    <a:pt x="31" y="1"/>
                    <a:pt x="26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ubicBezTo>
                    <a:pt x="34" y="42"/>
                    <a:pt x="43" y="33"/>
                    <a:pt x="43" y="21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1" y="15"/>
                    <a:pt x="25" y="21"/>
                    <a:pt x="2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3" name="Freeform 103"/>
            <p:cNvSpPr/>
            <p:nvPr/>
          </p:nvSpPr>
          <p:spPr bwMode="auto">
            <a:xfrm>
              <a:off x="5670" y="3779"/>
              <a:ext cx="202" cy="117"/>
            </a:xfrm>
            <a:custGeom>
              <a:avLst/>
              <a:gdLst>
                <a:gd name="T0" fmla="*/ 109 w 109"/>
                <a:gd name="T1" fmla="*/ 58 h 63"/>
                <a:gd name="T2" fmla="*/ 92 w 109"/>
                <a:gd name="T3" fmla="*/ 3 h 63"/>
                <a:gd name="T4" fmla="*/ 88 w 109"/>
                <a:gd name="T5" fmla="*/ 0 h 63"/>
                <a:gd name="T6" fmla="*/ 4 w 109"/>
                <a:gd name="T7" fmla="*/ 0 h 63"/>
                <a:gd name="T8" fmla="*/ 0 w 109"/>
                <a:gd name="T9" fmla="*/ 4 h 63"/>
                <a:gd name="T10" fmla="*/ 4 w 109"/>
                <a:gd name="T11" fmla="*/ 8 h 63"/>
                <a:gd name="T12" fmla="*/ 85 w 109"/>
                <a:gd name="T13" fmla="*/ 8 h 63"/>
                <a:gd name="T14" fmla="*/ 87 w 109"/>
                <a:gd name="T15" fmla="*/ 15 h 63"/>
                <a:gd name="T16" fmla="*/ 40 w 109"/>
                <a:gd name="T17" fmla="*/ 21 h 63"/>
                <a:gd name="T18" fmla="*/ 46 w 109"/>
                <a:gd name="T19" fmla="*/ 26 h 63"/>
                <a:gd name="T20" fmla="*/ 90 w 109"/>
                <a:gd name="T21" fmla="*/ 25 h 63"/>
                <a:gd name="T22" fmla="*/ 101 w 109"/>
                <a:gd name="T23" fmla="*/ 60 h 63"/>
                <a:gd name="T24" fmla="*/ 105 w 109"/>
                <a:gd name="T25" fmla="*/ 63 h 63"/>
                <a:gd name="T26" fmla="*/ 106 w 109"/>
                <a:gd name="T27" fmla="*/ 63 h 63"/>
                <a:gd name="T28" fmla="*/ 109 w 109"/>
                <a:gd name="T29" fmla="*/ 5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63">
                  <a:moveTo>
                    <a:pt x="109" y="58"/>
                  </a:moveTo>
                  <a:cubicBezTo>
                    <a:pt x="92" y="3"/>
                    <a:pt x="92" y="3"/>
                    <a:pt x="92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8" y="8"/>
                    <a:pt x="52" y="14"/>
                    <a:pt x="40" y="21"/>
                  </a:cubicBezTo>
                  <a:cubicBezTo>
                    <a:pt x="42" y="22"/>
                    <a:pt x="44" y="24"/>
                    <a:pt x="46" y="26"/>
                  </a:cubicBezTo>
                  <a:cubicBezTo>
                    <a:pt x="56" y="20"/>
                    <a:pt x="72" y="16"/>
                    <a:pt x="90" y="25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2"/>
                    <a:pt x="103" y="63"/>
                    <a:pt x="105" y="63"/>
                  </a:cubicBezTo>
                  <a:cubicBezTo>
                    <a:pt x="105" y="63"/>
                    <a:pt x="106" y="63"/>
                    <a:pt x="106" y="63"/>
                  </a:cubicBezTo>
                  <a:cubicBezTo>
                    <a:pt x="108" y="62"/>
                    <a:pt x="109" y="60"/>
                    <a:pt x="109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4" name="Freeform 104"/>
            <p:cNvSpPr>
              <a:spLocks noEditPoints="1"/>
            </p:cNvSpPr>
            <p:nvPr/>
          </p:nvSpPr>
          <p:spPr bwMode="auto">
            <a:xfrm>
              <a:off x="4145" y="3807"/>
              <a:ext cx="185" cy="96"/>
            </a:xfrm>
            <a:custGeom>
              <a:avLst/>
              <a:gdLst>
                <a:gd name="T0" fmla="*/ 80 w 100"/>
                <a:gd name="T1" fmla="*/ 0 h 52"/>
                <a:gd name="T2" fmla="*/ 20 w 100"/>
                <a:gd name="T3" fmla="*/ 0 h 52"/>
                <a:gd name="T4" fmla="*/ 0 w 100"/>
                <a:gd name="T5" fmla="*/ 17 h 52"/>
                <a:gd name="T6" fmla="*/ 0 w 100"/>
                <a:gd name="T7" fmla="*/ 52 h 52"/>
                <a:gd name="T8" fmla="*/ 100 w 100"/>
                <a:gd name="T9" fmla="*/ 52 h 52"/>
                <a:gd name="T10" fmla="*/ 100 w 100"/>
                <a:gd name="T11" fmla="*/ 17 h 52"/>
                <a:gd name="T12" fmla="*/ 80 w 100"/>
                <a:gd name="T13" fmla="*/ 0 h 52"/>
                <a:gd name="T14" fmla="*/ 56 w 100"/>
                <a:gd name="T15" fmla="*/ 30 h 52"/>
                <a:gd name="T16" fmla="*/ 43 w 100"/>
                <a:gd name="T17" fmla="*/ 30 h 52"/>
                <a:gd name="T18" fmla="*/ 39 w 100"/>
                <a:gd name="T19" fmla="*/ 26 h 52"/>
                <a:gd name="T20" fmla="*/ 43 w 100"/>
                <a:gd name="T21" fmla="*/ 22 h 52"/>
                <a:gd name="T22" fmla="*/ 56 w 100"/>
                <a:gd name="T23" fmla="*/ 22 h 52"/>
                <a:gd name="T24" fmla="*/ 60 w 100"/>
                <a:gd name="T25" fmla="*/ 26 h 52"/>
                <a:gd name="T26" fmla="*/ 56 w 100"/>
                <a:gd name="T2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52">
                  <a:moveTo>
                    <a:pt x="8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0" y="17"/>
                    <a:pt x="100" y="17"/>
                    <a:pt x="100" y="17"/>
                  </a:cubicBezTo>
                  <a:lnTo>
                    <a:pt x="80" y="0"/>
                  </a:lnTo>
                  <a:close/>
                  <a:moveTo>
                    <a:pt x="56" y="30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0" y="30"/>
                    <a:pt x="39" y="28"/>
                    <a:pt x="39" y="26"/>
                  </a:cubicBezTo>
                  <a:cubicBezTo>
                    <a:pt x="39" y="24"/>
                    <a:pt x="40" y="22"/>
                    <a:pt x="4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8" y="22"/>
                    <a:pt x="60" y="24"/>
                    <a:pt x="60" y="26"/>
                  </a:cubicBezTo>
                  <a:cubicBezTo>
                    <a:pt x="60" y="28"/>
                    <a:pt x="58" y="30"/>
                    <a:pt x="5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5" name="Freeform 105"/>
            <p:cNvSpPr>
              <a:spLocks noEditPoints="1"/>
            </p:cNvSpPr>
            <p:nvPr/>
          </p:nvSpPr>
          <p:spPr bwMode="auto">
            <a:xfrm>
              <a:off x="4097" y="3547"/>
              <a:ext cx="267" cy="247"/>
            </a:xfrm>
            <a:custGeom>
              <a:avLst/>
              <a:gdLst>
                <a:gd name="T0" fmla="*/ 28 w 144"/>
                <a:gd name="T1" fmla="*/ 0 h 133"/>
                <a:gd name="T2" fmla="*/ 28 w 144"/>
                <a:gd name="T3" fmla="*/ 11 h 133"/>
                <a:gd name="T4" fmla="*/ 4 w 144"/>
                <a:gd name="T5" fmla="*/ 11 h 133"/>
                <a:gd name="T6" fmla="*/ 0 w 144"/>
                <a:gd name="T7" fmla="*/ 15 h 133"/>
                <a:gd name="T8" fmla="*/ 0 w 144"/>
                <a:gd name="T9" fmla="*/ 93 h 133"/>
                <a:gd name="T10" fmla="*/ 4 w 144"/>
                <a:gd name="T11" fmla="*/ 97 h 133"/>
                <a:gd name="T12" fmla="*/ 8 w 144"/>
                <a:gd name="T13" fmla="*/ 93 h 133"/>
                <a:gd name="T14" fmla="*/ 8 w 144"/>
                <a:gd name="T15" fmla="*/ 19 h 133"/>
                <a:gd name="T16" fmla="*/ 28 w 144"/>
                <a:gd name="T17" fmla="*/ 19 h 133"/>
                <a:gd name="T18" fmla="*/ 28 w 144"/>
                <a:gd name="T19" fmla="*/ 84 h 133"/>
                <a:gd name="T20" fmla="*/ 52 w 144"/>
                <a:gd name="T21" fmla="*/ 133 h 133"/>
                <a:gd name="T22" fmla="*/ 99 w 144"/>
                <a:gd name="T23" fmla="*/ 133 h 133"/>
                <a:gd name="T24" fmla="*/ 124 w 144"/>
                <a:gd name="T25" fmla="*/ 84 h 133"/>
                <a:gd name="T26" fmla="*/ 124 w 144"/>
                <a:gd name="T27" fmla="*/ 27 h 133"/>
                <a:gd name="T28" fmla="*/ 144 w 144"/>
                <a:gd name="T29" fmla="*/ 0 h 133"/>
                <a:gd name="T30" fmla="*/ 28 w 144"/>
                <a:gd name="T31" fmla="*/ 0 h 133"/>
                <a:gd name="T32" fmla="*/ 91 w 144"/>
                <a:gd name="T33" fmla="*/ 113 h 133"/>
                <a:gd name="T34" fmla="*/ 60 w 144"/>
                <a:gd name="T35" fmla="*/ 113 h 133"/>
                <a:gd name="T36" fmla="*/ 55 w 144"/>
                <a:gd name="T37" fmla="*/ 109 h 133"/>
                <a:gd name="T38" fmla="*/ 60 w 144"/>
                <a:gd name="T39" fmla="*/ 105 h 133"/>
                <a:gd name="T40" fmla="*/ 91 w 144"/>
                <a:gd name="T41" fmla="*/ 105 h 133"/>
                <a:gd name="T42" fmla="*/ 95 w 144"/>
                <a:gd name="T43" fmla="*/ 109 h 133"/>
                <a:gd name="T44" fmla="*/ 91 w 144"/>
                <a:gd name="T45" fmla="*/ 113 h 133"/>
                <a:gd name="T46" fmla="*/ 91 w 144"/>
                <a:gd name="T47" fmla="*/ 87 h 133"/>
                <a:gd name="T48" fmla="*/ 60 w 144"/>
                <a:gd name="T49" fmla="*/ 87 h 133"/>
                <a:gd name="T50" fmla="*/ 55 w 144"/>
                <a:gd name="T51" fmla="*/ 83 h 133"/>
                <a:gd name="T52" fmla="*/ 60 w 144"/>
                <a:gd name="T53" fmla="*/ 78 h 133"/>
                <a:gd name="T54" fmla="*/ 91 w 144"/>
                <a:gd name="T55" fmla="*/ 78 h 133"/>
                <a:gd name="T56" fmla="*/ 95 w 144"/>
                <a:gd name="T57" fmla="*/ 83 h 133"/>
                <a:gd name="T58" fmla="*/ 91 w 144"/>
                <a:gd name="T59" fmla="*/ 87 h 133"/>
                <a:gd name="T60" fmla="*/ 91 w 144"/>
                <a:gd name="T61" fmla="*/ 61 h 133"/>
                <a:gd name="T62" fmla="*/ 60 w 144"/>
                <a:gd name="T63" fmla="*/ 61 h 133"/>
                <a:gd name="T64" fmla="*/ 55 w 144"/>
                <a:gd name="T65" fmla="*/ 57 h 133"/>
                <a:gd name="T66" fmla="*/ 60 w 144"/>
                <a:gd name="T67" fmla="*/ 52 h 133"/>
                <a:gd name="T68" fmla="*/ 91 w 144"/>
                <a:gd name="T69" fmla="*/ 52 h 133"/>
                <a:gd name="T70" fmla="*/ 95 w 144"/>
                <a:gd name="T71" fmla="*/ 57 h 133"/>
                <a:gd name="T72" fmla="*/ 91 w 144"/>
                <a:gd name="T73" fmla="*/ 61 h 133"/>
                <a:gd name="T74" fmla="*/ 91 w 144"/>
                <a:gd name="T75" fmla="*/ 35 h 133"/>
                <a:gd name="T76" fmla="*/ 60 w 144"/>
                <a:gd name="T77" fmla="*/ 35 h 133"/>
                <a:gd name="T78" fmla="*/ 55 w 144"/>
                <a:gd name="T79" fmla="*/ 31 h 133"/>
                <a:gd name="T80" fmla="*/ 60 w 144"/>
                <a:gd name="T81" fmla="*/ 26 h 133"/>
                <a:gd name="T82" fmla="*/ 91 w 144"/>
                <a:gd name="T83" fmla="*/ 26 h 133"/>
                <a:gd name="T84" fmla="*/ 95 w 144"/>
                <a:gd name="T85" fmla="*/ 31 h 133"/>
                <a:gd name="T86" fmla="*/ 91 w 144"/>
                <a:gd name="T87" fmla="*/ 3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33">
                  <a:moveTo>
                    <a:pt x="28" y="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3"/>
                    <a:pt x="0" y="1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5"/>
                    <a:pt x="2" y="97"/>
                    <a:pt x="4" y="97"/>
                  </a:cubicBezTo>
                  <a:cubicBezTo>
                    <a:pt x="6" y="97"/>
                    <a:pt x="8" y="95"/>
                    <a:pt x="8" y="93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8" y="105"/>
                    <a:pt x="38" y="123"/>
                    <a:pt x="52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14" y="123"/>
                    <a:pt x="124" y="105"/>
                    <a:pt x="124" y="84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28" y="0"/>
                  </a:lnTo>
                  <a:close/>
                  <a:moveTo>
                    <a:pt x="91" y="113"/>
                  </a:moveTo>
                  <a:cubicBezTo>
                    <a:pt x="60" y="113"/>
                    <a:pt x="60" y="113"/>
                    <a:pt x="60" y="113"/>
                  </a:cubicBezTo>
                  <a:cubicBezTo>
                    <a:pt x="57" y="113"/>
                    <a:pt x="55" y="111"/>
                    <a:pt x="55" y="109"/>
                  </a:cubicBezTo>
                  <a:cubicBezTo>
                    <a:pt x="55" y="106"/>
                    <a:pt x="57" y="105"/>
                    <a:pt x="60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3" y="105"/>
                    <a:pt x="95" y="106"/>
                    <a:pt x="95" y="109"/>
                  </a:cubicBezTo>
                  <a:cubicBezTo>
                    <a:pt x="95" y="111"/>
                    <a:pt x="93" y="113"/>
                    <a:pt x="91" y="113"/>
                  </a:cubicBezTo>
                  <a:close/>
                  <a:moveTo>
                    <a:pt x="91" y="87"/>
                  </a:moveTo>
                  <a:cubicBezTo>
                    <a:pt x="60" y="87"/>
                    <a:pt x="60" y="87"/>
                    <a:pt x="60" y="87"/>
                  </a:cubicBezTo>
                  <a:cubicBezTo>
                    <a:pt x="57" y="87"/>
                    <a:pt x="55" y="85"/>
                    <a:pt x="55" y="83"/>
                  </a:cubicBezTo>
                  <a:cubicBezTo>
                    <a:pt x="55" y="80"/>
                    <a:pt x="57" y="78"/>
                    <a:pt x="60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3" y="78"/>
                    <a:pt x="95" y="80"/>
                    <a:pt x="95" y="83"/>
                  </a:cubicBezTo>
                  <a:cubicBezTo>
                    <a:pt x="95" y="85"/>
                    <a:pt x="93" y="87"/>
                    <a:pt x="91" y="87"/>
                  </a:cubicBezTo>
                  <a:close/>
                  <a:moveTo>
                    <a:pt x="91" y="61"/>
                  </a:moveTo>
                  <a:cubicBezTo>
                    <a:pt x="60" y="61"/>
                    <a:pt x="60" y="61"/>
                    <a:pt x="60" y="61"/>
                  </a:cubicBezTo>
                  <a:cubicBezTo>
                    <a:pt x="57" y="61"/>
                    <a:pt x="55" y="59"/>
                    <a:pt x="55" y="57"/>
                  </a:cubicBezTo>
                  <a:cubicBezTo>
                    <a:pt x="55" y="54"/>
                    <a:pt x="57" y="52"/>
                    <a:pt x="6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3" y="52"/>
                    <a:pt x="95" y="54"/>
                    <a:pt x="95" y="57"/>
                  </a:cubicBezTo>
                  <a:cubicBezTo>
                    <a:pt x="95" y="59"/>
                    <a:pt x="93" y="61"/>
                    <a:pt x="91" y="61"/>
                  </a:cubicBezTo>
                  <a:close/>
                  <a:moveTo>
                    <a:pt x="91" y="35"/>
                  </a:moveTo>
                  <a:cubicBezTo>
                    <a:pt x="60" y="35"/>
                    <a:pt x="60" y="35"/>
                    <a:pt x="60" y="35"/>
                  </a:cubicBezTo>
                  <a:cubicBezTo>
                    <a:pt x="57" y="35"/>
                    <a:pt x="55" y="33"/>
                    <a:pt x="55" y="31"/>
                  </a:cubicBezTo>
                  <a:cubicBezTo>
                    <a:pt x="55" y="28"/>
                    <a:pt x="57" y="26"/>
                    <a:pt x="60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3" y="26"/>
                    <a:pt x="95" y="28"/>
                    <a:pt x="95" y="31"/>
                  </a:cubicBezTo>
                  <a:cubicBezTo>
                    <a:pt x="95" y="33"/>
                    <a:pt x="93" y="35"/>
                    <a:pt x="9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6" name="Freeform 106"/>
            <p:cNvSpPr/>
            <p:nvPr/>
          </p:nvSpPr>
          <p:spPr bwMode="auto">
            <a:xfrm>
              <a:off x="4037" y="2763"/>
              <a:ext cx="373" cy="365"/>
            </a:xfrm>
            <a:custGeom>
              <a:avLst/>
              <a:gdLst>
                <a:gd name="T0" fmla="*/ 198 w 201"/>
                <a:gd name="T1" fmla="*/ 40 h 197"/>
                <a:gd name="T2" fmla="*/ 166 w 201"/>
                <a:gd name="T3" fmla="*/ 41 h 197"/>
                <a:gd name="T4" fmla="*/ 179 w 201"/>
                <a:gd name="T5" fmla="*/ 27 h 197"/>
                <a:gd name="T6" fmla="*/ 179 w 201"/>
                <a:gd name="T7" fmla="*/ 21 h 197"/>
                <a:gd name="T8" fmla="*/ 174 w 201"/>
                <a:gd name="T9" fmla="*/ 21 h 197"/>
                <a:gd name="T10" fmla="*/ 157 w 201"/>
                <a:gd name="T11" fmla="*/ 38 h 197"/>
                <a:gd name="T12" fmla="*/ 160 w 201"/>
                <a:gd name="T13" fmla="*/ 3 h 197"/>
                <a:gd name="T14" fmla="*/ 156 w 201"/>
                <a:gd name="T15" fmla="*/ 0 h 197"/>
                <a:gd name="T16" fmla="*/ 152 w 201"/>
                <a:gd name="T17" fmla="*/ 4 h 197"/>
                <a:gd name="T18" fmla="*/ 141 w 201"/>
                <a:gd name="T19" fmla="*/ 53 h 197"/>
                <a:gd name="T20" fmla="*/ 141 w 201"/>
                <a:gd name="T21" fmla="*/ 54 h 197"/>
                <a:gd name="T22" fmla="*/ 87 w 201"/>
                <a:gd name="T23" fmla="*/ 53 h 197"/>
                <a:gd name="T24" fmla="*/ 61 w 201"/>
                <a:gd name="T25" fmla="*/ 85 h 197"/>
                <a:gd name="T26" fmla="*/ 79 w 201"/>
                <a:gd name="T27" fmla="*/ 104 h 197"/>
                <a:gd name="T28" fmla="*/ 79 w 201"/>
                <a:gd name="T29" fmla="*/ 111 h 197"/>
                <a:gd name="T30" fmla="*/ 75 w 201"/>
                <a:gd name="T31" fmla="*/ 113 h 197"/>
                <a:gd name="T32" fmla="*/ 71 w 201"/>
                <a:gd name="T33" fmla="*/ 111 h 197"/>
                <a:gd name="T34" fmla="*/ 54 w 201"/>
                <a:gd name="T35" fmla="*/ 95 h 197"/>
                <a:gd name="T36" fmla="*/ 11 w 201"/>
                <a:gd name="T37" fmla="*/ 189 h 197"/>
                <a:gd name="T38" fmla="*/ 72 w 201"/>
                <a:gd name="T39" fmla="*/ 168 h 197"/>
                <a:gd name="T40" fmla="*/ 59 w 201"/>
                <a:gd name="T41" fmla="*/ 155 h 197"/>
                <a:gd name="T42" fmla="*/ 59 w 201"/>
                <a:gd name="T43" fmla="*/ 147 h 197"/>
                <a:gd name="T44" fmla="*/ 67 w 201"/>
                <a:gd name="T45" fmla="*/ 147 h 197"/>
                <a:gd name="T46" fmla="*/ 81 w 201"/>
                <a:gd name="T47" fmla="*/ 161 h 197"/>
                <a:gd name="T48" fmla="*/ 82 w 201"/>
                <a:gd name="T49" fmla="*/ 162 h 197"/>
                <a:gd name="T50" fmla="*/ 134 w 201"/>
                <a:gd name="T51" fmla="*/ 125 h 197"/>
                <a:gd name="T52" fmla="*/ 111 w 201"/>
                <a:gd name="T53" fmla="*/ 102 h 197"/>
                <a:gd name="T54" fmla="*/ 111 w 201"/>
                <a:gd name="T55" fmla="*/ 94 h 197"/>
                <a:gd name="T56" fmla="*/ 119 w 201"/>
                <a:gd name="T57" fmla="*/ 94 h 197"/>
                <a:gd name="T58" fmla="*/ 142 w 201"/>
                <a:gd name="T59" fmla="*/ 117 h 197"/>
                <a:gd name="T60" fmla="*/ 143 w 201"/>
                <a:gd name="T61" fmla="*/ 118 h 197"/>
                <a:gd name="T62" fmla="*/ 147 w 201"/>
                <a:gd name="T63" fmla="*/ 114 h 197"/>
                <a:gd name="T64" fmla="*/ 146 w 201"/>
                <a:gd name="T65" fmla="*/ 59 h 197"/>
                <a:gd name="T66" fmla="*/ 147 w 201"/>
                <a:gd name="T67" fmla="*/ 59 h 197"/>
                <a:gd name="T68" fmla="*/ 195 w 201"/>
                <a:gd name="T69" fmla="*/ 48 h 197"/>
                <a:gd name="T70" fmla="*/ 201 w 201"/>
                <a:gd name="T71" fmla="*/ 46 h 197"/>
                <a:gd name="T72" fmla="*/ 198 w 201"/>
                <a:gd name="T73" fmla="*/ 4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1" h="197">
                  <a:moveTo>
                    <a:pt x="198" y="40"/>
                  </a:moveTo>
                  <a:cubicBezTo>
                    <a:pt x="187" y="36"/>
                    <a:pt x="175" y="38"/>
                    <a:pt x="166" y="41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81" y="25"/>
                    <a:pt x="181" y="23"/>
                    <a:pt x="179" y="21"/>
                  </a:cubicBezTo>
                  <a:cubicBezTo>
                    <a:pt x="178" y="19"/>
                    <a:pt x="175" y="19"/>
                    <a:pt x="174" y="21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61" y="21"/>
                    <a:pt x="160" y="4"/>
                    <a:pt x="160" y="3"/>
                  </a:cubicBezTo>
                  <a:cubicBezTo>
                    <a:pt x="160" y="1"/>
                    <a:pt x="158" y="0"/>
                    <a:pt x="156" y="0"/>
                  </a:cubicBezTo>
                  <a:cubicBezTo>
                    <a:pt x="154" y="0"/>
                    <a:pt x="152" y="2"/>
                    <a:pt x="152" y="4"/>
                  </a:cubicBezTo>
                  <a:cubicBezTo>
                    <a:pt x="152" y="4"/>
                    <a:pt x="154" y="37"/>
                    <a:pt x="141" y="53"/>
                  </a:cubicBezTo>
                  <a:cubicBezTo>
                    <a:pt x="141" y="53"/>
                    <a:pt x="141" y="54"/>
                    <a:pt x="141" y="54"/>
                  </a:cubicBezTo>
                  <a:cubicBezTo>
                    <a:pt x="124" y="40"/>
                    <a:pt x="101" y="39"/>
                    <a:pt x="87" y="53"/>
                  </a:cubicBezTo>
                  <a:cubicBezTo>
                    <a:pt x="82" y="58"/>
                    <a:pt x="72" y="70"/>
                    <a:pt x="61" y="85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1" y="106"/>
                    <a:pt x="81" y="109"/>
                    <a:pt x="79" y="111"/>
                  </a:cubicBezTo>
                  <a:cubicBezTo>
                    <a:pt x="78" y="113"/>
                    <a:pt x="76" y="113"/>
                    <a:pt x="75" y="113"/>
                  </a:cubicBezTo>
                  <a:cubicBezTo>
                    <a:pt x="74" y="113"/>
                    <a:pt x="72" y="113"/>
                    <a:pt x="71" y="111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29" y="131"/>
                    <a:pt x="0" y="178"/>
                    <a:pt x="11" y="189"/>
                  </a:cubicBezTo>
                  <a:cubicBezTo>
                    <a:pt x="19" y="197"/>
                    <a:pt x="45" y="185"/>
                    <a:pt x="72" y="168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7" y="153"/>
                    <a:pt x="57" y="150"/>
                    <a:pt x="59" y="147"/>
                  </a:cubicBezTo>
                  <a:cubicBezTo>
                    <a:pt x="62" y="145"/>
                    <a:pt x="65" y="145"/>
                    <a:pt x="67" y="147"/>
                  </a:cubicBezTo>
                  <a:cubicBezTo>
                    <a:pt x="81" y="161"/>
                    <a:pt x="81" y="161"/>
                    <a:pt x="81" y="161"/>
                  </a:cubicBezTo>
                  <a:cubicBezTo>
                    <a:pt x="81" y="161"/>
                    <a:pt x="82" y="162"/>
                    <a:pt x="82" y="162"/>
                  </a:cubicBezTo>
                  <a:cubicBezTo>
                    <a:pt x="102" y="149"/>
                    <a:pt x="121" y="135"/>
                    <a:pt x="134" y="125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09" y="99"/>
                    <a:pt x="109" y="96"/>
                    <a:pt x="111" y="94"/>
                  </a:cubicBezTo>
                  <a:cubicBezTo>
                    <a:pt x="113" y="91"/>
                    <a:pt x="117" y="91"/>
                    <a:pt x="119" y="94"/>
                  </a:cubicBezTo>
                  <a:cubicBezTo>
                    <a:pt x="142" y="117"/>
                    <a:pt x="142" y="117"/>
                    <a:pt x="142" y="117"/>
                  </a:cubicBezTo>
                  <a:cubicBezTo>
                    <a:pt x="142" y="117"/>
                    <a:pt x="142" y="118"/>
                    <a:pt x="143" y="118"/>
                  </a:cubicBezTo>
                  <a:cubicBezTo>
                    <a:pt x="145" y="116"/>
                    <a:pt x="146" y="115"/>
                    <a:pt x="147" y="114"/>
                  </a:cubicBezTo>
                  <a:cubicBezTo>
                    <a:pt x="161" y="100"/>
                    <a:pt x="161" y="76"/>
                    <a:pt x="146" y="59"/>
                  </a:cubicBezTo>
                  <a:cubicBezTo>
                    <a:pt x="146" y="59"/>
                    <a:pt x="147" y="59"/>
                    <a:pt x="147" y="59"/>
                  </a:cubicBezTo>
                  <a:cubicBezTo>
                    <a:pt x="147" y="58"/>
                    <a:pt x="173" y="40"/>
                    <a:pt x="195" y="48"/>
                  </a:cubicBezTo>
                  <a:cubicBezTo>
                    <a:pt x="197" y="49"/>
                    <a:pt x="200" y="48"/>
                    <a:pt x="201" y="46"/>
                  </a:cubicBezTo>
                  <a:cubicBezTo>
                    <a:pt x="201" y="43"/>
                    <a:pt x="200" y="41"/>
                    <a:pt x="19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7" name="Freeform 107"/>
            <p:cNvSpPr>
              <a:spLocks noEditPoints="1"/>
            </p:cNvSpPr>
            <p:nvPr/>
          </p:nvSpPr>
          <p:spPr bwMode="auto">
            <a:xfrm>
              <a:off x="1824" y="515"/>
              <a:ext cx="249" cy="249"/>
            </a:xfrm>
            <a:custGeom>
              <a:avLst/>
              <a:gdLst>
                <a:gd name="T0" fmla="*/ 67 w 134"/>
                <a:gd name="T1" fmla="*/ 0 h 134"/>
                <a:gd name="T2" fmla="*/ 0 w 134"/>
                <a:gd name="T3" fmla="*/ 67 h 134"/>
                <a:gd name="T4" fmla="*/ 67 w 134"/>
                <a:gd name="T5" fmla="*/ 134 h 134"/>
                <a:gd name="T6" fmla="*/ 134 w 134"/>
                <a:gd name="T7" fmla="*/ 67 h 134"/>
                <a:gd name="T8" fmla="*/ 67 w 134"/>
                <a:gd name="T9" fmla="*/ 0 h 134"/>
                <a:gd name="T10" fmla="*/ 47 w 134"/>
                <a:gd name="T11" fmla="*/ 89 h 134"/>
                <a:gd name="T12" fmla="*/ 38 w 134"/>
                <a:gd name="T13" fmla="*/ 80 h 134"/>
                <a:gd name="T14" fmla="*/ 47 w 134"/>
                <a:gd name="T15" fmla="*/ 71 h 134"/>
                <a:gd name="T16" fmla="*/ 57 w 134"/>
                <a:gd name="T17" fmla="*/ 80 h 134"/>
                <a:gd name="T18" fmla="*/ 47 w 134"/>
                <a:gd name="T19" fmla="*/ 89 h 134"/>
                <a:gd name="T20" fmla="*/ 53 w 134"/>
                <a:gd name="T21" fmla="*/ 43 h 134"/>
                <a:gd name="T22" fmla="*/ 44 w 134"/>
                <a:gd name="T23" fmla="*/ 34 h 134"/>
                <a:gd name="T24" fmla="*/ 53 w 134"/>
                <a:gd name="T25" fmla="*/ 25 h 134"/>
                <a:gd name="T26" fmla="*/ 63 w 134"/>
                <a:gd name="T27" fmla="*/ 34 h 134"/>
                <a:gd name="T28" fmla="*/ 53 w 134"/>
                <a:gd name="T29" fmla="*/ 43 h 134"/>
                <a:gd name="T30" fmla="*/ 91 w 134"/>
                <a:gd name="T31" fmla="*/ 86 h 134"/>
                <a:gd name="T32" fmla="*/ 81 w 134"/>
                <a:gd name="T33" fmla="*/ 76 h 134"/>
                <a:gd name="T34" fmla="*/ 91 w 134"/>
                <a:gd name="T35" fmla="*/ 67 h 134"/>
                <a:gd name="T36" fmla="*/ 100 w 134"/>
                <a:gd name="T37" fmla="*/ 76 h 134"/>
                <a:gd name="T38" fmla="*/ 91 w 134"/>
                <a:gd name="T39" fmla="*/ 8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cubicBezTo>
                    <a:pt x="104" y="134"/>
                    <a:pt x="134" y="104"/>
                    <a:pt x="134" y="67"/>
                  </a:cubicBezTo>
                  <a:cubicBezTo>
                    <a:pt x="134" y="30"/>
                    <a:pt x="104" y="0"/>
                    <a:pt x="67" y="0"/>
                  </a:cubicBezTo>
                  <a:close/>
                  <a:moveTo>
                    <a:pt x="47" y="89"/>
                  </a:moveTo>
                  <a:cubicBezTo>
                    <a:pt x="42" y="89"/>
                    <a:pt x="38" y="85"/>
                    <a:pt x="38" y="80"/>
                  </a:cubicBezTo>
                  <a:cubicBezTo>
                    <a:pt x="38" y="75"/>
                    <a:pt x="42" y="71"/>
                    <a:pt x="47" y="71"/>
                  </a:cubicBezTo>
                  <a:cubicBezTo>
                    <a:pt x="52" y="71"/>
                    <a:pt x="57" y="75"/>
                    <a:pt x="57" y="80"/>
                  </a:cubicBezTo>
                  <a:cubicBezTo>
                    <a:pt x="57" y="85"/>
                    <a:pt x="52" y="89"/>
                    <a:pt x="47" y="89"/>
                  </a:cubicBezTo>
                  <a:close/>
                  <a:moveTo>
                    <a:pt x="53" y="43"/>
                  </a:moveTo>
                  <a:cubicBezTo>
                    <a:pt x="48" y="43"/>
                    <a:pt x="44" y="39"/>
                    <a:pt x="44" y="34"/>
                  </a:cubicBezTo>
                  <a:cubicBezTo>
                    <a:pt x="44" y="29"/>
                    <a:pt x="48" y="25"/>
                    <a:pt x="53" y="25"/>
                  </a:cubicBezTo>
                  <a:cubicBezTo>
                    <a:pt x="58" y="25"/>
                    <a:pt x="63" y="29"/>
                    <a:pt x="63" y="34"/>
                  </a:cubicBezTo>
                  <a:cubicBezTo>
                    <a:pt x="63" y="39"/>
                    <a:pt x="58" y="43"/>
                    <a:pt x="53" y="43"/>
                  </a:cubicBezTo>
                  <a:close/>
                  <a:moveTo>
                    <a:pt x="91" y="86"/>
                  </a:moveTo>
                  <a:cubicBezTo>
                    <a:pt x="85" y="86"/>
                    <a:pt x="81" y="82"/>
                    <a:pt x="81" y="76"/>
                  </a:cubicBezTo>
                  <a:cubicBezTo>
                    <a:pt x="81" y="71"/>
                    <a:pt x="85" y="67"/>
                    <a:pt x="91" y="67"/>
                  </a:cubicBezTo>
                  <a:cubicBezTo>
                    <a:pt x="96" y="67"/>
                    <a:pt x="100" y="71"/>
                    <a:pt x="100" y="76"/>
                  </a:cubicBezTo>
                  <a:cubicBezTo>
                    <a:pt x="100" y="82"/>
                    <a:pt x="96" y="86"/>
                    <a:pt x="9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1717" y="437"/>
              <a:ext cx="232" cy="245"/>
            </a:xfrm>
            <a:custGeom>
              <a:avLst/>
              <a:gdLst>
                <a:gd name="T0" fmla="*/ 125 w 125"/>
                <a:gd name="T1" fmla="*/ 34 h 132"/>
                <a:gd name="T2" fmla="*/ 125 w 125"/>
                <a:gd name="T3" fmla="*/ 34 h 132"/>
                <a:gd name="T4" fmla="*/ 67 w 125"/>
                <a:gd name="T5" fmla="*/ 0 h 132"/>
                <a:gd name="T6" fmla="*/ 0 w 125"/>
                <a:gd name="T7" fmla="*/ 67 h 132"/>
                <a:gd name="T8" fmla="*/ 53 w 125"/>
                <a:gd name="T9" fmla="*/ 132 h 132"/>
                <a:gd name="T10" fmla="*/ 50 w 125"/>
                <a:gd name="T11" fmla="*/ 109 h 132"/>
                <a:gd name="T12" fmla="*/ 125 w 125"/>
                <a:gd name="T13" fmla="*/ 34 h 132"/>
                <a:gd name="T14" fmla="*/ 37 w 125"/>
                <a:gd name="T15" fmla="*/ 76 h 132"/>
                <a:gd name="T16" fmla="*/ 28 w 125"/>
                <a:gd name="T17" fmla="*/ 67 h 132"/>
                <a:gd name="T18" fmla="*/ 37 w 125"/>
                <a:gd name="T19" fmla="*/ 57 h 132"/>
                <a:gd name="T20" fmla="*/ 46 w 125"/>
                <a:gd name="T21" fmla="*/ 67 h 132"/>
                <a:gd name="T22" fmla="*/ 37 w 125"/>
                <a:gd name="T23" fmla="*/ 76 h 132"/>
                <a:gd name="T24" fmla="*/ 46 w 125"/>
                <a:gd name="T25" fmla="*/ 37 h 132"/>
                <a:gd name="T26" fmla="*/ 55 w 125"/>
                <a:gd name="T27" fmla="*/ 28 h 132"/>
                <a:gd name="T28" fmla="*/ 65 w 125"/>
                <a:gd name="T29" fmla="*/ 37 h 132"/>
                <a:gd name="T30" fmla="*/ 55 w 125"/>
                <a:gd name="T31" fmla="*/ 46 h 132"/>
                <a:gd name="T32" fmla="*/ 46 w 125"/>
                <a:gd name="T33" fmla="*/ 3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132">
                  <a:moveTo>
                    <a:pt x="125" y="34"/>
                  </a:moveTo>
                  <a:cubicBezTo>
                    <a:pt x="125" y="34"/>
                    <a:pt x="125" y="34"/>
                    <a:pt x="125" y="34"/>
                  </a:cubicBezTo>
                  <a:cubicBezTo>
                    <a:pt x="114" y="13"/>
                    <a:pt x="92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99"/>
                    <a:pt x="23" y="126"/>
                    <a:pt x="53" y="132"/>
                  </a:cubicBezTo>
                  <a:cubicBezTo>
                    <a:pt x="51" y="125"/>
                    <a:pt x="50" y="117"/>
                    <a:pt x="50" y="109"/>
                  </a:cubicBezTo>
                  <a:cubicBezTo>
                    <a:pt x="50" y="68"/>
                    <a:pt x="84" y="34"/>
                    <a:pt x="125" y="34"/>
                  </a:cubicBezTo>
                  <a:close/>
                  <a:moveTo>
                    <a:pt x="37" y="76"/>
                  </a:moveTo>
                  <a:cubicBezTo>
                    <a:pt x="32" y="76"/>
                    <a:pt x="28" y="72"/>
                    <a:pt x="28" y="67"/>
                  </a:cubicBezTo>
                  <a:cubicBezTo>
                    <a:pt x="28" y="61"/>
                    <a:pt x="32" y="57"/>
                    <a:pt x="37" y="57"/>
                  </a:cubicBezTo>
                  <a:cubicBezTo>
                    <a:pt x="42" y="57"/>
                    <a:pt x="46" y="61"/>
                    <a:pt x="46" y="67"/>
                  </a:cubicBezTo>
                  <a:cubicBezTo>
                    <a:pt x="46" y="72"/>
                    <a:pt x="42" y="76"/>
                    <a:pt x="37" y="76"/>
                  </a:cubicBezTo>
                  <a:close/>
                  <a:moveTo>
                    <a:pt x="46" y="37"/>
                  </a:moveTo>
                  <a:cubicBezTo>
                    <a:pt x="46" y="32"/>
                    <a:pt x="50" y="28"/>
                    <a:pt x="55" y="28"/>
                  </a:cubicBezTo>
                  <a:cubicBezTo>
                    <a:pt x="60" y="28"/>
                    <a:pt x="65" y="32"/>
                    <a:pt x="65" y="37"/>
                  </a:cubicBezTo>
                  <a:cubicBezTo>
                    <a:pt x="65" y="42"/>
                    <a:pt x="60" y="46"/>
                    <a:pt x="55" y="46"/>
                  </a:cubicBezTo>
                  <a:cubicBezTo>
                    <a:pt x="50" y="46"/>
                    <a:pt x="46" y="42"/>
                    <a:pt x="4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09" name="Freeform 109"/>
            <p:cNvSpPr>
              <a:spLocks noEditPoints="1"/>
            </p:cNvSpPr>
            <p:nvPr/>
          </p:nvSpPr>
          <p:spPr bwMode="auto">
            <a:xfrm>
              <a:off x="6411" y="2766"/>
              <a:ext cx="299" cy="357"/>
            </a:xfrm>
            <a:custGeom>
              <a:avLst/>
              <a:gdLst>
                <a:gd name="T0" fmla="*/ 131 w 161"/>
                <a:gd name="T1" fmla="*/ 61 h 192"/>
                <a:gd name="T2" fmla="*/ 125 w 161"/>
                <a:gd name="T3" fmla="*/ 71 h 192"/>
                <a:gd name="T4" fmla="*/ 122 w 161"/>
                <a:gd name="T5" fmla="*/ 69 h 192"/>
                <a:gd name="T6" fmla="*/ 126 w 161"/>
                <a:gd name="T7" fmla="*/ 54 h 192"/>
                <a:gd name="T8" fmla="*/ 108 w 161"/>
                <a:gd name="T9" fmla="*/ 28 h 192"/>
                <a:gd name="T10" fmla="*/ 108 w 161"/>
                <a:gd name="T11" fmla="*/ 27 h 192"/>
                <a:gd name="T12" fmla="*/ 81 w 161"/>
                <a:gd name="T13" fmla="*/ 0 h 192"/>
                <a:gd name="T14" fmla="*/ 53 w 161"/>
                <a:gd name="T15" fmla="*/ 27 h 192"/>
                <a:gd name="T16" fmla="*/ 53 w 161"/>
                <a:gd name="T17" fmla="*/ 28 h 192"/>
                <a:gd name="T18" fmla="*/ 35 w 161"/>
                <a:gd name="T19" fmla="*/ 54 h 192"/>
                <a:gd name="T20" fmla="*/ 39 w 161"/>
                <a:gd name="T21" fmla="*/ 69 h 192"/>
                <a:gd name="T22" fmla="*/ 36 w 161"/>
                <a:gd name="T23" fmla="*/ 71 h 192"/>
                <a:gd name="T24" fmla="*/ 30 w 161"/>
                <a:gd name="T25" fmla="*/ 61 h 192"/>
                <a:gd name="T26" fmla="*/ 77 w 161"/>
                <a:gd name="T27" fmla="*/ 163 h 192"/>
                <a:gd name="T28" fmla="*/ 77 w 161"/>
                <a:gd name="T29" fmla="*/ 188 h 192"/>
                <a:gd name="T30" fmla="*/ 81 w 161"/>
                <a:gd name="T31" fmla="*/ 192 h 192"/>
                <a:gd name="T32" fmla="*/ 85 w 161"/>
                <a:gd name="T33" fmla="*/ 188 h 192"/>
                <a:gd name="T34" fmla="*/ 85 w 161"/>
                <a:gd name="T35" fmla="*/ 163 h 192"/>
                <a:gd name="T36" fmla="*/ 131 w 161"/>
                <a:gd name="T37" fmla="*/ 61 h 192"/>
                <a:gd name="T38" fmla="*/ 81 w 161"/>
                <a:gd name="T39" fmla="*/ 158 h 192"/>
                <a:gd name="T40" fmla="*/ 81 w 161"/>
                <a:gd name="T41" fmla="*/ 158 h 192"/>
                <a:gd name="T42" fmla="*/ 80 w 161"/>
                <a:gd name="T43" fmla="*/ 158 h 192"/>
                <a:gd name="T44" fmla="*/ 39 w 161"/>
                <a:gd name="T45" fmla="*/ 78 h 192"/>
                <a:gd name="T46" fmla="*/ 40 w 161"/>
                <a:gd name="T47" fmla="*/ 78 h 192"/>
                <a:gd name="T48" fmla="*/ 47 w 161"/>
                <a:gd name="T49" fmla="*/ 74 h 192"/>
                <a:gd name="T50" fmla="*/ 49 w 161"/>
                <a:gd name="T51" fmla="*/ 71 h 192"/>
                <a:gd name="T52" fmla="*/ 48 w 161"/>
                <a:gd name="T53" fmla="*/ 67 h 192"/>
                <a:gd name="T54" fmla="*/ 43 w 161"/>
                <a:gd name="T55" fmla="*/ 54 h 192"/>
                <a:gd name="T56" fmla="*/ 59 w 161"/>
                <a:gd name="T57" fmla="*/ 35 h 192"/>
                <a:gd name="T58" fmla="*/ 61 w 161"/>
                <a:gd name="T59" fmla="*/ 34 h 192"/>
                <a:gd name="T60" fmla="*/ 62 w 161"/>
                <a:gd name="T61" fmla="*/ 31 h 192"/>
                <a:gd name="T62" fmla="*/ 61 w 161"/>
                <a:gd name="T63" fmla="*/ 27 h 192"/>
                <a:gd name="T64" fmla="*/ 81 w 161"/>
                <a:gd name="T65" fmla="*/ 8 h 192"/>
                <a:gd name="T66" fmla="*/ 100 w 161"/>
                <a:gd name="T67" fmla="*/ 27 h 192"/>
                <a:gd name="T68" fmla="*/ 99 w 161"/>
                <a:gd name="T69" fmla="*/ 31 h 192"/>
                <a:gd name="T70" fmla="*/ 100 w 161"/>
                <a:gd name="T71" fmla="*/ 34 h 192"/>
                <a:gd name="T72" fmla="*/ 102 w 161"/>
                <a:gd name="T73" fmla="*/ 35 h 192"/>
                <a:gd name="T74" fmla="*/ 118 w 161"/>
                <a:gd name="T75" fmla="*/ 54 h 192"/>
                <a:gd name="T76" fmla="*/ 113 w 161"/>
                <a:gd name="T77" fmla="*/ 67 h 192"/>
                <a:gd name="T78" fmla="*/ 112 w 161"/>
                <a:gd name="T79" fmla="*/ 71 h 192"/>
                <a:gd name="T80" fmla="*/ 114 w 161"/>
                <a:gd name="T81" fmla="*/ 74 h 192"/>
                <a:gd name="T82" fmla="*/ 121 w 161"/>
                <a:gd name="T83" fmla="*/ 78 h 192"/>
                <a:gd name="T84" fmla="*/ 122 w 161"/>
                <a:gd name="T85" fmla="*/ 78 h 192"/>
                <a:gd name="T86" fmla="*/ 81 w 161"/>
                <a:gd name="T87" fmla="*/ 15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1" h="192">
                  <a:moveTo>
                    <a:pt x="131" y="61"/>
                  </a:moveTo>
                  <a:cubicBezTo>
                    <a:pt x="125" y="71"/>
                    <a:pt x="125" y="71"/>
                    <a:pt x="125" y="71"/>
                  </a:cubicBezTo>
                  <a:cubicBezTo>
                    <a:pt x="124" y="70"/>
                    <a:pt x="123" y="69"/>
                    <a:pt x="122" y="69"/>
                  </a:cubicBezTo>
                  <a:cubicBezTo>
                    <a:pt x="124" y="64"/>
                    <a:pt x="126" y="59"/>
                    <a:pt x="126" y="54"/>
                  </a:cubicBezTo>
                  <a:cubicBezTo>
                    <a:pt x="126" y="42"/>
                    <a:pt x="118" y="32"/>
                    <a:pt x="108" y="28"/>
                  </a:cubicBezTo>
                  <a:cubicBezTo>
                    <a:pt x="108" y="28"/>
                    <a:pt x="108" y="27"/>
                    <a:pt x="108" y="27"/>
                  </a:cubicBezTo>
                  <a:cubicBezTo>
                    <a:pt x="108" y="12"/>
                    <a:pt x="96" y="0"/>
                    <a:pt x="81" y="0"/>
                  </a:cubicBezTo>
                  <a:cubicBezTo>
                    <a:pt x="65" y="0"/>
                    <a:pt x="53" y="12"/>
                    <a:pt x="53" y="27"/>
                  </a:cubicBezTo>
                  <a:cubicBezTo>
                    <a:pt x="53" y="27"/>
                    <a:pt x="53" y="28"/>
                    <a:pt x="53" y="28"/>
                  </a:cubicBezTo>
                  <a:cubicBezTo>
                    <a:pt x="43" y="32"/>
                    <a:pt x="35" y="42"/>
                    <a:pt x="35" y="54"/>
                  </a:cubicBezTo>
                  <a:cubicBezTo>
                    <a:pt x="35" y="59"/>
                    <a:pt x="37" y="64"/>
                    <a:pt x="39" y="69"/>
                  </a:cubicBezTo>
                  <a:cubicBezTo>
                    <a:pt x="38" y="69"/>
                    <a:pt x="37" y="70"/>
                    <a:pt x="36" y="7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0" y="160"/>
                    <a:pt x="58" y="164"/>
                    <a:pt x="77" y="163"/>
                  </a:cubicBezTo>
                  <a:cubicBezTo>
                    <a:pt x="77" y="188"/>
                    <a:pt x="77" y="188"/>
                    <a:pt x="77" y="188"/>
                  </a:cubicBezTo>
                  <a:cubicBezTo>
                    <a:pt x="77" y="190"/>
                    <a:pt x="78" y="192"/>
                    <a:pt x="81" y="192"/>
                  </a:cubicBezTo>
                  <a:cubicBezTo>
                    <a:pt x="83" y="192"/>
                    <a:pt x="85" y="190"/>
                    <a:pt x="85" y="188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103" y="164"/>
                    <a:pt x="161" y="160"/>
                    <a:pt x="131" y="61"/>
                  </a:cubicBezTo>
                  <a:close/>
                  <a:moveTo>
                    <a:pt x="81" y="158"/>
                  </a:moveTo>
                  <a:cubicBezTo>
                    <a:pt x="81" y="158"/>
                    <a:pt x="81" y="158"/>
                    <a:pt x="81" y="158"/>
                  </a:cubicBezTo>
                  <a:cubicBezTo>
                    <a:pt x="80" y="158"/>
                    <a:pt x="80" y="158"/>
                    <a:pt x="80" y="15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2" y="76"/>
                    <a:pt x="44" y="75"/>
                    <a:pt x="47" y="74"/>
                  </a:cubicBezTo>
                  <a:cubicBezTo>
                    <a:pt x="48" y="74"/>
                    <a:pt x="49" y="73"/>
                    <a:pt x="49" y="71"/>
                  </a:cubicBezTo>
                  <a:cubicBezTo>
                    <a:pt x="50" y="70"/>
                    <a:pt x="49" y="68"/>
                    <a:pt x="48" y="67"/>
                  </a:cubicBezTo>
                  <a:cubicBezTo>
                    <a:pt x="45" y="64"/>
                    <a:pt x="43" y="59"/>
                    <a:pt x="43" y="54"/>
                  </a:cubicBezTo>
                  <a:cubicBezTo>
                    <a:pt x="43" y="45"/>
                    <a:pt x="50" y="37"/>
                    <a:pt x="59" y="35"/>
                  </a:cubicBezTo>
                  <a:cubicBezTo>
                    <a:pt x="60" y="35"/>
                    <a:pt x="60" y="34"/>
                    <a:pt x="61" y="34"/>
                  </a:cubicBezTo>
                  <a:cubicBezTo>
                    <a:pt x="62" y="33"/>
                    <a:pt x="62" y="32"/>
                    <a:pt x="62" y="31"/>
                  </a:cubicBezTo>
                  <a:cubicBezTo>
                    <a:pt x="61" y="29"/>
                    <a:pt x="61" y="28"/>
                    <a:pt x="61" y="27"/>
                  </a:cubicBezTo>
                  <a:cubicBezTo>
                    <a:pt x="61" y="16"/>
                    <a:pt x="70" y="8"/>
                    <a:pt x="81" y="8"/>
                  </a:cubicBezTo>
                  <a:cubicBezTo>
                    <a:pt x="91" y="8"/>
                    <a:pt x="100" y="16"/>
                    <a:pt x="100" y="27"/>
                  </a:cubicBezTo>
                  <a:cubicBezTo>
                    <a:pt x="100" y="28"/>
                    <a:pt x="100" y="29"/>
                    <a:pt x="99" y="31"/>
                  </a:cubicBezTo>
                  <a:cubicBezTo>
                    <a:pt x="99" y="32"/>
                    <a:pt x="99" y="33"/>
                    <a:pt x="100" y="34"/>
                  </a:cubicBezTo>
                  <a:cubicBezTo>
                    <a:pt x="101" y="34"/>
                    <a:pt x="101" y="35"/>
                    <a:pt x="102" y="35"/>
                  </a:cubicBezTo>
                  <a:cubicBezTo>
                    <a:pt x="111" y="37"/>
                    <a:pt x="118" y="45"/>
                    <a:pt x="118" y="54"/>
                  </a:cubicBezTo>
                  <a:cubicBezTo>
                    <a:pt x="118" y="59"/>
                    <a:pt x="116" y="64"/>
                    <a:pt x="113" y="67"/>
                  </a:cubicBezTo>
                  <a:cubicBezTo>
                    <a:pt x="112" y="68"/>
                    <a:pt x="111" y="70"/>
                    <a:pt x="112" y="71"/>
                  </a:cubicBezTo>
                  <a:cubicBezTo>
                    <a:pt x="112" y="73"/>
                    <a:pt x="113" y="74"/>
                    <a:pt x="114" y="74"/>
                  </a:cubicBezTo>
                  <a:cubicBezTo>
                    <a:pt x="117" y="75"/>
                    <a:pt x="119" y="76"/>
                    <a:pt x="121" y="78"/>
                  </a:cubicBezTo>
                  <a:cubicBezTo>
                    <a:pt x="121" y="78"/>
                    <a:pt x="121" y="78"/>
                    <a:pt x="122" y="78"/>
                  </a:cubicBezTo>
                  <a:lnTo>
                    <a:pt x="8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0" name="Oval 110"/>
            <p:cNvSpPr>
              <a:spLocks noChangeArrowheads="1"/>
            </p:cNvSpPr>
            <p:nvPr/>
          </p:nvSpPr>
          <p:spPr bwMode="auto">
            <a:xfrm>
              <a:off x="6552" y="2839"/>
              <a:ext cx="17" cy="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1" name="Oval 111"/>
            <p:cNvSpPr>
              <a:spLocks noChangeArrowheads="1"/>
            </p:cNvSpPr>
            <p:nvPr/>
          </p:nvSpPr>
          <p:spPr bwMode="auto">
            <a:xfrm>
              <a:off x="6525" y="2889"/>
              <a:ext cx="18" cy="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2" name="Oval 112"/>
            <p:cNvSpPr>
              <a:spLocks noChangeArrowheads="1"/>
            </p:cNvSpPr>
            <p:nvPr/>
          </p:nvSpPr>
          <p:spPr bwMode="auto">
            <a:xfrm>
              <a:off x="6575" y="2909"/>
              <a:ext cx="18" cy="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3" name="Oval 113"/>
            <p:cNvSpPr>
              <a:spLocks noChangeArrowheads="1"/>
            </p:cNvSpPr>
            <p:nvPr/>
          </p:nvSpPr>
          <p:spPr bwMode="auto">
            <a:xfrm>
              <a:off x="6547" y="2948"/>
              <a:ext cx="18" cy="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4" name="Freeform 114"/>
            <p:cNvSpPr/>
            <p:nvPr/>
          </p:nvSpPr>
          <p:spPr bwMode="auto">
            <a:xfrm>
              <a:off x="2523" y="3102"/>
              <a:ext cx="267" cy="21"/>
            </a:xfrm>
            <a:custGeom>
              <a:avLst/>
              <a:gdLst>
                <a:gd name="T0" fmla="*/ 138 w 144"/>
                <a:gd name="T1" fmla="*/ 0 h 11"/>
                <a:gd name="T2" fmla="*/ 6 w 144"/>
                <a:gd name="T3" fmla="*/ 0 h 11"/>
                <a:gd name="T4" fmla="*/ 0 w 144"/>
                <a:gd name="T5" fmla="*/ 6 h 11"/>
                <a:gd name="T6" fmla="*/ 6 w 144"/>
                <a:gd name="T7" fmla="*/ 11 h 11"/>
                <a:gd name="T8" fmla="*/ 138 w 144"/>
                <a:gd name="T9" fmla="*/ 11 h 11"/>
                <a:gd name="T10" fmla="*/ 144 w 144"/>
                <a:gd name="T11" fmla="*/ 6 h 11"/>
                <a:gd name="T12" fmla="*/ 138 w 14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1">
                  <a:moveTo>
                    <a:pt x="13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1" y="11"/>
                    <a:pt x="144" y="9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5" name="Freeform 115"/>
            <p:cNvSpPr/>
            <p:nvPr/>
          </p:nvSpPr>
          <p:spPr bwMode="auto">
            <a:xfrm>
              <a:off x="2707" y="2804"/>
              <a:ext cx="14" cy="50"/>
            </a:xfrm>
            <a:custGeom>
              <a:avLst/>
              <a:gdLst>
                <a:gd name="T0" fmla="*/ 4 w 8"/>
                <a:gd name="T1" fmla="*/ 27 h 27"/>
                <a:gd name="T2" fmla="*/ 8 w 8"/>
                <a:gd name="T3" fmla="*/ 23 h 27"/>
                <a:gd name="T4" fmla="*/ 8 w 8"/>
                <a:gd name="T5" fmla="*/ 4 h 27"/>
                <a:gd name="T6" fmla="*/ 4 w 8"/>
                <a:gd name="T7" fmla="*/ 0 h 27"/>
                <a:gd name="T8" fmla="*/ 0 w 8"/>
                <a:gd name="T9" fmla="*/ 4 h 27"/>
                <a:gd name="T10" fmla="*/ 0 w 8"/>
                <a:gd name="T11" fmla="*/ 23 h 27"/>
                <a:gd name="T12" fmla="*/ 4 w 8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4" y="27"/>
                  </a:moveTo>
                  <a:cubicBezTo>
                    <a:pt x="6" y="27"/>
                    <a:pt x="8" y="25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6" name="Freeform 116"/>
            <p:cNvSpPr/>
            <p:nvPr/>
          </p:nvSpPr>
          <p:spPr bwMode="auto">
            <a:xfrm>
              <a:off x="2649" y="2766"/>
              <a:ext cx="15" cy="88"/>
            </a:xfrm>
            <a:custGeom>
              <a:avLst/>
              <a:gdLst>
                <a:gd name="T0" fmla="*/ 4 w 8"/>
                <a:gd name="T1" fmla="*/ 47 h 47"/>
                <a:gd name="T2" fmla="*/ 8 w 8"/>
                <a:gd name="T3" fmla="*/ 43 h 47"/>
                <a:gd name="T4" fmla="*/ 8 w 8"/>
                <a:gd name="T5" fmla="*/ 4 h 47"/>
                <a:gd name="T6" fmla="*/ 4 w 8"/>
                <a:gd name="T7" fmla="*/ 0 h 47"/>
                <a:gd name="T8" fmla="*/ 0 w 8"/>
                <a:gd name="T9" fmla="*/ 4 h 47"/>
                <a:gd name="T10" fmla="*/ 0 w 8"/>
                <a:gd name="T11" fmla="*/ 43 h 47"/>
                <a:gd name="T12" fmla="*/ 4 w 8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7">
                  <a:moveTo>
                    <a:pt x="4" y="47"/>
                  </a:moveTo>
                  <a:cubicBezTo>
                    <a:pt x="6" y="47"/>
                    <a:pt x="8" y="45"/>
                    <a:pt x="8" y="4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2" y="47"/>
                    <a:pt x="4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7" name="Freeform 117"/>
            <p:cNvSpPr/>
            <p:nvPr/>
          </p:nvSpPr>
          <p:spPr bwMode="auto">
            <a:xfrm>
              <a:off x="2592" y="2804"/>
              <a:ext cx="15" cy="50"/>
            </a:xfrm>
            <a:custGeom>
              <a:avLst/>
              <a:gdLst>
                <a:gd name="T0" fmla="*/ 4 w 8"/>
                <a:gd name="T1" fmla="*/ 27 h 27"/>
                <a:gd name="T2" fmla="*/ 8 w 8"/>
                <a:gd name="T3" fmla="*/ 23 h 27"/>
                <a:gd name="T4" fmla="*/ 8 w 8"/>
                <a:gd name="T5" fmla="*/ 4 h 27"/>
                <a:gd name="T6" fmla="*/ 4 w 8"/>
                <a:gd name="T7" fmla="*/ 0 h 27"/>
                <a:gd name="T8" fmla="*/ 0 w 8"/>
                <a:gd name="T9" fmla="*/ 4 h 27"/>
                <a:gd name="T10" fmla="*/ 0 w 8"/>
                <a:gd name="T11" fmla="*/ 23 h 27"/>
                <a:gd name="T12" fmla="*/ 4 w 8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4" y="27"/>
                  </a:moveTo>
                  <a:cubicBezTo>
                    <a:pt x="6" y="27"/>
                    <a:pt x="8" y="25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8" name="Freeform 118"/>
            <p:cNvSpPr>
              <a:spLocks noEditPoints="1"/>
            </p:cNvSpPr>
            <p:nvPr/>
          </p:nvSpPr>
          <p:spPr bwMode="auto">
            <a:xfrm>
              <a:off x="2560" y="2878"/>
              <a:ext cx="258" cy="196"/>
            </a:xfrm>
            <a:custGeom>
              <a:avLst/>
              <a:gdLst>
                <a:gd name="T0" fmla="*/ 120 w 139"/>
                <a:gd name="T1" fmla="*/ 9 h 106"/>
                <a:gd name="T2" fmla="*/ 104 w 139"/>
                <a:gd name="T3" fmla="*/ 9 h 106"/>
                <a:gd name="T4" fmla="*/ 103 w 139"/>
                <a:gd name="T5" fmla="*/ 9 h 106"/>
                <a:gd name="T6" fmla="*/ 104 w 139"/>
                <a:gd name="T7" fmla="*/ 0 h 106"/>
                <a:gd name="T8" fmla="*/ 0 w 139"/>
                <a:gd name="T9" fmla="*/ 0 h 106"/>
                <a:gd name="T10" fmla="*/ 10 w 139"/>
                <a:gd name="T11" fmla="*/ 106 h 106"/>
                <a:gd name="T12" fmla="*/ 94 w 139"/>
                <a:gd name="T13" fmla="*/ 106 h 106"/>
                <a:gd name="T14" fmla="*/ 97 w 139"/>
                <a:gd name="T15" fmla="*/ 70 h 106"/>
                <a:gd name="T16" fmla="*/ 97 w 139"/>
                <a:gd name="T17" fmla="*/ 70 h 106"/>
                <a:gd name="T18" fmla="*/ 114 w 139"/>
                <a:gd name="T19" fmla="*/ 70 h 106"/>
                <a:gd name="T20" fmla="*/ 134 w 139"/>
                <a:gd name="T21" fmla="*/ 53 h 106"/>
                <a:gd name="T22" fmla="*/ 139 w 139"/>
                <a:gd name="T23" fmla="*/ 28 h 106"/>
                <a:gd name="T24" fmla="*/ 139 w 139"/>
                <a:gd name="T25" fmla="*/ 27 h 106"/>
                <a:gd name="T26" fmla="*/ 120 w 139"/>
                <a:gd name="T27" fmla="*/ 9 h 106"/>
                <a:gd name="T28" fmla="*/ 126 w 139"/>
                <a:gd name="T29" fmla="*/ 52 h 106"/>
                <a:gd name="T30" fmla="*/ 126 w 139"/>
                <a:gd name="T31" fmla="*/ 53 h 106"/>
                <a:gd name="T32" fmla="*/ 114 w 139"/>
                <a:gd name="T33" fmla="*/ 62 h 106"/>
                <a:gd name="T34" fmla="*/ 98 w 139"/>
                <a:gd name="T35" fmla="*/ 62 h 106"/>
                <a:gd name="T36" fmla="*/ 102 w 139"/>
                <a:gd name="T37" fmla="*/ 17 h 106"/>
                <a:gd name="T38" fmla="*/ 104 w 139"/>
                <a:gd name="T39" fmla="*/ 17 h 106"/>
                <a:gd name="T40" fmla="*/ 120 w 139"/>
                <a:gd name="T41" fmla="*/ 17 h 106"/>
                <a:gd name="T42" fmla="*/ 132 w 139"/>
                <a:gd name="T43" fmla="*/ 26 h 106"/>
                <a:gd name="T44" fmla="*/ 126 w 139"/>
                <a:gd name="T45" fmla="*/ 5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9" h="106">
                  <a:moveTo>
                    <a:pt x="120" y="9"/>
                  </a:moveTo>
                  <a:cubicBezTo>
                    <a:pt x="104" y="9"/>
                    <a:pt x="104" y="9"/>
                    <a:pt x="104" y="9"/>
                  </a:cubicBezTo>
                  <a:cubicBezTo>
                    <a:pt x="104" y="9"/>
                    <a:pt x="103" y="9"/>
                    <a:pt x="103" y="9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25" y="70"/>
                    <a:pt x="134" y="63"/>
                    <a:pt x="134" y="53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17"/>
                    <a:pt x="131" y="9"/>
                    <a:pt x="120" y="9"/>
                  </a:cubicBezTo>
                  <a:close/>
                  <a:moveTo>
                    <a:pt x="126" y="52"/>
                  </a:moveTo>
                  <a:cubicBezTo>
                    <a:pt x="126" y="52"/>
                    <a:pt x="126" y="53"/>
                    <a:pt x="126" y="53"/>
                  </a:cubicBezTo>
                  <a:cubicBezTo>
                    <a:pt x="126" y="58"/>
                    <a:pt x="121" y="62"/>
                    <a:pt x="114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3" y="17"/>
                    <a:pt x="103" y="17"/>
                    <a:pt x="104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6" y="17"/>
                    <a:pt x="131" y="21"/>
                    <a:pt x="132" y="26"/>
                  </a:cubicBezTo>
                  <a:lnTo>
                    <a:pt x="12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19" name="Freeform 119"/>
            <p:cNvSpPr/>
            <p:nvPr/>
          </p:nvSpPr>
          <p:spPr bwMode="auto">
            <a:xfrm>
              <a:off x="5605" y="415"/>
              <a:ext cx="282" cy="263"/>
            </a:xfrm>
            <a:custGeom>
              <a:avLst/>
              <a:gdLst>
                <a:gd name="T0" fmla="*/ 23 w 152"/>
                <a:gd name="T1" fmla="*/ 133 h 142"/>
                <a:gd name="T2" fmla="*/ 28 w 152"/>
                <a:gd name="T3" fmla="*/ 95 h 142"/>
                <a:gd name="T4" fmla="*/ 27 w 152"/>
                <a:gd name="T5" fmla="*/ 90 h 142"/>
                <a:gd name="T6" fmla="*/ 28 w 152"/>
                <a:gd name="T7" fmla="*/ 69 h 142"/>
                <a:gd name="T8" fmla="*/ 39 w 152"/>
                <a:gd name="T9" fmla="*/ 57 h 142"/>
                <a:gd name="T10" fmla="*/ 45 w 152"/>
                <a:gd name="T11" fmla="*/ 51 h 142"/>
                <a:gd name="T12" fmla="*/ 49 w 152"/>
                <a:gd name="T13" fmla="*/ 46 h 142"/>
                <a:gd name="T14" fmla="*/ 63 w 152"/>
                <a:gd name="T15" fmla="*/ 32 h 142"/>
                <a:gd name="T16" fmla="*/ 101 w 152"/>
                <a:gd name="T17" fmla="*/ 25 h 142"/>
                <a:gd name="T18" fmla="*/ 111 w 152"/>
                <a:gd name="T19" fmla="*/ 25 h 142"/>
                <a:gd name="T20" fmla="*/ 132 w 152"/>
                <a:gd name="T21" fmla="*/ 25 h 142"/>
                <a:gd name="T22" fmla="*/ 152 w 152"/>
                <a:gd name="T23" fmla="*/ 18 h 142"/>
                <a:gd name="T24" fmla="*/ 96 w 152"/>
                <a:gd name="T25" fmla="*/ 0 h 142"/>
                <a:gd name="T26" fmla="*/ 0 w 152"/>
                <a:gd name="T27" fmla="*/ 96 h 142"/>
                <a:gd name="T28" fmla="*/ 12 w 152"/>
                <a:gd name="T29" fmla="*/ 142 h 142"/>
                <a:gd name="T30" fmla="*/ 23 w 152"/>
                <a:gd name="T31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42">
                  <a:moveTo>
                    <a:pt x="23" y="133"/>
                  </a:moveTo>
                  <a:cubicBezTo>
                    <a:pt x="29" y="120"/>
                    <a:pt x="29" y="106"/>
                    <a:pt x="28" y="95"/>
                  </a:cubicBezTo>
                  <a:cubicBezTo>
                    <a:pt x="28" y="93"/>
                    <a:pt x="27" y="92"/>
                    <a:pt x="27" y="90"/>
                  </a:cubicBezTo>
                  <a:cubicBezTo>
                    <a:pt x="26" y="83"/>
                    <a:pt x="25" y="75"/>
                    <a:pt x="28" y="69"/>
                  </a:cubicBezTo>
                  <a:cubicBezTo>
                    <a:pt x="30" y="64"/>
                    <a:pt x="35" y="60"/>
                    <a:pt x="39" y="57"/>
                  </a:cubicBezTo>
                  <a:cubicBezTo>
                    <a:pt x="41" y="55"/>
                    <a:pt x="44" y="53"/>
                    <a:pt x="45" y="51"/>
                  </a:cubicBezTo>
                  <a:cubicBezTo>
                    <a:pt x="47" y="49"/>
                    <a:pt x="48" y="48"/>
                    <a:pt x="49" y="46"/>
                  </a:cubicBezTo>
                  <a:cubicBezTo>
                    <a:pt x="53" y="41"/>
                    <a:pt x="57" y="35"/>
                    <a:pt x="63" y="32"/>
                  </a:cubicBezTo>
                  <a:cubicBezTo>
                    <a:pt x="75" y="26"/>
                    <a:pt x="90" y="25"/>
                    <a:pt x="101" y="25"/>
                  </a:cubicBezTo>
                  <a:cubicBezTo>
                    <a:pt x="104" y="25"/>
                    <a:pt x="108" y="25"/>
                    <a:pt x="111" y="25"/>
                  </a:cubicBezTo>
                  <a:cubicBezTo>
                    <a:pt x="118" y="25"/>
                    <a:pt x="126" y="26"/>
                    <a:pt x="132" y="25"/>
                  </a:cubicBezTo>
                  <a:cubicBezTo>
                    <a:pt x="143" y="23"/>
                    <a:pt x="149" y="21"/>
                    <a:pt x="152" y="18"/>
                  </a:cubicBezTo>
                  <a:cubicBezTo>
                    <a:pt x="136" y="7"/>
                    <a:pt x="117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13"/>
                    <a:pt x="4" y="129"/>
                    <a:pt x="12" y="142"/>
                  </a:cubicBezTo>
                  <a:cubicBezTo>
                    <a:pt x="16" y="141"/>
                    <a:pt x="21" y="137"/>
                    <a:pt x="2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0" name="Freeform 120"/>
            <p:cNvSpPr>
              <a:spLocks noEditPoints="1"/>
            </p:cNvSpPr>
            <p:nvPr/>
          </p:nvSpPr>
          <p:spPr bwMode="auto">
            <a:xfrm>
              <a:off x="5635" y="458"/>
              <a:ext cx="326" cy="313"/>
            </a:xfrm>
            <a:custGeom>
              <a:avLst/>
              <a:gdLst>
                <a:gd name="T0" fmla="*/ 143 w 176"/>
                <a:gd name="T1" fmla="*/ 0 h 169"/>
                <a:gd name="T2" fmla="*/ 117 w 176"/>
                <a:gd name="T3" fmla="*/ 10 h 169"/>
                <a:gd name="T4" fmla="*/ 95 w 176"/>
                <a:gd name="T5" fmla="*/ 10 h 169"/>
                <a:gd name="T6" fmla="*/ 85 w 176"/>
                <a:gd name="T7" fmla="*/ 10 h 169"/>
                <a:gd name="T8" fmla="*/ 50 w 176"/>
                <a:gd name="T9" fmla="*/ 16 h 169"/>
                <a:gd name="T10" fmla="*/ 39 w 176"/>
                <a:gd name="T11" fmla="*/ 28 h 169"/>
                <a:gd name="T12" fmla="*/ 36 w 176"/>
                <a:gd name="T13" fmla="*/ 33 h 169"/>
                <a:gd name="T14" fmla="*/ 28 w 176"/>
                <a:gd name="T15" fmla="*/ 40 h 169"/>
                <a:gd name="T16" fmla="*/ 19 w 176"/>
                <a:gd name="T17" fmla="*/ 49 h 169"/>
                <a:gd name="T18" fmla="*/ 19 w 176"/>
                <a:gd name="T19" fmla="*/ 66 h 169"/>
                <a:gd name="T20" fmla="*/ 20 w 176"/>
                <a:gd name="T21" fmla="*/ 71 h 169"/>
                <a:gd name="T22" fmla="*/ 14 w 176"/>
                <a:gd name="T23" fmla="*/ 113 h 169"/>
                <a:gd name="T24" fmla="*/ 0 w 176"/>
                <a:gd name="T25" fmla="*/ 126 h 169"/>
                <a:gd name="T26" fmla="*/ 80 w 176"/>
                <a:gd name="T27" fmla="*/ 169 h 169"/>
                <a:gd name="T28" fmla="*/ 176 w 176"/>
                <a:gd name="T29" fmla="*/ 73 h 169"/>
                <a:gd name="T30" fmla="*/ 143 w 176"/>
                <a:gd name="T31" fmla="*/ 0 h 169"/>
                <a:gd name="T32" fmla="*/ 80 w 176"/>
                <a:gd name="T33" fmla="*/ 104 h 169"/>
                <a:gd name="T34" fmla="*/ 49 w 176"/>
                <a:gd name="T35" fmla="*/ 73 h 169"/>
                <a:gd name="T36" fmla="*/ 80 w 176"/>
                <a:gd name="T37" fmla="*/ 42 h 169"/>
                <a:gd name="T38" fmla="*/ 111 w 176"/>
                <a:gd name="T39" fmla="*/ 73 h 169"/>
                <a:gd name="T40" fmla="*/ 80 w 176"/>
                <a:gd name="T41" fmla="*/ 10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169">
                  <a:moveTo>
                    <a:pt x="143" y="0"/>
                  </a:moveTo>
                  <a:cubicBezTo>
                    <a:pt x="137" y="5"/>
                    <a:pt x="129" y="8"/>
                    <a:pt x="117" y="10"/>
                  </a:cubicBezTo>
                  <a:cubicBezTo>
                    <a:pt x="110" y="11"/>
                    <a:pt x="102" y="10"/>
                    <a:pt x="95" y="10"/>
                  </a:cubicBezTo>
                  <a:cubicBezTo>
                    <a:pt x="92" y="10"/>
                    <a:pt x="88" y="10"/>
                    <a:pt x="85" y="10"/>
                  </a:cubicBezTo>
                  <a:cubicBezTo>
                    <a:pt x="75" y="10"/>
                    <a:pt x="62" y="10"/>
                    <a:pt x="50" y="16"/>
                  </a:cubicBezTo>
                  <a:cubicBezTo>
                    <a:pt x="46" y="18"/>
                    <a:pt x="43" y="23"/>
                    <a:pt x="39" y="28"/>
                  </a:cubicBezTo>
                  <a:cubicBezTo>
                    <a:pt x="38" y="30"/>
                    <a:pt x="37" y="31"/>
                    <a:pt x="36" y="33"/>
                  </a:cubicBezTo>
                  <a:cubicBezTo>
                    <a:pt x="33" y="36"/>
                    <a:pt x="31" y="38"/>
                    <a:pt x="28" y="40"/>
                  </a:cubicBezTo>
                  <a:cubicBezTo>
                    <a:pt x="24" y="43"/>
                    <a:pt x="21" y="46"/>
                    <a:pt x="19" y="49"/>
                  </a:cubicBezTo>
                  <a:cubicBezTo>
                    <a:pt x="17" y="53"/>
                    <a:pt x="18" y="60"/>
                    <a:pt x="19" y="66"/>
                  </a:cubicBezTo>
                  <a:cubicBezTo>
                    <a:pt x="19" y="68"/>
                    <a:pt x="20" y="69"/>
                    <a:pt x="20" y="71"/>
                  </a:cubicBezTo>
                  <a:cubicBezTo>
                    <a:pt x="21" y="83"/>
                    <a:pt x="21" y="99"/>
                    <a:pt x="14" y="113"/>
                  </a:cubicBezTo>
                  <a:cubicBezTo>
                    <a:pt x="11" y="119"/>
                    <a:pt x="6" y="124"/>
                    <a:pt x="0" y="126"/>
                  </a:cubicBezTo>
                  <a:cubicBezTo>
                    <a:pt x="17" y="152"/>
                    <a:pt x="47" y="169"/>
                    <a:pt x="80" y="169"/>
                  </a:cubicBezTo>
                  <a:cubicBezTo>
                    <a:pt x="133" y="169"/>
                    <a:pt x="176" y="126"/>
                    <a:pt x="176" y="73"/>
                  </a:cubicBezTo>
                  <a:cubicBezTo>
                    <a:pt x="176" y="44"/>
                    <a:pt x="163" y="18"/>
                    <a:pt x="143" y="0"/>
                  </a:cubicBezTo>
                  <a:close/>
                  <a:moveTo>
                    <a:pt x="80" y="104"/>
                  </a:moveTo>
                  <a:cubicBezTo>
                    <a:pt x="63" y="104"/>
                    <a:pt x="49" y="90"/>
                    <a:pt x="49" y="73"/>
                  </a:cubicBezTo>
                  <a:cubicBezTo>
                    <a:pt x="49" y="56"/>
                    <a:pt x="63" y="42"/>
                    <a:pt x="80" y="42"/>
                  </a:cubicBezTo>
                  <a:cubicBezTo>
                    <a:pt x="97" y="42"/>
                    <a:pt x="111" y="56"/>
                    <a:pt x="111" y="73"/>
                  </a:cubicBezTo>
                  <a:cubicBezTo>
                    <a:pt x="111" y="90"/>
                    <a:pt x="97" y="104"/>
                    <a:pt x="80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1" name="Freeform 121"/>
            <p:cNvSpPr/>
            <p:nvPr/>
          </p:nvSpPr>
          <p:spPr bwMode="auto">
            <a:xfrm>
              <a:off x="998" y="2770"/>
              <a:ext cx="239" cy="356"/>
            </a:xfrm>
            <a:custGeom>
              <a:avLst/>
              <a:gdLst>
                <a:gd name="T0" fmla="*/ 129 w 129"/>
                <a:gd name="T1" fmla="*/ 30 h 192"/>
                <a:gd name="T2" fmla="*/ 89 w 129"/>
                <a:gd name="T3" fmla="*/ 0 h 192"/>
                <a:gd name="T4" fmla="*/ 40 w 129"/>
                <a:gd name="T5" fmla="*/ 0 h 192"/>
                <a:gd name="T6" fmla="*/ 0 w 129"/>
                <a:gd name="T7" fmla="*/ 30 h 192"/>
                <a:gd name="T8" fmla="*/ 40 w 129"/>
                <a:gd name="T9" fmla="*/ 59 h 192"/>
                <a:gd name="T10" fmla="*/ 60 w 129"/>
                <a:gd name="T11" fmla="*/ 59 h 192"/>
                <a:gd name="T12" fmla="*/ 59 w 129"/>
                <a:gd name="T13" fmla="*/ 62 h 192"/>
                <a:gd name="T14" fmla="*/ 59 w 129"/>
                <a:gd name="T15" fmla="*/ 92 h 192"/>
                <a:gd name="T16" fmla="*/ 63 w 129"/>
                <a:gd name="T17" fmla="*/ 97 h 192"/>
                <a:gd name="T18" fmla="*/ 91 w 129"/>
                <a:gd name="T19" fmla="*/ 112 h 192"/>
                <a:gd name="T20" fmla="*/ 70 w 129"/>
                <a:gd name="T21" fmla="*/ 123 h 192"/>
                <a:gd name="T22" fmla="*/ 41 w 129"/>
                <a:gd name="T23" fmla="*/ 144 h 192"/>
                <a:gd name="T24" fmla="*/ 66 w 129"/>
                <a:gd name="T25" fmla="*/ 165 h 192"/>
                <a:gd name="T26" fmla="*/ 66 w 129"/>
                <a:gd name="T27" fmla="*/ 187 h 192"/>
                <a:gd name="T28" fmla="*/ 71 w 129"/>
                <a:gd name="T29" fmla="*/ 192 h 192"/>
                <a:gd name="T30" fmla="*/ 77 w 129"/>
                <a:gd name="T31" fmla="*/ 187 h 192"/>
                <a:gd name="T32" fmla="*/ 77 w 129"/>
                <a:gd name="T33" fmla="*/ 161 h 192"/>
                <a:gd name="T34" fmla="*/ 73 w 129"/>
                <a:gd name="T35" fmla="*/ 156 h 192"/>
                <a:gd name="T36" fmla="*/ 52 w 129"/>
                <a:gd name="T37" fmla="*/ 145 h 192"/>
                <a:gd name="T38" fmla="*/ 73 w 129"/>
                <a:gd name="T39" fmla="*/ 134 h 192"/>
                <a:gd name="T40" fmla="*/ 102 w 129"/>
                <a:gd name="T41" fmla="*/ 112 h 192"/>
                <a:gd name="T42" fmla="*/ 70 w 129"/>
                <a:gd name="T43" fmla="*/ 88 h 192"/>
                <a:gd name="T44" fmla="*/ 70 w 129"/>
                <a:gd name="T45" fmla="*/ 62 h 192"/>
                <a:gd name="T46" fmla="*/ 69 w 129"/>
                <a:gd name="T47" fmla="*/ 59 h 192"/>
                <a:gd name="T48" fmla="*/ 89 w 129"/>
                <a:gd name="T49" fmla="*/ 59 h 192"/>
                <a:gd name="T50" fmla="*/ 129 w 129"/>
                <a:gd name="T51" fmla="*/ 3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192">
                  <a:moveTo>
                    <a:pt x="129" y="30"/>
                  </a:moveTo>
                  <a:cubicBezTo>
                    <a:pt x="129" y="14"/>
                    <a:pt x="111" y="0"/>
                    <a:pt x="8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4"/>
                    <a:pt x="0" y="30"/>
                  </a:cubicBezTo>
                  <a:cubicBezTo>
                    <a:pt x="0" y="46"/>
                    <a:pt x="18" y="59"/>
                    <a:pt x="4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9" y="60"/>
                    <a:pt x="59" y="61"/>
                    <a:pt x="59" y="62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59" y="95"/>
                    <a:pt x="60" y="97"/>
                    <a:pt x="63" y="97"/>
                  </a:cubicBezTo>
                  <a:cubicBezTo>
                    <a:pt x="76" y="102"/>
                    <a:pt x="89" y="109"/>
                    <a:pt x="91" y="112"/>
                  </a:cubicBezTo>
                  <a:cubicBezTo>
                    <a:pt x="91" y="116"/>
                    <a:pt x="77" y="121"/>
                    <a:pt x="70" y="123"/>
                  </a:cubicBezTo>
                  <a:cubicBezTo>
                    <a:pt x="55" y="128"/>
                    <a:pt x="42" y="133"/>
                    <a:pt x="41" y="144"/>
                  </a:cubicBezTo>
                  <a:cubicBezTo>
                    <a:pt x="40" y="153"/>
                    <a:pt x="53" y="160"/>
                    <a:pt x="66" y="165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6" y="190"/>
                    <a:pt x="68" y="192"/>
                    <a:pt x="71" y="192"/>
                  </a:cubicBezTo>
                  <a:cubicBezTo>
                    <a:pt x="74" y="192"/>
                    <a:pt x="77" y="190"/>
                    <a:pt x="77" y="187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59"/>
                    <a:pt x="75" y="157"/>
                    <a:pt x="73" y="156"/>
                  </a:cubicBezTo>
                  <a:cubicBezTo>
                    <a:pt x="64" y="153"/>
                    <a:pt x="54" y="147"/>
                    <a:pt x="52" y="145"/>
                  </a:cubicBezTo>
                  <a:cubicBezTo>
                    <a:pt x="54" y="141"/>
                    <a:pt x="66" y="137"/>
                    <a:pt x="73" y="134"/>
                  </a:cubicBezTo>
                  <a:cubicBezTo>
                    <a:pt x="87" y="129"/>
                    <a:pt x="102" y="123"/>
                    <a:pt x="102" y="112"/>
                  </a:cubicBezTo>
                  <a:cubicBezTo>
                    <a:pt x="102" y="101"/>
                    <a:pt x="83" y="93"/>
                    <a:pt x="70" y="88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1"/>
                    <a:pt x="70" y="60"/>
                    <a:pt x="69" y="59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111" y="59"/>
                    <a:pt x="129" y="46"/>
                    <a:pt x="12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2" name="Freeform 122"/>
            <p:cNvSpPr>
              <a:spLocks noEditPoints="1"/>
            </p:cNvSpPr>
            <p:nvPr/>
          </p:nvSpPr>
          <p:spPr bwMode="auto">
            <a:xfrm>
              <a:off x="160" y="495"/>
              <a:ext cx="375" cy="211"/>
            </a:xfrm>
            <a:custGeom>
              <a:avLst/>
              <a:gdLst>
                <a:gd name="T0" fmla="*/ 131 w 202"/>
                <a:gd name="T1" fmla="*/ 12 h 114"/>
                <a:gd name="T2" fmla="*/ 129 w 202"/>
                <a:gd name="T3" fmla="*/ 11 h 114"/>
                <a:gd name="T4" fmla="*/ 101 w 202"/>
                <a:gd name="T5" fmla="*/ 7 h 114"/>
                <a:gd name="T6" fmla="*/ 78 w 202"/>
                <a:gd name="T7" fmla="*/ 2 h 114"/>
                <a:gd name="T8" fmla="*/ 61 w 202"/>
                <a:gd name="T9" fmla="*/ 23 h 114"/>
                <a:gd name="T10" fmla="*/ 1 w 202"/>
                <a:gd name="T11" fmla="*/ 84 h 114"/>
                <a:gd name="T12" fmla="*/ 13 w 202"/>
                <a:gd name="T13" fmla="*/ 98 h 114"/>
                <a:gd name="T14" fmla="*/ 190 w 202"/>
                <a:gd name="T15" fmla="*/ 61 h 114"/>
                <a:gd name="T16" fmla="*/ 135 w 202"/>
                <a:gd name="T17" fmla="*/ 23 h 114"/>
                <a:gd name="T18" fmla="*/ 135 w 202"/>
                <a:gd name="T19" fmla="*/ 20 h 114"/>
                <a:gd name="T20" fmla="*/ 135 w 202"/>
                <a:gd name="T21" fmla="*/ 20 h 114"/>
                <a:gd name="T22" fmla="*/ 132 w 202"/>
                <a:gd name="T23" fmla="*/ 13 h 114"/>
                <a:gd name="T24" fmla="*/ 135 w 202"/>
                <a:gd name="T25" fmla="*/ 19 h 114"/>
                <a:gd name="T26" fmla="*/ 135 w 202"/>
                <a:gd name="T27" fmla="*/ 19 h 114"/>
                <a:gd name="T28" fmla="*/ 134 w 202"/>
                <a:gd name="T29" fmla="*/ 17 h 114"/>
                <a:gd name="T30" fmla="*/ 134 w 202"/>
                <a:gd name="T31" fmla="*/ 16 h 114"/>
                <a:gd name="T32" fmla="*/ 134 w 202"/>
                <a:gd name="T33" fmla="*/ 16 h 114"/>
                <a:gd name="T34" fmla="*/ 133 w 202"/>
                <a:gd name="T35" fmla="*/ 14 h 114"/>
                <a:gd name="T36" fmla="*/ 62 w 202"/>
                <a:gd name="T37" fmla="*/ 25 h 114"/>
                <a:gd name="T38" fmla="*/ 62 w 202"/>
                <a:gd name="T39" fmla="*/ 25 h 114"/>
                <a:gd name="T40" fmla="*/ 63 w 202"/>
                <a:gd name="T41" fmla="*/ 52 h 114"/>
                <a:gd name="T42" fmla="*/ 50 w 202"/>
                <a:gd name="T43" fmla="*/ 52 h 114"/>
                <a:gd name="T44" fmla="*/ 35 w 202"/>
                <a:gd name="T45" fmla="*/ 72 h 114"/>
                <a:gd name="T46" fmla="*/ 35 w 202"/>
                <a:gd name="T47" fmla="*/ 64 h 114"/>
                <a:gd name="T48" fmla="*/ 35 w 202"/>
                <a:gd name="T49" fmla="*/ 72 h 114"/>
                <a:gd name="T50" fmla="*/ 47 w 202"/>
                <a:gd name="T51" fmla="*/ 78 h 114"/>
                <a:gd name="T52" fmla="*/ 66 w 202"/>
                <a:gd name="T53" fmla="*/ 78 h 114"/>
                <a:gd name="T54" fmla="*/ 138 w 202"/>
                <a:gd name="T55" fmla="*/ 78 h 114"/>
                <a:gd name="T56" fmla="*/ 69 w 202"/>
                <a:gd name="T57" fmla="*/ 23 h 114"/>
                <a:gd name="T58" fmla="*/ 93 w 202"/>
                <a:gd name="T59" fmla="*/ 15 h 114"/>
                <a:gd name="T60" fmla="*/ 125 w 202"/>
                <a:gd name="T61" fmla="*/ 18 h 114"/>
                <a:gd name="T62" fmla="*/ 128 w 202"/>
                <a:gd name="T63" fmla="*/ 30 h 114"/>
                <a:gd name="T64" fmla="*/ 143 w 202"/>
                <a:gd name="T65" fmla="*/ 36 h 114"/>
                <a:gd name="T66" fmla="*/ 140 w 202"/>
                <a:gd name="T67" fmla="*/ 43 h 114"/>
                <a:gd name="T68" fmla="*/ 144 w 202"/>
                <a:gd name="T69" fmla="*/ 48 h 114"/>
                <a:gd name="T70" fmla="*/ 159 w 202"/>
                <a:gd name="T71" fmla="*/ 50 h 114"/>
                <a:gd name="T72" fmla="*/ 149 w 202"/>
                <a:gd name="T73" fmla="*/ 59 h 114"/>
                <a:gd name="T74" fmla="*/ 150 w 202"/>
                <a:gd name="T75" fmla="*/ 65 h 114"/>
                <a:gd name="T76" fmla="*/ 159 w 202"/>
                <a:gd name="T77" fmla="*/ 90 h 114"/>
                <a:gd name="T78" fmla="*/ 138 w 202"/>
                <a:gd name="T79" fmla="*/ 78 h 114"/>
                <a:gd name="T80" fmla="*/ 158 w 202"/>
                <a:gd name="T81" fmla="*/ 9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" h="114">
                  <a:moveTo>
                    <a:pt x="190" y="61"/>
                  </a:moveTo>
                  <a:cubicBezTo>
                    <a:pt x="180" y="36"/>
                    <a:pt x="155" y="14"/>
                    <a:pt x="131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30" y="11"/>
                    <a:pt x="130" y="11"/>
                    <a:pt x="129" y="11"/>
                  </a:cubicBezTo>
                  <a:cubicBezTo>
                    <a:pt x="123" y="7"/>
                    <a:pt x="107" y="6"/>
                    <a:pt x="103" y="6"/>
                  </a:cubicBezTo>
                  <a:cubicBezTo>
                    <a:pt x="102" y="6"/>
                    <a:pt x="101" y="6"/>
                    <a:pt x="101" y="7"/>
                  </a:cubicBezTo>
                  <a:cubicBezTo>
                    <a:pt x="100" y="7"/>
                    <a:pt x="99" y="8"/>
                    <a:pt x="98" y="8"/>
                  </a:cubicBezTo>
                  <a:cubicBezTo>
                    <a:pt x="91" y="2"/>
                    <a:pt x="84" y="0"/>
                    <a:pt x="78" y="2"/>
                  </a:cubicBezTo>
                  <a:cubicBezTo>
                    <a:pt x="67" y="5"/>
                    <a:pt x="61" y="20"/>
                    <a:pt x="61" y="20"/>
                  </a:cubicBezTo>
                  <a:cubicBezTo>
                    <a:pt x="61" y="21"/>
                    <a:pt x="61" y="22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35" y="25"/>
                    <a:pt x="9" y="41"/>
                    <a:pt x="1" y="84"/>
                  </a:cubicBezTo>
                  <a:cubicBezTo>
                    <a:pt x="1" y="87"/>
                    <a:pt x="0" y="91"/>
                    <a:pt x="3" y="94"/>
                  </a:cubicBezTo>
                  <a:cubicBezTo>
                    <a:pt x="5" y="97"/>
                    <a:pt x="8" y="97"/>
                    <a:pt x="13" y="98"/>
                  </a:cubicBezTo>
                  <a:cubicBezTo>
                    <a:pt x="47" y="100"/>
                    <a:pt x="134" y="103"/>
                    <a:pt x="151" y="107"/>
                  </a:cubicBezTo>
                  <a:cubicBezTo>
                    <a:pt x="172" y="114"/>
                    <a:pt x="202" y="90"/>
                    <a:pt x="190" y="61"/>
                  </a:cubicBezTo>
                  <a:close/>
                  <a:moveTo>
                    <a:pt x="135" y="22"/>
                  </a:moveTo>
                  <a:cubicBezTo>
                    <a:pt x="135" y="22"/>
                    <a:pt x="135" y="23"/>
                    <a:pt x="135" y="23"/>
                  </a:cubicBezTo>
                  <a:cubicBezTo>
                    <a:pt x="135" y="23"/>
                    <a:pt x="135" y="22"/>
                    <a:pt x="135" y="22"/>
                  </a:cubicBezTo>
                  <a:close/>
                  <a:moveTo>
                    <a:pt x="135" y="20"/>
                  </a:moveTo>
                  <a:cubicBezTo>
                    <a:pt x="135" y="20"/>
                    <a:pt x="135" y="21"/>
                    <a:pt x="135" y="21"/>
                  </a:cubicBezTo>
                  <a:cubicBezTo>
                    <a:pt x="135" y="21"/>
                    <a:pt x="135" y="20"/>
                    <a:pt x="135" y="20"/>
                  </a:cubicBezTo>
                  <a:close/>
                  <a:moveTo>
                    <a:pt x="132" y="13"/>
                  </a:moveTo>
                  <a:cubicBezTo>
                    <a:pt x="132" y="13"/>
                    <a:pt x="132" y="13"/>
                    <a:pt x="132" y="13"/>
                  </a:cubicBezTo>
                  <a:cubicBezTo>
                    <a:pt x="132" y="13"/>
                    <a:pt x="132" y="13"/>
                    <a:pt x="132" y="13"/>
                  </a:cubicBezTo>
                  <a:close/>
                  <a:moveTo>
                    <a:pt x="135" y="19"/>
                  </a:moveTo>
                  <a:cubicBezTo>
                    <a:pt x="135" y="19"/>
                    <a:pt x="135" y="19"/>
                    <a:pt x="134" y="18"/>
                  </a:cubicBezTo>
                  <a:cubicBezTo>
                    <a:pt x="135" y="19"/>
                    <a:pt x="135" y="19"/>
                    <a:pt x="135" y="19"/>
                  </a:cubicBezTo>
                  <a:close/>
                  <a:moveTo>
                    <a:pt x="134" y="18"/>
                  </a:moveTo>
                  <a:cubicBezTo>
                    <a:pt x="134" y="17"/>
                    <a:pt x="134" y="17"/>
                    <a:pt x="134" y="17"/>
                  </a:cubicBezTo>
                  <a:cubicBezTo>
                    <a:pt x="134" y="17"/>
                    <a:pt x="134" y="17"/>
                    <a:pt x="134" y="18"/>
                  </a:cubicBezTo>
                  <a:close/>
                  <a:moveTo>
                    <a:pt x="134" y="16"/>
                  </a:moveTo>
                  <a:cubicBezTo>
                    <a:pt x="134" y="16"/>
                    <a:pt x="134" y="16"/>
                    <a:pt x="134" y="15"/>
                  </a:cubicBezTo>
                  <a:cubicBezTo>
                    <a:pt x="134" y="16"/>
                    <a:pt x="134" y="16"/>
                    <a:pt x="134" y="16"/>
                  </a:cubicBezTo>
                  <a:close/>
                  <a:moveTo>
                    <a:pt x="133" y="15"/>
                  </a:moveTo>
                  <a:cubicBezTo>
                    <a:pt x="133" y="14"/>
                    <a:pt x="133" y="14"/>
                    <a:pt x="133" y="14"/>
                  </a:cubicBezTo>
                  <a:cubicBezTo>
                    <a:pt x="133" y="14"/>
                    <a:pt x="133" y="14"/>
                    <a:pt x="133" y="15"/>
                  </a:cubicBezTo>
                  <a:close/>
                  <a:moveTo>
                    <a:pt x="62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lose/>
                  <a:moveTo>
                    <a:pt x="56" y="46"/>
                  </a:moveTo>
                  <a:cubicBezTo>
                    <a:pt x="60" y="46"/>
                    <a:pt x="63" y="49"/>
                    <a:pt x="63" y="52"/>
                  </a:cubicBezTo>
                  <a:cubicBezTo>
                    <a:pt x="63" y="56"/>
                    <a:pt x="60" y="59"/>
                    <a:pt x="56" y="59"/>
                  </a:cubicBezTo>
                  <a:cubicBezTo>
                    <a:pt x="52" y="59"/>
                    <a:pt x="50" y="56"/>
                    <a:pt x="50" y="52"/>
                  </a:cubicBezTo>
                  <a:cubicBezTo>
                    <a:pt x="50" y="49"/>
                    <a:pt x="52" y="46"/>
                    <a:pt x="56" y="46"/>
                  </a:cubicBezTo>
                  <a:close/>
                  <a:moveTo>
                    <a:pt x="35" y="72"/>
                  </a:moveTo>
                  <a:cubicBezTo>
                    <a:pt x="33" y="72"/>
                    <a:pt x="31" y="70"/>
                    <a:pt x="31" y="68"/>
                  </a:cubicBezTo>
                  <a:cubicBezTo>
                    <a:pt x="31" y="66"/>
                    <a:pt x="33" y="64"/>
                    <a:pt x="35" y="64"/>
                  </a:cubicBezTo>
                  <a:cubicBezTo>
                    <a:pt x="37" y="64"/>
                    <a:pt x="39" y="66"/>
                    <a:pt x="39" y="68"/>
                  </a:cubicBezTo>
                  <a:cubicBezTo>
                    <a:pt x="39" y="70"/>
                    <a:pt x="37" y="72"/>
                    <a:pt x="35" y="72"/>
                  </a:cubicBezTo>
                  <a:close/>
                  <a:moveTo>
                    <a:pt x="56" y="87"/>
                  </a:moveTo>
                  <a:cubicBezTo>
                    <a:pt x="51" y="87"/>
                    <a:pt x="47" y="83"/>
                    <a:pt x="47" y="78"/>
                  </a:cubicBezTo>
                  <a:cubicBezTo>
                    <a:pt x="47" y="72"/>
                    <a:pt x="51" y="68"/>
                    <a:pt x="56" y="68"/>
                  </a:cubicBezTo>
                  <a:cubicBezTo>
                    <a:pt x="61" y="68"/>
                    <a:pt x="66" y="72"/>
                    <a:pt x="66" y="78"/>
                  </a:cubicBezTo>
                  <a:cubicBezTo>
                    <a:pt x="66" y="83"/>
                    <a:pt x="61" y="87"/>
                    <a:pt x="56" y="87"/>
                  </a:cubicBezTo>
                  <a:close/>
                  <a:moveTo>
                    <a:pt x="138" y="78"/>
                  </a:moveTo>
                  <a:cubicBezTo>
                    <a:pt x="125" y="57"/>
                    <a:pt x="106" y="25"/>
                    <a:pt x="73" y="23"/>
                  </a:cubicBezTo>
                  <a:cubicBezTo>
                    <a:pt x="72" y="23"/>
                    <a:pt x="71" y="23"/>
                    <a:pt x="69" y="23"/>
                  </a:cubicBezTo>
                  <a:cubicBezTo>
                    <a:pt x="70" y="20"/>
                    <a:pt x="74" y="12"/>
                    <a:pt x="80" y="10"/>
                  </a:cubicBezTo>
                  <a:cubicBezTo>
                    <a:pt x="84" y="9"/>
                    <a:pt x="88" y="11"/>
                    <a:pt x="93" y="15"/>
                  </a:cubicBezTo>
                  <a:cubicBezTo>
                    <a:pt x="96" y="18"/>
                    <a:pt x="101" y="17"/>
                    <a:pt x="105" y="14"/>
                  </a:cubicBezTo>
                  <a:cubicBezTo>
                    <a:pt x="112" y="15"/>
                    <a:pt x="122" y="16"/>
                    <a:pt x="125" y="18"/>
                  </a:cubicBezTo>
                  <a:cubicBezTo>
                    <a:pt x="127" y="19"/>
                    <a:pt x="126" y="24"/>
                    <a:pt x="126" y="24"/>
                  </a:cubicBezTo>
                  <a:cubicBezTo>
                    <a:pt x="125" y="26"/>
                    <a:pt x="126" y="29"/>
                    <a:pt x="128" y="30"/>
                  </a:cubicBezTo>
                  <a:cubicBezTo>
                    <a:pt x="128" y="30"/>
                    <a:pt x="137" y="33"/>
                    <a:pt x="141" y="36"/>
                  </a:cubicBezTo>
                  <a:cubicBezTo>
                    <a:pt x="142" y="36"/>
                    <a:pt x="142" y="36"/>
                    <a:pt x="143" y="36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4"/>
                    <a:pt x="140" y="46"/>
                    <a:pt x="141" y="47"/>
                  </a:cubicBezTo>
                  <a:cubicBezTo>
                    <a:pt x="142" y="48"/>
                    <a:pt x="143" y="49"/>
                    <a:pt x="144" y="48"/>
                  </a:cubicBezTo>
                  <a:cubicBezTo>
                    <a:pt x="144" y="48"/>
                    <a:pt x="153" y="48"/>
                    <a:pt x="159" y="49"/>
                  </a:cubicBezTo>
                  <a:cubicBezTo>
                    <a:pt x="159" y="49"/>
                    <a:pt x="159" y="49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8" y="59"/>
                    <a:pt x="147" y="61"/>
                    <a:pt x="147" y="62"/>
                  </a:cubicBezTo>
                  <a:cubicBezTo>
                    <a:pt x="148" y="64"/>
                    <a:pt x="148" y="65"/>
                    <a:pt x="150" y="65"/>
                  </a:cubicBezTo>
                  <a:cubicBezTo>
                    <a:pt x="153" y="67"/>
                    <a:pt x="162" y="73"/>
                    <a:pt x="165" y="77"/>
                  </a:cubicBezTo>
                  <a:cubicBezTo>
                    <a:pt x="169" y="83"/>
                    <a:pt x="159" y="90"/>
                    <a:pt x="159" y="90"/>
                  </a:cubicBezTo>
                  <a:cubicBezTo>
                    <a:pt x="158" y="91"/>
                    <a:pt x="157" y="92"/>
                    <a:pt x="157" y="93"/>
                  </a:cubicBezTo>
                  <a:cubicBezTo>
                    <a:pt x="153" y="92"/>
                    <a:pt x="145" y="89"/>
                    <a:pt x="138" y="78"/>
                  </a:cubicBezTo>
                  <a:close/>
                  <a:moveTo>
                    <a:pt x="157" y="94"/>
                  </a:moveTo>
                  <a:cubicBezTo>
                    <a:pt x="157" y="95"/>
                    <a:pt x="157" y="95"/>
                    <a:pt x="158" y="96"/>
                  </a:cubicBezTo>
                  <a:cubicBezTo>
                    <a:pt x="157" y="95"/>
                    <a:pt x="157" y="95"/>
                    <a:pt x="157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3" name="Freeform 123"/>
            <p:cNvSpPr/>
            <p:nvPr/>
          </p:nvSpPr>
          <p:spPr bwMode="auto">
            <a:xfrm>
              <a:off x="388" y="526"/>
              <a:ext cx="7" cy="11"/>
            </a:xfrm>
            <a:custGeom>
              <a:avLst/>
              <a:gdLst>
                <a:gd name="T0" fmla="*/ 2 w 4"/>
                <a:gd name="T1" fmla="*/ 1 h 6"/>
                <a:gd name="T2" fmla="*/ 0 w 4"/>
                <a:gd name="T3" fmla="*/ 0 h 6"/>
                <a:gd name="T4" fmla="*/ 3 w 4"/>
                <a:gd name="T5" fmla="*/ 6 h 6"/>
                <a:gd name="T6" fmla="*/ 2 w 4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2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4" name="Freeform 124"/>
            <p:cNvSpPr/>
            <p:nvPr/>
          </p:nvSpPr>
          <p:spPr bwMode="auto">
            <a:xfrm>
              <a:off x="1096" y="1225"/>
              <a:ext cx="148" cy="158"/>
            </a:xfrm>
            <a:custGeom>
              <a:avLst/>
              <a:gdLst>
                <a:gd name="T0" fmla="*/ 3 w 80"/>
                <a:gd name="T1" fmla="*/ 34 h 85"/>
                <a:gd name="T2" fmla="*/ 80 w 80"/>
                <a:gd name="T3" fmla="*/ 51 h 85"/>
                <a:gd name="T4" fmla="*/ 0 w 80"/>
                <a:gd name="T5" fmla="*/ 26 h 85"/>
                <a:gd name="T6" fmla="*/ 3 w 80"/>
                <a:gd name="T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5">
                  <a:moveTo>
                    <a:pt x="3" y="34"/>
                  </a:moveTo>
                  <a:cubicBezTo>
                    <a:pt x="16" y="85"/>
                    <a:pt x="80" y="51"/>
                    <a:pt x="80" y="51"/>
                  </a:cubicBezTo>
                  <a:cubicBezTo>
                    <a:pt x="42" y="0"/>
                    <a:pt x="0" y="26"/>
                    <a:pt x="0" y="26"/>
                  </a:cubicBezTo>
                  <a:lnTo>
                    <a:pt x="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5" name="Freeform 125"/>
            <p:cNvSpPr>
              <a:spLocks noEditPoints="1"/>
            </p:cNvSpPr>
            <p:nvPr/>
          </p:nvSpPr>
          <p:spPr bwMode="auto">
            <a:xfrm>
              <a:off x="961" y="1199"/>
              <a:ext cx="313" cy="362"/>
            </a:xfrm>
            <a:custGeom>
              <a:avLst/>
              <a:gdLst>
                <a:gd name="T0" fmla="*/ 136 w 169"/>
                <a:gd name="T1" fmla="*/ 114 h 195"/>
                <a:gd name="T2" fmla="*/ 101 w 169"/>
                <a:gd name="T3" fmla="*/ 127 h 195"/>
                <a:gd name="T4" fmla="*/ 60 w 169"/>
                <a:gd name="T5" fmla="*/ 43 h 195"/>
                <a:gd name="T6" fmla="*/ 83 w 169"/>
                <a:gd name="T7" fmla="*/ 7 h 195"/>
                <a:gd name="T8" fmla="*/ 83 w 169"/>
                <a:gd name="T9" fmla="*/ 1 h 195"/>
                <a:gd name="T10" fmla="*/ 77 w 169"/>
                <a:gd name="T11" fmla="*/ 1 h 195"/>
                <a:gd name="T12" fmla="*/ 39 w 169"/>
                <a:gd name="T13" fmla="*/ 118 h 195"/>
                <a:gd name="T14" fmla="*/ 39 w 169"/>
                <a:gd name="T15" fmla="*/ 118 h 195"/>
                <a:gd name="T16" fmla="*/ 3 w 169"/>
                <a:gd name="T17" fmla="*/ 148 h 195"/>
                <a:gd name="T18" fmla="*/ 33 w 169"/>
                <a:gd name="T19" fmla="*/ 192 h 195"/>
                <a:gd name="T20" fmla="*/ 76 w 169"/>
                <a:gd name="T21" fmla="*/ 161 h 195"/>
                <a:gd name="T22" fmla="*/ 48 w 169"/>
                <a:gd name="T23" fmla="*/ 119 h 195"/>
                <a:gd name="T24" fmla="*/ 49 w 169"/>
                <a:gd name="T25" fmla="*/ 128 h 195"/>
                <a:gd name="T26" fmla="*/ 45 w 169"/>
                <a:gd name="T27" fmla="*/ 133 h 195"/>
                <a:gd name="T28" fmla="*/ 45 w 169"/>
                <a:gd name="T29" fmla="*/ 133 h 195"/>
                <a:gd name="T30" fmla="*/ 41 w 169"/>
                <a:gd name="T31" fmla="*/ 130 h 195"/>
                <a:gd name="T32" fmla="*/ 39 w 169"/>
                <a:gd name="T33" fmla="*/ 118 h 195"/>
                <a:gd name="T34" fmla="*/ 48 w 169"/>
                <a:gd name="T35" fmla="*/ 119 h 195"/>
                <a:gd name="T36" fmla="*/ 55 w 169"/>
                <a:gd name="T37" fmla="*/ 56 h 195"/>
                <a:gd name="T38" fmla="*/ 96 w 169"/>
                <a:gd name="T39" fmla="*/ 133 h 195"/>
                <a:gd name="T40" fmla="*/ 96 w 169"/>
                <a:gd name="T41" fmla="*/ 133 h 195"/>
                <a:gd name="T42" fmla="*/ 93 w 169"/>
                <a:gd name="T43" fmla="*/ 144 h 195"/>
                <a:gd name="T44" fmla="*/ 123 w 169"/>
                <a:gd name="T45" fmla="*/ 187 h 195"/>
                <a:gd name="T46" fmla="*/ 166 w 169"/>
                <a:gd name="T47" fmla="*/ 157 h 195"/>
                <a:gd name="T48" fmla="*/ 136 w 169"/>
                <a:gd name="T49" fmla="*/ 114 h 195"/>
                <a:gd name="T50" fmla="*/ 114 w 169"/>
                <a:gd name="T51" fmla="*/ 142 h 195"/>
                <a:gd name="T52" fmla="*/ 111 w 169"/>
                <a:gd name="T53" fmla="*/ 144 h 195"/>
                <a:gd name="T54" fmla="*/ 109 w 169"/>
                <a:gd name="T55" fmla="*/ 143 h 195"/>
                <a:gd name="T56" fmla="*/ 96 w 169"/>
                <a:gd name="T57" fmla="*/ 134 h 195"/>
                <a:gd name="T58" fmla="*/ 101 w 169"/>
                <a:gd name="T59" fmla="*/ 127 h 195"/>
                <a:gd name="T60" fmla="*/ 101 w 169"/>
                <a:gd name="T61" fmla="*/ 127 h 195"/>
                <a:gd name="T62" fmla="*/ 113 w 169"/>
                <a:gd name="T63" fmla="*/ 136 h 195"/>
                <a:gd name="T64" fmla="*/ 114 w 169"/>
                <a:gd name="T65" fmla="*/ 14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9" h="195">
                  <a:moveTo>
                    <a:pt x="136" y="114"/>
                  </a:moveTo>
                  <a:cubicBezTo>
                    <a:pt x="122" y="112"/>
                    <a:pt x="109" y="117"/>
                    <a:pt x="101" y="127"/>
                  </a:cubicBezTo>
                  <a:cubicBezTo>
                    <a:pt x="74" y="100"/>
                    <a:pt x="62" y="51"/>
                    <a:pt x="60" y="43"/>
                  </a:cubicBezTo>
                  <a:cubicBezTo>
                    <a:pt x="66" y="31"/>
                    <a:pt x="73" y="18"/>
                    <a:pt x="83" y="7"/>
                  </a:cubicBezTo>
                  <a:cubicBezTo>
                    <a:pt x="85" y="5"/>
                    <a:pt x="85" y="3"/>
                    <a:pt x="83" y="1"/>
                  </a:cubicBezTo>
                  <a:cubicBezTo>
                    <a:pt x="81" y="0"/>
                    <a:pt x="79" y="0"/>
                    <a:pt x="77" y="1"/>
                  </a:cubicBezTo>
                  <a:cubicBezTo>
                    <a:pt x="40" y="44"/>
                    <a:pt x="38" y="95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22" y="118"/>
                    <a:pt x="6" y="131"/>
                    <a:pt x="3" y="148"/>
                  </a:cubicBezTo>
                  <a:cubicBezTo>
                    <a:pt x="0" y="169"/>
                    <a:pt x="13" y="188"/>
                    <a:pt x="33" y="192"/>
                  </a:cubicBezTo>
                  <a:cubicBezTo>
                    <a:pt x="54" y="195"/>
                    <a:pt x="73" y="182"/>
                    <a:pt x="76" y="161"/>
                  </a:cubicBezTo>
                  <a:cubicBezTo>
                    <a:pt x="80" y="142"/>
                    <a:pt x="67" y="123"/>
                    <a:pt x="48" y="119"/>
                  </a:cubicBezTo>
                  <a:cubicBezTo>
                    <a:pt x="48" y="125"/>
                    <a:pt x="49" y="128"/>
                    <a:pt x="49" y="128"/>
                  </a:cubicBezTo>
                  <a:cubicBezTo>
                    <a:pt x="49" y="131"/>
                    <a:pt x="47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3" y="133"/>
                    <a:pt x="41" y="132"/>
                    <a:pt x="41" y="130"/>
                  </a:cubicBezTo>
                  <a:cubicBezTo>
                    <a:pt x="40" y="129"/>
                    <a:pt x="40" y="125"/>
                    <a:pt x="39" y="118"/>
                  </a:cubicBezTo>
                  <a:cubicBezTo>
                    <a:pt x="42" y="118"/>
                    <a:pt x="45" y="118"/>
                    <a:pt x="48" y="119"/>
                  </a:cubicBezTo>
                  <a:cubicBezTo>
                    <a:pt x="47" y="106"/>
                    <a:pt x="47" y="82"/>
                    <a:pt x="55" y="56"/>
                  </a:cubicBezTo>
                  <a:cubicBezTo>
                    <a:pt x="61" y="76"/>
                    <a:pt x="73" y="111"/>
                    <a:pt x="96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4" y="137"/>
                    <a:pt x="93" y="140"/>
                    <a:pt x="93" y="144"/>
                  </a:cubicBezTo>
                  <a:cubicBezTo>
                    <a:pt x="89" y="164"/>
                    <a:pt x="102" y="184"/>
                    <a:pt x="123" y="187"/>
                  </a:cubicBezTo>
                  <a:cubicBezTo>
                    <a:pt x="143" y="191"/>
                    <a:pt x="162" y="177"/>
                    <a:pt x="166" y="157"/>
                  </a:cubicBezTo>
                  <a:cubicBezTo>
                    <a:pt x="169" y="137"/>
                    <a:pt x="156" y="118"/>
                    <a:pt x="136" y="114"/>
                  </a:cubicBezTo>
                  <a:close/>
                  <a:moveTo>
                    <a:pt x="114" y="142"/>
                  </a:moveTo>
                  <a:cubicBezTo>
                    <a:pt x="113" y="143"/>
                    <a:pt x="112" y="144"/>
                    <a:pt x="111" y="144"/>
                  </a:cubicBezTo>
                  <a:cubicBezTo>
                    <a:pt x="110" y="144"/>
                    <a:pt x="109" y="144"/>
                    <a:pt x="109" y="143"/>
                  </a:cubicBezTo>
                  <a:cubicBezTo>
                    <a:pt x="104" y="140"/>
                    <a:pt x="100" y="137"/>
                    <a:pt x="96" y="134"/>
                  </a:cubicBezTo>
                  <a:cubicBezTo>
                    <a:pt x="98" y="131"/>
                    <a:pt x="99" y="129"/>
                    <a:pt x="101" y="127"/>
                  </a:cubicBezTo>
                  <a:cubicBezTo>
                    <a:pt x="101" y="127"/>
                    <a:pt x="101" y="127"/>
                    <a:pt x="101" y="127"/>
                  </a:cubicBezTo>
                  <a:cubicBezTo>
                    <a:pt x="105" y="130"/>
                    <a:pt x="109" y="134"/>
                    <a:pt x="113" y="136"/>
                  </a:cubicBezTo>
                  <a:cubicBezTo>
                    <a:pt x="115" y="137"/>
                    <a:pt x="115" y="140"/>
                    <a:pt x="114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6" name="Freeform 126"/>
            <p:cNvSpPr>
              <a:spLocks noEditPoints="1"/>
            </p:cNvSpPr>
            <p:nvPr/>
          </p:nvSpPr>
          <p:spPr bwMode="auto">
            <a:xfrm>
              <a:off x="3276" y="2060"/>
              <a:ext cx="337" cy="226"/>
            </a:xfrm>
            <a:custGeom>
              <a:avLst/>
              <a:gdLst>
                <a:gd name="T0" fmla="*/ 47 w 182"/>
                <a:gd name="T1" fmla="*/ 18 h 122"/>
                <a:gd name="T2" fmla="*/ 7 w 182"/>
                <a:gd name="T3" fmla="*/ 36 h 122"/>
                <a:gd name="T4" fmla="*/ 7 w 182"/>
                <a:gd name="T5" fmla="*/ 40 h 122"/>
                <a:gd name="T6" fmla="*/ 94 w 182"/>
                <a:gd name="T7" fmla="*/ 122 h 122"/>
                <a:gd name="T8" fmla="*/ 181 w 182"/>
                <a:gd name="T9" fmla="*/ 40 h 122"/>
                <a:gd name="T10" fmla="*/ 122 w 182"/>
                <a:gd name="T11" fmla="*/ 16 h 122"/>
                <a:gd name="T12" fmla="*/ 111 w 182"/>
                <a:gd name="T13" fmla="*/ 8 h 122"/>
                <a:gd name="T14" fmla="*/ 110 w 182"/>
                <a:gd name="T15" fmla="*/ 8 h 122"/>
                <a:gd name="T16" fmla="*/ 95 w 182"/>
                <a:gd name="T17" fmla="*/ 5 h 122"/>
                <a:gd name="T18" fmla="*/ 81 w 182"/>
                <a:gd name="T19" fmla="*/ 7 h 122"/>
                <a:gd name="T20" fmla="*/ 73 w 182"/>
                <a:gd name="T21" fmla="*/ 16 h 122"/>
                <a:gd name="T22" fmla="*/ 1 w 182"/>
                <a:gd name="T23" fmla="*/ 3 h 122"/>
                <a:gd name="T24" fmla="*/ 174 w 182"/>
                <a:gd name="T25" fmla="*/ 37 h 122"/>
                <a:gd name="T26" fmla="*/ 174 w 182"/>
                <a:gd name="T27" fmla="*/ 37 h 122"/>
                <a:gd name="T28" fmla="*/ 163 w 182"/>
                <a:gd name="T29" fmla="*/ 43 h 122"/>
                <a:gd name="T30" fmla="*/ 159 w 182"/>
                <a:gd name="T31" fmla="*/ 44 h 122"/>
                <a:gd name="T32" fmla="*/ 155 w 182"/>
                <a:gd name="T33" fmla="*/ 45 h 122"/>
                <a:gd name="T34" fmla="*/ 150 w 182"/>
                <a:gd name="T35" fmla="*/ 46 h 122"/>
                <a:gd name="T36" fmla="*/ 144 w 182"/>
                <a:gd name="T37" fmla="*/ 47 h 122"/>
                <a:gd name="T38" fmla="*/ 139 w 182"/>
                <a:gd name="T39" fmla="*/ 48 h 122"/>
                <a:gd name="T40" fmla="*/ 132 w 182"/>
                <a:gd name="T41" fmla="*/ 48 h 122"/>
                <a:gd name="T42" fmla="*/ 125 w 182"/>
                <a:gd name="T43" fmla="*/ 49 h 122"/>
                <a:gd name="T44" fmla="*/ 117 w 182"/>
                <a:gd name="T45" fmla="*/ 50 h 122"/>
                <a:gd name="T46" fmla="*/ 108 w 182"/>
                <a:gd name="T47" fmla="*/ 50 h 122"/>
                <a:gd name="T48" fmla="*/ 94 w 182"/>
                <a:gd name="T49" fmla="*/ 50 h 122"/>
                <a:gd name="T50" fmla="*/ 80 w 182"/>
                <a:gd name="T51" fmla="*/ 50 h 122"/>
                <a:gd name="T52" fmla="*/ 71 w 182"/>
                <a:gd name="T53" fmla="*/ 50 h 122"/>
                <a:gd name="T54" fmla="*/ 63 w 182"/>
                <a:gd name="T55" fmla="*/ 49 h 122"/>
                <a:gd name="T56" fmla="*/ 56 w 182"/>
                <a:gd name="T57" fmla="*/ 48 h 122"/>
                <a:gd name="T58" fmla="*/ 15 w 182"/>
                <a:gd name="T59" fmla="*/ 37 h 122"/>
                <a:gd name="T60" fmla="*/ 15 w 182"/>
                <a:gd name="T61" fmla="*/ 37 h 122"/>
                <a:gd name="T62" fmla="*/ 72 w 182"/>
                <a:gd name="T63" fmla="*/ 24 h 122"/>
                <a:gd name="T64" fmla="*/ 103 w 182"/>
                <a:gd name="T65" fmla="*/ 47 h 122"/>
                <a:gd name="T66" fmla="*/ 103 w 182"/>
                <a:gd name="T67" fmla="*/ 47 h 122"/>
                <a:gd name="T68" fmla="*/ 105 w 182"/>
                <a:gd name="T69" fmla="*/ 48 h 122"/>
                <a:gd name="T70" fmla="*/ 107 w 182"/>
                <a:gd name="T71" fmla="*/ 48 h 122"/>
                <a:gd name="T72" fmla="*/ 125 w 182"/>
                <a:gd name="T73" fmla="*/ 32 h 122"/>
                <a:gd name="T74" fmla="*/ 174 w 182"/>
                <a:gd name="T75" fmla="*/ 37 h 122"/>
                <a:gd name="T76" fmla="*/ 94 w 182"/>
                <a:gd name="T77" fmla="*/ 13 h 122"/>
                <a:gd name="T78" fmla="*/ 94 w 182"/>
                <a:gd name="T79" fmla="*/ 13 h 122"/>
                <a:gd name="T80" fmla="*/ 117 w 182"/>
                <a:gd name="T81" fmla="*/ 30 h 122"/>
                <a:gd name="T82" fmla="*/ 104 w 182"/>
                <a:gd name="T83" fmla="*/ 39 h 122"/>
                <a:gd name="T84" fmla="*/ 81 w 182"/>
                <a:gd name="T85" fmla="*/ 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2" h="122">
                  <a:moveTo>
                    <a:pt x="4" y="8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28" y="21"/>
                    <a:pt x="8" y="2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7"/>
                    <a:pt x="7" y="37"/>
                  </a:cubicBezTo>
                  <a:cubicBezTo>
                    <a:pt x="7" y="38"/>
                    <a:pt x="7" y="39"/>
                    <a:pt x="7" y="40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1" y="118"/>
                    <a:pt x="69" y="122"/>
                    <a:pt x="94" y="122"/>
                  </a:cubicBezTo>
                  <a:cubicBezTo>
                    <a:pt x="120" y="122"/>
                    <a:pt x="168" y="118"/>
                    <a:pt x="168" y="101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2" y="39"/>
                    <a:pt x="182" y="38"/>
                    <a:pt x="182" y="37"/>
                  </a:cubicBezTo>
                  <a:cubicBezTo>
                    <a:pt x="182" y="22"/>
                    <a:pt x="141" y="18"/>
                    <a:pt x="122" y="16"/>
                  </a:cubicBezTo>
                  <a:cubicBezTo>
                    <a:pt x="119" y="13"/>
                    <a:pt x="116" y="10"/>
                    <a:pt x="113" y="9"/>
                  </a:cubicBezTo>
                  <a:cubicBezTo>
                    <a:pt x="112" y="9"/>
                    <a:pt x="112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0" y="4"/>
                    <a:pt x="86" y="4"/>
                    <a:pt x="81" y="7"/>
                  </a:cubicBezTo>
                  <a:cubicBezTo>
                    <a:pt x="78" y="9"/>
                    <a:pt x="76" y="12"/>
                    <a:pt x="74" y="16"/>
                  </a:cubicBezTo>
                  <a:cubicBezTo>
                    <a:pt x="74" y="16"/>
                    <a:pt x="73" y="16"/>
                    <a:pt x="73" y="1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0" y="6"/>
                    <a:pt x="2" y="8"/>
                    <a:pt x="4" y="8"/>
                  </a:cubicBezTo>
                  <a:close/>
                  <a:moveTo>
                    <a:pt x="174" y="37"/>
                  </a:moveTo>
                  <a:cubicBezTo>
                    <a:pt x="174" y="37"/>
                    <a:pt x="174" y="37"/>
                    <a:pt x="174" y="37"/>
                  </a:cubicBezTo>
                  <a:cubicBezTo>
                    <a:pt x="174" y="37"/>
                    <a:pt x="174" y="37"/>
                    <a:pt x="174" y="37"/>
                  </a:cubicBezTo>
                  <a:cubicBezTo>
                    <a:pt x="173" y="39"/>
                    <a:pt x="169" y="41"/>
                    <a:pt x="163" y="42"/>
                  </a:cubicBezTo>
                  <a:cubicBezTo>
                    <a:pt x="163" y="42"/>
                    <a:pt x="163" y="43"/>
                    <a:pt x="163" y="43"/>
                  </a:cubicBezTo>
                  <a:cubicBezTo>
                    <a:pt x="162" y="43"/>
                    <a:pt x="161" y="43"/>
                    <a:pt x="160" y="44"/>
                  </a:cubicBezTo>
                  <a:cubicBezTo>
                    <a:pt x="160" y="44"/>
                    <a:pt x="159" y="44"/>
                    <a:pt x="159" y="44"/>
                  </a:cubicBezTo>
                  <a:cubicBezTo>
                    <a:pt x="158" y="44"/>
                    <a:pt x="157" y="44"/>
                    <a:pt x="156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3" y="45"/>
                    <a:pt x="152" y="45"/>
                    <a:pt x="151" y="46"/>
                  </a:cubicBezTo>
                  <a:cubicBezTo>
                    <a:pt x="150" y="46"/>
                    <a:pt x="150" y="46"/>
                    <a:pt x="150" y="46"/>
                  </a:cubicBezTo>
                  <a:cubicBezTo>
                    <a:pt x="148" y="46"/>
                    <a:pt x="147" y="46"/>
                    <a:pt x="145" y="47"/>
                  </a:cubicBezTo>
                  <a:cubicBezTo>
                    <a:pt x="145" y="47"/>
                    <a:pt x="145" y="47"/>
                    <a:pt x="144" y="47"/>
                  </a:cubicBezTo>
                  <a:cubicBezTo>
                    <a:pt x="143" y="47"/>
                    <a:pt x="141" y="47"/>
                    <a:pt x="139" y="48"/>
                  </a:cubicBezTo>
                  <a:cubicBezTo>
                    <a:pt x="139" y="48"/>
                    <a:pt x="139" y="48"/>
                    <a:pt x="139" y="48"/>
                  </a:cubicBezTo>
                  <a:cubicBezTo>
                    <a:pt x="137" y="48"/>
                    <a:pt x="135" y="48"/>
                    <a:pt x="133" y="48"/>
                  </a:cubicBezTo>
                  <a:cubicBezTo>
                    <a:pt x="133" y="48"/>
                    <a:pt x="132" y="48"/>
                    <a:pt x="132" y="48"/>
                  </a:cubicBezTo>
                  <a:cubicBezTo>
                    <a:pt x="130" y="49"/>
                    <a:pt x="128" y="49"/>
                    <a:pt x="126" y="49"/>
                  </a:cubicBezTo>
                  <a:cubicBezTo>
                    <a:pt x="126" y="49"/>
                    <a:pt x="125" y="49"/>
                    <a:pt x="125" y="49"/>
                  </a:cubicBezTo>
                  <a:cubicBezTo>
                    <a:pt x="123" y="49"/>
                    <a:pt x="121" y="49"/>
                    <a:pt x="119" y="50"/>
                  </a:cubicBezTo>
                  <a:cubicBezTo>
                    <a:pt x="118" y="50"/>
                    <a:pt x="118" y="50"/>
                    <a:pt x="117" y="50"/>
                  </a:cubicBezTo>
                  <a:cubicBezTo>
                    <a:pt x="115" y="50"/>
                    <a:pt x="113" y="50"/>
                    <a:pt x="111" y="50"/>
                  </a:cubicBezTo>
                  <a:cubicBezTo>
                    <a:pt x="110" y="50"/>
                    <a:pt x="109" y="50"/>
                    <a:pt x="108" y="50"/>
                  </a:cubicBezTo>
                  <a:cubicBezTo>
                    <a:pt x="106" y="50"/>
                    <a:pt x="105" y="50"/>
                    <a:pt x="103" y="50"/>
                  </a:cubicBezTo>
                  <a:cubicBezTo>
                    <a:pt x="100" y="50"/>
                    <a:pt x="97" y="50"/>
                    <a:pt x="94" y="50"/>
                  </a:cubicBezTo>
                  <a:cubicBezTo>
                    <a:pt x="91" y="50"/>
                    <a:pt x="88" y="50"/>
                    <a:pt x="85" y="50"/>
                  </a:cubicBezTo>
                  <a:cubicBezTo>
                    <a:pt x="84" y="50"/>
                    <a:pt x="82" y="50"/>
                    <a:pt x="80" y="50"/>
                  </a:cubicBezTo>
                  <a:cubicBezTo>
                    <a:pt x="79" y="50"/>
                    <a:pt x="78" y="50"/>
                    <a:pt x="77" y="50"/>
                  </a:cubicBezTo>
                  <a:cubicBezTo>
                    <a:pt x="75" y="50"/>
                    <a:pt x="73" y="50"/>
                    <a:pt x="71" y="50"/>
                  </a:cubicBezTo>
                  <a:cubicBezTo>
                    <a:pt x="71" y="50"/>
                    <a:pt x="70" y="50"/>
                    <a:pt x="70" y="50"/>
                  </a:cubicBezTo>
                  <a:cubicBezTo>
                    <a:pt x="67" y="49"/>
                    <a:pt x="65" y="49"/>
                    <a:pt x="63" y="49"/>
                  </a:cubicBezTo>
                  <a:cubicBezTo>
                    <a:pt x="63" y="49"/>
                    <a:pt x="63" y="49"/>
                    <a:pt x="62" y="49"/>
                  </a:cubicBezTo>
                  <a:cubicBezTo>
                    <a:pt x="60" y="49"/>
                    <a:pt x="58" y="49"/>
                    <a:pt x="56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31" y="46"/>
                    <a:pt x="17" y="41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3"/>
                    <a:pt x="34" y="26"/>
                    <a:pt x="72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33"/>
                    <a:pt x="79" y="42"/>
                    <a:pt x="88" y="44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5" y="48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6" y="48"/>
                    <a:pt x="107" y="48"/>
                  </a:cubicBezTo>
                  <a:cubicBezTo>
                    <a:pt x="110" y="48"/>
                    <a:pt x="114" y="47"/>
                    <a:pt x="117" y="45"/>
                  </a:cubicBezTo>
                  <a:cubicBezTo>
                    <a:pt x="121" y="42"/>
                    <a:pt x="124" y="37"/>
                    <a:pt x="125" y="32"/>
                  </a:cubicBezTo>
                  <a:cubicBezTo>
                    <a:pt x="126" y="29"/>
                    <a:pt x="126" y="27"/>
                    <a:pt x="125" y="25"/>
                  </a:cubicBezTo>
                  <a:cubicBezTo>
                    <a:pt x="158" y="27"/>
                    <a:pt x="173" y="34"/>
                    <a:pt x="174" y="37"/>
                  </a:cubicBezTo>
                  <a:close/>
                  <a:moveTo>
                    <a:pt x="86" y="14"/>
                  </a:moveTo>
                  <a:cubicBezTo>
                    <a:pt x="88" y="12"/>
                    <a:pt x="91" y="12"/>
                    <a:pt x="9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14" y="17"/>
                    <a:pt x="118" y="24"/>
                    <a:pt x="117" y="30"/>
                  </a:cubicBezTo>
                  <a:cubicBezTo>
                    <a:pt x="116" y="34"/>
                    <a:pt x="115" y="36"/>
                    <a:pt x="112" y="38"/>
                  </a:cubicBezTo>
                  <a:cubicBezTo>
                    <a:pt x="110" y="40"/>
                    <a:pt x="107" y="40"/>
                    <a:pt x="104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4" y="35"/>
                    <a:pt x="80" y="28"/>
                    <a:pt x="81" y="22"/>
                  </a:cubicBezTo>
                  <a:cubicBezTo>
                    <a:pt x="81" y="18"/>
                    <a:pt x="83" y="16"/>
                    <a:pt x="8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7" name="Freeform 127"/>
            <p:cNvSpPr/>
            <p:nvPr/>
          </p:nvSpPr>
          <p:spPr bwMode="auto">
            <a:xfrm>
              <a:off x="3418" y="1999"/>
              <a:ext cx="15" cy="59"/>
            </a:xfrm>
            <a:custGeom>
              <a:avLst/>
              <a:gdLst>
                <a:gd name="T0" fmla="*/ 4 w 8"/>
                <a:gd name="T1" fmla="*/ 32 h 32"/>
                <a:gd name="T2" fmla="*/ 8 w 8"/>
                <a:gd name="T3" fmla="*/ 27 h 32"/>
                <a:gd name="T4" fmla="*/ 8 w 8"/>
                <a:gd name="T5" fmla="*/ 4 h 32"/>
                <a:gd name="T6" fmla="*/ 4 w 8"/>
                <a:gd name="T7" fmla="*/ 0 h 32"/>
                <a:gd name="T8" fmla="*/ 0 w 8"/>
                <a:gd name="T9" fmla="*/ 4 h 32"/>
                <a:gd name="T10" fmla="*/ 0 w 8"/>
                <a:gd name="T11" fmla="*/ 27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6" y="32"/>
                    <a:pt x="8" y="30"/>
                    <a:pt x="8" y="2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8" name="Freeform 128"/>
            <p:cNvSpPr/>
            <p:nvPr/>
          </p:nvSpPr>
          <p:spPr bwMode="auto">
            <a:xfrm>
              <a:off x="3454" y="1980"/>
              <a:ext cx="14" cy="78"/>
            </a:xfrm>
            <a:custGeom>
              <a:avLst/>
              <a:gdLst>
                <a:gd name="T0" fmla="*/ 4 w 8"/>
                <a:gd name="T1" fmla="*/ 42 h 42"/>
                <a:gd name="T2" fmla="*/ 8 w 8"/>
                <a:gd name="T3" fmla="*/ 37 h 42"/>
                <a:gd name="T4" fmla="*/ 8 w 8"/>
                <a:gd name="T5" fmla="*/ 4 h 42"/>
                <a:gd name="T6" fmla="*/ 4 w 8"/>
                <a:gd name="T7" fmla="*/ 0 h 42"/>
                <a:gd name="T8" fmla="*/ 0 w 8"/>
                <a:gd name="T9" fmla="*/ 4 h 42"/>
                <a:gd name="T10" fmla="*/ 0 w 8"/>
                <a:gd name="T11" fmla="*/ 37 h 42"/>
                <a:gd name="T12" fmla="*/ 4 w 8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2">
                  <a:moveTo>
                    <a:pt x="4" y="42"/>
                  </a:moveTo>
                  <a:cubicBezTo>
                    <a:pt x="6" y="42"/>
                    <a:pt x="8" y="40"/>
                    <a:pt x="8" y="3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0"/>
                    <a:pt x="2" y="42"/>
                    <a:pt x="4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29" name="Freeform 129"/>
            <p:cNvSpPr/>
            <p:nvPr/>
          </p:nvSpPr>
          <p:spPr bwMode="auto">
            <a:xfrm>
              <a:off x="3489" y="1999"/>
              <a:ext cx="15" cy="59"/>
            </a:xfrm>
            <a:custGeom>
              <a:avLst/>
              <a:gdLst>
                <a:gd name="T0" fmla="*/ 4 w 8"/>
                <a:gd name="T1" fmla="*/ 32 h 32"/>
                <a:gd name="T2" fmla="*/ 8 w 8"/>
                <a:gd name="T3" fmla="*/ 27 h 32"/>
                <a:gd name="T4" fmla="*/ 8 w 8"/>
                <a:gd name="T5" fmla="*/ 4 h 32"/>
                <a:gd name="T6" fmla="*/ 4 w 8"/>
                <a:gd name="T7" fmla="*/ 0 h 32"/>
                <a:gd name="T8" fmla="*/ 0 w 8"/>
                <a:gd name="T9" fmla="*/ 4 h 32"/>
                <a:gd name="T10" fmla="*/ 0 w 8"/>
                <a:gd name="T11" fmla="*/ 27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6" y="32"/>
                    <a:pt x="8" y="30"/>
                    <a:pt x="8" y="2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1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0" name="Freeform 130"/>
            <p:cNvSpPr/>
            <p:nvPr/>
          </p:nvSpPr>
          <p:spPr bwMode="auto">
            <a:xfrm>
              <a:off x="3276" y="2225"/>
              <a:ext cx="348" cy="111"/>
            </a:xfrm>
            <a:custGeom>
              <a:avLst/>
              <a:gdLst>
                <a:gd name="T0" fmla="*/ 179 w 188"/>
                <a:gd name="T1" fmla="*/ 0 h 60"/>
                <a:gd name="T2" fmla="*/ 177 w 188"/>
                <a:gd name="T3" fmla="*/ 13 h 60"/>
                <a:gd name="T4" fmla="*/ 94 w 188"/>
                <a:gd name="T5" fmla="*/ 42 h 60"/>
                <a:gd name="T6" fmla="*/ 12 w 188"/>
                <a:gd name="T7" fmla="*/ 13 h 60"/>
                <a:gd name="T8" fmla="*/ 9 w 188"/>
                <a:gd name="T9" fmla="*/ 0 h 60"/>
                <a:gd name="T10" fmla="*/ 0 w 188"/>
                <a:gd name="T11" fmla="*/ 18 h 60"/>
                <a:gd name="T12" fmla="*/ 94 w 188"/>
                <a:gd name="T13" fmla="*/ 60 h 60"/>
                <a:gd name="T14" fmla="*/ 188 w 188"/>
                <a:gd name="T15" fmla="*/ 18 h 60"/>
                <a:gd name="T16" fmla="*/ 179 w 188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60">
                  <a:moveTo>
                    <a:pt x="179" y="0"/>
                  </a:moveTo>
                  <a:cubicBezTo>
                    <a:pt x="177" y="13"/>
                    <a:pt x="177" y="13"/>
                    <a:pt x="177" y="13"/>
                  </a:cubicBezTo>
                  <a:cubicBezTo>
                    <a:pt x="174" y="40"/>
                    <a:pt x="113" y="42"/>
                    <a:pt x="94" y="42"/>
                  </a:cubicBezTo>
                  <a:cubicBezTo>
                    <a:pt x="75" y="42"/>
                    <a:pt x="14" y="40"/>
                    <a:pt x="12" y="1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6"/>
                    <a:pt x="0" y="12"/>
                    <a:pt x="0" y="18"/>
                  </a:cubicBezTo>
                  <a:cubicBezTo>
                    <a:pt x="0" y="41"/>
                    <a:pt x="42" y="60"/>
                    <a:pt x="94" y="60"/>
                  </a:cubicBezTo>
                  <a:cubicBezTo>
                    <a:pt x="146" y="60"/>
                    <a:pt x="188" y="41"/>
                    <a:pt x="188" y="18"/>
                  </a:cubicBezTo>
                  <a:cubicBezTo>
                    <a:pt x="188" y="12"/>
                    <a:pt x="185" y="6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1" name="Freeform 131"/>
            <p:cNvSpPr/>
            <p:nvPr/>
          </p:nvSpPr>
          <p:spPr bwMode="auto">
            <a:xfrm>
              <a:off x="1735" y="3885"/>
              <a:ext cx="266" cy="20"/>
            </a:xfrm>
            <a:custGeom>
              <a:avLst/>
              <a:gdLst>
                <a:gd name="T0" fmla="*/ 137 w 143"/>
                <a:gd name="T1" fmla="*/ 11 h 11"/>
                <a:gd name="T2" fmla="*/ 5 w 143"/>
                <a:gd name="T3" fmla="*/ 11 h 11"/>
                <a:gd name="T4" fmla="*/ 0 w 143"/>
                <a:gd name="T5" fmla="*/ 5 h 11"/>
                <a:gd name="T6" fmla="*/ 5 w 143"/>
                <a:gd name="T7" fmla="*/ 0 h 11"/>
                <a:gd name="T8" fmla="*/ 137 w 143"/>
                <a:gd name="T9" fmla="*/ 0 h 11"/>
                <a:gd name="T10" fmla="*/ 143 w 143"/>
                <a:gd name="T11" fmla="*/ 5 h 11"/>
                <a:gd name="T12" fmla="*/ 137 w 14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1">
                  <a:moveTo>
                    <a:pt x="137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0" y="0"/>
                    <a:pt x="143" y="2"/>
                    <a:pt x="143" y="5"/>
                  </a:cubicBezTo>
                  <a:cubicBezTo>
                    <a:pt x="143" y="8"/>
                    <a:pt x="140" y="11"/>
                    <a:pt x="1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2" name="Freeform 132"/>
            <p:cNvSpPr>
              <a:spLocks noEditPoints="1"/>
            </p:cNvSpPr>
            <p:nvPr/>
          </p:nvSpPr>
          <p:spPr bwMode="auto">
            <a:xfrm>
              <a:off x="1721" y="3627"/>
              <a:ext cx="354" cy="245"/>
            </a:xfrm>
            <a:custGeom>
              <a:avLst/>
              <a:gdLst>
                <a:gd name="T0" fmla="*/ 186 w 191"/>
                <a:gd name="T1" fmla="*/ 19 h 132"/>
                <a:gd name="T2" fmla="*/ 161 w 191"/>
                <a:gd name="T3" fmla="*/ 3 h 132"/>
                <a:gd name="T4" fmla="*/ 133 w 191"/>
                <a:gd name="T5" fmla="*/ 8 h 132"/>
                <a:gd name="T6" fmla="*/ 135 w 191"/>
                <a:gd name="T7" fmla="*/ 2 h 132"/>
                <a:gd name="T8" fmla="*/ 135 w 191"/>
                <a:gd name="T9" fmla="*/ 0 h 132"/>
                <a:gd name="T10" fmla="*/ 136 w 191"/>
                <a:gd name="T11" fmla="*/ 0 h 132"/>
                <a:gd name="T12" fmla="*/ 23 w 191"/>
                <a:gd name="T13" fmla="*/ 0 h 132"/>
                <a:gd name="T14" fmla="*/ 23 w 191"/>
                <a:gd name="T15" fmla="*/ 0 h 132"/>
                <a:gd name="T16" fmla="*/ 2 w 191"/>
                <a:gd name="T17" fmla="*/ 52 h 132"/>
                <a:gd name="T18" fmla="*/ 0 w 191"/>
                <a:gd name="T19" fmla="*/ 56 h 132"/>
                <a:gd name="T20" fmla="*/ 23 w 191"/>
                <a:gd name="T21" fmla="*/ 118 h 132"/>
                <a:gd name="T22" fmla="*/ 17 w 191"/>
                <a:gd name="T23" fmla="*/ 125 h 132"/>
                <a:gd name="T24" fmla="*/ 17 w 191"/>
                <a:gd name="T25" fmla="*/ 129 h 132"/>
                <a:gd name="T26" fmla="*/ 20 w 191"/>
                <a:gd name="T27" fmla="*/ 132 h 132"/>
                <a:gd name="T28" fmla="*/ 138 w 191"/>
                <a:gd name="T29" fmla="*/ 132 h 132"/>
                <a:gd name="T30" fmla="*/ 142 w 191"/>
                <a:gd name="T31" fmla="*/ 129 h 132"/>
                <a:gd name="T32" fmla="*/ 141 w 191"/>
                <a:gd name="T33" fmla="*/ 125 h 132"/>
                <a:gd name="T34" fmla="*/ 135 w 191"/>
                <a:gd name="T35" fmla="*/ 118 h 132"/>
                <a:gd name="T36" fmla="*/ 153 w 191"/>
                <a:gd name="T37" fmla="*/ 92 h 132"/>
                <a:gd name="T38" fmla="*/ 183 w 191"/>
                <a:gd name="T39" fmla="*/ 65 h 132"/>
                <a:gd name="T40" fmla="*/ 186 w 191"/>
                <a:gd name="T41" fmla="*/ 19 h 132"/>
                <a:gd name="T42" fmla="*/ 175 w 191"/>
                <a:gd name="T43" fmla="*/ 63 h 132"/>
                <a:gd name="T44" fmla="*/ 155 w 191"/>
                <a:gd name="T45" fmla="*/ 83 h 132"/>
                <a:gd name="T46" fmla="*/ 159 w 191"/>
                <a:gd name="T47" fmla="*/ 56 h 132"/>
                <a:gd name="T48" fmla="*/ 156 w 191"/>
                <a:gd name="T49" fmla="*/ 52 h 132"/>
                <a:gd name="T50" fmla="*/ 132 w 191"/>
                <a:gd name="T51" fmla="*/ 18 h 132"/>
                <a:gd name="T52" fmla="*/ 159 w 191"/>
                <a:gd name="T53" fmla="*/ 10 h 132"/>
                <a:gd name="T54" fmla="*/ 179 w 191"/>
                <a:gd name="T55" fmla="*/ 23 h 132"/>
                <a:gd name="T56" fmla="*/ 175 w 191"/>
                <a:gd name="T57" fmla="*/ 6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1" h="132">
                  <a:moveTo>
                    <a:pt x="186" y="19"/>
                  </a:moveTo>
                  <a:cubicBezTo>
                    <a:pt x="181" y="11"/>
                    <a:pt x="173" y="5"/>
                    <a:pt x="161" y="3"/>
                  </a:cubicBezTo>
                  <a:cubicBezTo>
                    <a:pt x="152" y="1"/>
                    <a:pt x="143" y="3"/>
                    <a:pt x="133" y="8"/>
                  </a:cubicBezTo>
                  <a:cubicBezTo>
                    <a:pt x="133" y="6"/>
                    <a:pt x="134" y="4"/>
                    <a:pt x="135" y="2"/>
                  </a:cubicBezTo>
                  <a:cubicBezTo>
                    <a:pt x="135" y="1"/>
                    <a:pt x="135" y="1"/>
                    <a:pt x="135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7" y="37"/>
                    <a:pt x="4" y="52"/>
                    <a:pt x="2" y="52"/>
                  </a:cubicBezTo>
                  <a:cubicBezTo>
                    <a:pt x="1" y="53"/>
                    <a:pt x="0" y="54"/>
                    <a:pt x="0" y="56"/>
                  </a:cubicBezTo>
                  <a:cubicBezTo>
                    <a:pt x="0" y="95"/>
                    <a:pt x="16" y="112"/>
                    <a:pt x="23" y="118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8"/>
                    <a:pt x="17" y="129"/>
                  </a:cubicBezTo>
                  <a:cubicBezTo>
                    <a:pt x="17" y="131"/>
                    <a:pt x="19" y="132"/>
                    <a:pt x="20" y="13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40" y="132"/>
                    <a:pt x="141" y="131"/>
                    <a:pt x="142" y="129"/>
                  </a:cubicBezTo>
                  <a:cubicBezTo>
                    <a:pt x="142" y="128"/>
                    <a:pt x="142" y="126"/>
                    <a:pt x="141" y="125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40" y="114"/>
                    <a:pt x="147" y="106"/>
                    <a:pt x="153" y="92"/>
                  </a:cubicBezTo>
                  <a:cubicBezTo>
                    <a:pt x="166" y="89"/>
                    <a:pt x="177" y="80"/>
                    <a:pt x="183" y="65"/>
                  </a:cubicBezTo>
                  <a:cubicBezTo>
                    <a:pt x="190" y="45"/>
                    <a:pt x="191" y="30"/>
                    <a:pt x="186" y="19"/>
                  </a:cubicBezTo>
                  <a:close/>
                  <a:moveTo>
                    <a:pt x="175" y="63"/>
                  </a:moveTo>
                  <a:cubicBezTo>
                    <a:pt x="171" y="73"/>
                    <a:pt x="164" y="80"/>
                    <a:pt x="155" y="83"/>
                  </a:cubicBezTo>
                  <a:cubicBezTo>
                    <a:pt x="157" y="76"/>
                    <a:pt x="159" y="67"/>
                    <a:pt x="159" y="56"/>
                  </a:cubicBezTo>
                  <a:cubicBezTo>
                    <a:pt x="159" y="54"/>
                    <a:pt x="158" y="53"/>
                    <a:pt x="156" y="52"/>
                  </a:cubicBezTo>
                  <a:cubicBezTo>
                    <a:pt x="155" y="52"/>
                    <a:pt x="132" y="42"/>
                    <a:pt x="132" y="18"/>
                  </a:cubicBezTo>
                  <a:cubicBezTo>
                    <a:pt x="141" y="11"/>
                    <a:pt x="151" y="9"/>
                    <a:pt x="159" y="10"/>
                  </a:cubicBezTo>
                  <a:cubicBezTo>
                    <a:pt x="169" y="13"/>
                    <a:pt x="175" y="17"/>
                    <a:pt x="179" y="23"/>
                  </a:cubicBezTo>
                  <a:cubicBezTo>
                    <a:pt x="183" y="32"/>
                    <a:pt x="182" y="45"/>
                    <a:pt x="17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3" name="Freeform 133"/>
            <p:cNvSpPr/>
            <p:nvPr/>
          </p:nvSpPr>
          <p:spPr bwMode="auto">
            <a:xfrm>
              <a:off x="1717" y="3547"/>
              <a:ext cx="272" cy="67"/>
            </a:xfrm>
            <a:custGeom>
              <a:avLst/>
              <a:gdLst>
                <a:gd name="T0" fmla="*/ 140 w 147"/>
                <a:gd name="T1" fmla="*/ 36 h 36"/>
                <a:gd name="T2" fmla="*/ 147 w 147"/>
                <a:gd name="T3" fmla="*/ 18 h 36"/>
                <a:gd name="T4" fmla="*/ 146 w 147"/>
                <a:gd name="T5" fmla="*/ 14 h 36"/>
                <a:gd name="T6" fmla="*/ 142 w 147"/>
                <a:gd name="T7" fmla="*/ 13 h 36"/>
                <a:gd name="T8" fmla="*/ 96 w 147"/>
                <a:gd name="T9" fmla="*/ 18 h 36"/>
                <a:gd name="T10" fmla="*/ 96 w 147"/>
                <a:gd name="T11" fmla="*/ 18 h 36"/>
                <a:gd name="T12" fmla="*/ 6 w 147"/>
                <a:gd name="T13" fmla="*/ 1 h 36"/>
                <a:gd name="T14" fmla="*/ 2 w 147"/>
                <a:gd name="T15" fmla="*/ 2 h 36"/>
                <a:gd name="T16" fmla="*/ 1 w 147"/>
                <a:gd name="T17" fmla="*/ 7 h 36"/>
                <a:gd name="T18" fmla="*/ 21 w 147"/>
                <a:gd name="T19" fmla="*/ 36 h 36"/>
                <a:gd name="T20" fmla="*/ 140 w 147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36">
                  <a:moveTo>
                    <a:pt x="140" y="36"/>
                  </a:moveTo>
                  <a:cubicBezTo>
                    <a:pt x="147" y="18"/>
                    <a:pt x="147" y="18"/>
                    <a:pt x="147" y="18"/>
                  </a:cubicBezTo>
                  <a:cubicBezTo>
                    <a:pt x="147" y="17"/>
                    <a:pt x="147" y="16"/>
                    <a:pt x="146" y="14"/>
                  </a:cubicBezTo>
                  <a:cubicBezTo>
                    <a:pt x="145" y="13"/>
                    <a:pt x="144" y="13"/>
                    <a:pt x="142" y="13"/>
                  </a:cubicBezTo>
                  <a:cubicBezTo>
                    <a:pt x="127" y="16"/>
                    <a:pt x="112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44" y="18"/>
                    <a:pt x="7" y="1"/>
                    <a:pt x="6" y="1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1" y="7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14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4" name="Freeform 134"/>
            <p:cNvSpPr/>
            <p:nvPr/>
          </p:nvSpPr>
          <p:spPr bwMode="auto">
            <a:xfrm>
              <a:off x="2538" y="3740"/>
              <a:ext cx="80" cy="110"/>
            </a:xfrm>
            <a:custGeom>
              <a:avLst/>
              <a:gdLst>
                <a:gd name="T0" fmla="*/ 43 w 43"/>
                <a:gd name="T1" fmla="*/ 0 h 59"/>
                <a:gd name="T2" fmla="*/ 0 w 43"/>
                <a:gd name="T3" fmla="*/ 43 h 59"/>
                <a:gd name="T4" fmla="*/ 43 w 43"/>
                <a:gd name="T5" fmla="*/ 58 h 59"/>
                <a:gd name="T6" fmla="*/ 43 w 43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9">
                  <a:moveTo>
                    <a:pt x="43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3" y="54"/>
                    <a:pt x="28" y="59"/>
                    <a:pt x="43" y="58"/>
                  </a:cubicBez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5" name="Freeform 135"/>
            <p:cNvSpPr/>
            <p:nvPr/>
          </p:nvSpPr>
          <p:spPr bwMode="auto">
            <a:xfrm>
              <a:off x="2632" y="3751"/>
              <a:ext cx="64" cy="95"/>
            </a:xfrm>
            <a:custGeom>
              <a:avLst/>
              <a:gdLst>
                <a:gd name="T0" fmla="*/ 34 w 34"/>
                <a:gd name="T1" fmla="*/ 34 h 51"/>
                <a:gd name="T2" fmla="*/ 0 w 34"/>
                <a:gd name="T3" fmla="*/ 0 h 51"/>
                <a:gd name="T4" fmla="*/ 1 w 34"/>
                <a:gd name="T5" fmla="*/ 51 h 51"/>
                <a:gd name="T6" fmla="*/ 34 w 34"/>
                <a:gd name="T7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51">
                  <a:moveTo>
                    <a:pt x="34" y="3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3" y="49"/>
                    <a:pt x="25" y="43"/>
                    <a:pt x="3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6" name="Freeform 136"/>
            <p:cNvSpPr/>
            <p:nvPr/>
          </p:nvSpPr>
          <p:spPr bwMode="auto">
            <a:xfrm>
              <a:off x="2499" y="3651"/>
              <a:ext cx="96" cy="63"/>
            </a:xfrm>
            <a:custGeom>
              <a:avLst/>
              <a:gdLst>
                <a:gd name="T0" fmla="*/ 52 w 52"/>
                <a:gd name="T1" fmla="*/ 34 h 34"/>
                <a:gd name="T2" fmla="*/ 18 w 52"/>
                <a:gd name="T3" fmla="*/ 0 h 34"/>
                <a:gd name="T4" fmla="*/ 0 w 52"/>
                <a:gd name="T5" fmla="*/ 34 h 34"/>
                <a:gd name="T6" fmla="*/ 52 w 52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4">
                  <a:moveTo>
                    <a:pt x="52" y="34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10"/>
                    <a:pt x="2" y="22"/>
                    <a:pt x="0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7" name="Freeform 137"/>
            <p:cNvSpPr/>
            <p:nvPr/>
          </p:nvSpPr>
          <p:spPr bwMode="auto">
            <a:xfrm>
              <a:off x="2497" y="3729"/>
              <a:ext cx="110" cy="80"/>
            </a:xfrm>
            <a:custGeom>
              <a:avLst/>
              <a:gdLst>
                <a:gd name="T0" fmla="*/ 59 w 59"/>
                <a:gd name="T1" fmla="*/ 0 h 43"/>
                <a:gd name="T2" fmla="*/ 1 w 59"/>
                <a:gd name="T3" fmla="*/ 1 h 43"/>
                <a:gd name="T4" fmla="*/ 16 w 59"/>
                <a:gd name="T5" fmla="*/ 43 h 43"/>
                <a:gd name="T6" fmla="*/ 59 w 59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3">
                  <a:moveTo>
                    <a:pt x="59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6"/>
                    <a:pt x="6" y="31"/>
                    <a:pt x="16" y="43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2612" y="3594"/>
              <a:ext cx="243" cy="174"/>
            </a:xfrm>
            <a:custGeom>
              <a:avLst/>
              <a:gdLst>
                <a:gd name="T0" fmla="*/ 80 w 131"/>
                <a:gd name="T1" fmla="*/ 1 h 94"/>
                <a:gd name="T2" fmla="*/ 79 w 131"/>
                <a:gd name="T3" fmla="*/ 1 h 94"/>
                <a:gd name="T4" fmla="*/ 65 w 131"/>
                <a:gd name="T5" fmla="*/ 0 h 94"/>
                <a:gd name="T6" fmla="*/ 20 w 131"/>
                <a:gd name="T7" fmla="*/ 7 h 94"/>
                <a:gd name="T8" fmla="*/ 20 w 131"/>
                <a:gd name="T9" fmla="*/ 7 h 94"/>
                <a:gd name="T10" fmla="*/ 0 w 131"/>
                <a:gd name="T11" fmla="*/ 26 h 94"/>
                <a:gd name="T12" fmla="*/ 65 w 131"/>
                <a:gd name="T13" fmla="*/ 94 h 94"/>
                <a:gd name="T14" fmla="*/ 131 w 131"/>
                <a:gd name="T15" fmla="*/ 26 h 94"/>
                <a:gd name="T16" fmla="*/ 80 w 131"/>
                <a:gd name="T17" fmla="*/ 1 h 94"/>
                <a:gd name="T18" fmla="*/ 77 w 131"/>
                <a:gd name="T19" fmla="*/ 44 h 94"/>
                <a:gd name="T20" fmla="*/ 72 w 131"/>
                <a:gd name="T21" fmla="*/ 31 h 94"/>
                <a:gd name="T22" fmla="*/ 121 w 131"/>
                <a:gd name="T23" fmla="*/ 31 h 94"/>
                <a:gd name="T24" fmla="*/ 77 w 131"/>
                <a:gd name="T25" fmla="*/ 44 h 94"/>
                <a:gd name="T26" fmla="*/ 68 w 131"/>
                <a:gd name="T27" fmla="*/ 45 h 94"/>
                <a:gd name="T28" fmla="*/ 65 w 131"/>
                <a:gd name="T29" fmla="*/ 45 h 94"/>
                <a:gd name="T30" fmla="*/ 29 w 131"/>
                <a:gd name="T31" fmla="*/ 40 h 94"/>
                <a:gd name="T32" fmla="*/ 64 w 131"/>
                <a:gd name="T33" fmla="*/ 31 h 94"/>
                <a:gd name="T34" fmla="*/ 68 w 131"/>
                <a:gd name="T35" fmla="*/ 45 h 94"/>
                <a:gd name="T36" fmla="*/ 121 w 131"/>
                <a:gd name="T37" fmla="*/ 22 h 94"/>
                <a:gd name="T38" fmla="*/ 74 w 131"/>
                <a:gd name="T39" fmla="*/ 22 h 94"/>
                <a:gd name="T40" fmla="*/ 81 w 131"/>
                <a:gd name="T41" fmla="*/ 9 h 94"/>
                <a:gd name="T42" fmla="*/ 121 w 131"/>
                <a:gd name="T43" fmla="*/ 22 h 94"/>
                <a:gd name="T44" fmla="*/ 72 w 131"/>
                <a:gd name="T45" fmla="*/ 8 h 94"/>
                <a:gd name="T46" fmla="*/ 65 w 131"/>
                <a:gd name="T47" fmla="*/ 21 h 94"/>
                <a:gd name="T48" fmla="*/ 35 w 131"/>
                <a:gd name="T49" fmla="*/ 11 h 94"/>
                <a:gd name="T50" fmla="*/ 65 w 131"/>
                <a:gd name="T51" fmla="*/ 8 h 94"/>
                <a:gd name="T52" fmla="*/ 72 w 131"/>
                <a:gd name="T53" fmla="*/ 8 h 94"/>
                <a:gd name="T54" fmla="*/ 22 w 131"/>
                <a:gd name="T55" fmla="*/ 15 h 94"/>
                <a:gd name="T56" fmla="*/ 52 w 131"/>
                <a:gd name="T57" fmla="*/ 26 h 94"/>
                <a:gd name="T58" fmla="*/ 18 w 131"/>
                <a:gd name="T59" fmla="*/ 34 h 94"/>
                <a:gd name="T60" fmla="*/ 17 w 131"/>
                <a:gd name="T61" fmla="*/ 35 h 94"/>
                <a:gd name="T62" fmla="*/ 8 w 131"/>
                <a:gd name="T63" fmla="*/ 26 h 94"/>
                <a:gd name="T64" fmla="*/ 22 w 131"/>
                <a:gd name="T65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94">
                  <a:moveTo>
                    <a:pt x="80" y="1"/>
                  </a:moveTo>
                  <a:cubicBezTo>
                    <a:pt x="80" y="1"/>
                    <a:pt x="79" y="1"/>
                    <a:pt x="79" y="1"/>
                  </a:cubicBezTo>
                  <a:cubicBezTo>
                    <a:pt x="75" y="0"/>
                    <a:pt x="70" y="0"/>
                    <a:pt x="65" y="0"/>
                  </a:cubicBezTo>
                  <a:cubicBezTo>
                    <a:pt x="49" y="0"/>
                    <a:pt x="33" y="2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8" y="12"/>
                    <a:pt x="0" y="18"/>
                    <a:pt x="0" y="26"/>
                  </a:cubicBezTo>
                  <a:cubicBezTo>
                    <a:pt x="0" y="64"/>
                    <a:pt x="29" y="94"/>
                    <a:pt x="65" y="94"/>
                  </a:cubicBezTo>
                  <a:cubicBezTo>
                    <a:pt x="101" y="94"/>
                    <a:pt x="131" y="64"/>
                    <a:pt x="131" y="26"/>
                  </a:cubicBezTo>
                  <a:cubicBezTo>
                    <a:pt x="131" y="12"/>
                    <a:pt x="106" y="3"/>
                    <a:pt x="80" y="1"/>
                  </a:cubicBezTo>
                  <a:close/>
                  <a:moveTo>
                    <a:pt x="77" y="44"/>
                  </a:moveTo>
                  <a:cubicBezTo>
                    <a:pt x="72" y="31"/>
                    <a:pt x="72" y="31"/>
                    <a:pt x="72" y="31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15" y="36"/>
                    <a:pt x="100" y="43"/>
                    <a:pt x="77" y="44"/>
                  </a:cubicBezTo>
                  <a:close/>
                  <a:moveTo>
                    <a:pt x="68" y="45"/>
                  </a:moveTo>
                  <a:cubicBezTo>
                    <a:pt x="67" y="45"/>
                    <a:pt x="66" y="45"/>
                    <a:pt x="65" y="45"/>
                  </a:cubicBezTo>
                  <a:cubicBezTo>
                    <a:pt x="51" y="45"/>
                    <a:pt x="38" y="43"/>
                    <a:pt x="29" y="40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8" y="45"/>
                  </a:lnTo>
                  <a:close/>
                  <a:moveTo>
                    <a:pt x="121" y="22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102" y="11"/>
                    <a:pt x="116" y="17"/>
                    <a:pt x="121" y="22"/>
                  </a:cubicBezTo>
                  <a:close/>
                  <a:moveTo>
                    <a:pt x="72" y="8"/>
                  </a:moveTo>
                  <a:cubicBezTo>
                    <a:pt x="65" y="21"/>
                    <a:pt x="65" y="21"/>
                    <a:pt x="65" y="2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44" y="9"/>
                    <a:pt x="54" y="8"/>
                    <a:pt x="65" y="8"/>
                  </a:cubicBezTo>
                  <a:cubicBezTo>
                    <a:pt x="68" y="8"/>
                    <a:pt x="70" y="8"/>
                    <a:pt x="72" y="8"/>
                  </a:cubicBezTo>
                  <a:close/>
                  <a:moveTo>
                    <a:pt x="22" y="15"/>
                  </a:moveTo>
                  <a:cubicBezTo>
                    <a:pt x="52" y="26"/>
                    <a:pt x="52" y="26"/>
                    <a:pt x="52" y="26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7" y="35"/>
                    <a:pt x="17" y="35"/>
                  </a:cubicBezTo>
                  <a:cubicBezTo>
                    <a:pt x="11" y="33"/>
                    <a:pt x="8" y="29"/>
                    <a:pt x="8" y="26"/>
                  </a:cubicBezTo>
                  <a:cubicBezTo>
                    <a:pt x="8" y="23"/>
                    <a:pt x="13" y="19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39" name="Freeform 139"/>
            <p:cNvSpPr>
              <a:spLocks noEditPoints="1"/>
            </p:cNvSpPr>
            <p:nvPr/>
          </p:nvSpPr>
          <p:spPr bwMode="auto">
            <a:xfrm>
              <a:off x="4827" y="1984"/>
              <a:ext cx="356" cy="356"/>
            </a:xfrm>
            <a:custGeom>
              <a:avLst/>
              <a:gdLst>
                <a:gd name="T0" fmla="*/ 190 w 192"/>
                <a:gd name="T1" fmla="*/ 63 h 192"/>
                <a:gd name="T2" fmla="*/ 188 w 192"/>
                <a:gd name="T3" fmla="*/ 60 h 192"/>
                <a:gd name="T4" fmla="*/ 130 w 192"/>
                <a:gd name="T5" fmla="*/ 36 h 192"/>
                <a:gd name="T6" fmla="*/ 137 w 192"/>
                <a:gd name="T7" fmla="*/ 18 h 192"/>
                <a:gd name="T8" fmla="*/ 186 w 192"/>
                <a:gd name="T9" fmla="*/ 8 h 192"/>
                <a:gd name="T10" fmla="*/ 189 w 192"/>
                <a:gd name="T11" fmla="*/ 4 h 192"/>
                <a:gd name="T12" fmla="*/ 185 w 192"/>
                <a:gd name="T13" fmla="*/ 0 h 192"/>
                <a:gd name="T14" fmla="*/ 133 w 192"/>
                <a:gd name="T15" fmla="*/ 11 h 192"/>
                <a:gd name="T16" fmla="*/ 130 w 192"/>
                <a:gd name="T17" fmla="*/ 13 h 192"/>
                <a:gd name="T18" fmla="*/ 122 w 192"/>
                <a:gd name="T19" fmla="*/ 35 h 192"/>
                <a:gd name="T20" fmla="*/ 96 w 192"/>
                <a:gd name="T21" fmla="*/ 34 h 192"/>
                <a:gd name="T22" fmla="*/ 3 w 192"/>
                <a:gd name="T23" fmla="*/ 61 h 192"/>
                <a:gd name="T24" fmla="*/ 3 w 192"/>
                <a:gd name="T25" fmla="*/ 63 h 192"/>
                <a:gd name="T26" fmla="*/ 0 w 192"/>
                <a:gd name="T27" fmla="*/ 86 h 192"/>
                <a:gd name="T28" fmla="*/ 96 w 192"/>
                <a:gd name="T29" fmla="*/ 192 h 192"/>
                <a:gd name="T30" fmla="*/ 192 w 192"/>
                <a:gd name="T31" fmla="*/ 86 h 192"/>
                <a:gd name="T32" fmla="*/ 190 w 192"/>
                <a:gd name="T33" fmla="*/ 63 h 192"/>
                <a:gd name="T34" fmla="*/ 96 w 192"/>
                <a:gd name="T35" fmla="*/ 90 h 192"/>
                <a:gd name="T36" fmla="*/ 10 w 192"/>
                <a:gd name="T37" fmla="*/ 66 h 192"/>
                <a:gd name="T38" fmla="*/ 96 w 192"/>
                <a:gd name="T39" fmla="*/ 42 h 192"/>
                <a:gd name="T40" fmla="*/ 118 w 192"/>
                <a:gd name="T41" fmla="*/ 43 h 192"/>
                <a:gd name="T42" fmla="*/ 107 w 192"/>
                <a:gd name="T43" fmla="*/ 71 h 192"/>
                <a:gd name="T44" fmla="*/ 109 w 192"/>
                <a:gd name="T45" fmla="*/ 76 h 192"/>
                <a:gd name="T46" fmla="*/ 111 w 192"/>
                <a:gd name="T47" fmla="*/ 77 h 192"/>
                <a:gd name="T48" fmla="*/ 114 w 192"/>
                <a:gd name="T49" fmla="*/ 74 h 192"/>
                <a:gd name="T50" fmla="*/ 127 w 192"/>
                <a:gd name="T51" fmla="*/ 43 h 192"/>
                <a:gd name="T52" fmla="*/ 181 w 192"/>
                <a:gd name="T53" fmla="*/ 66 h 192"/>
                <a:gd name="T54" fmla="*/ 96 w 192"/>
                <a:gd name="T55" fmla="*/ 9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92">
                  <a:moveTo>
                    <a:pt x="190" y="63"/>
                  </a:moveTo>
                  <a:cubicBezTo>
                    <a:pt x="190" y="62"/>
                    <a:pt x="189" y="61"/>
                    <a:pt x="188" y="60"/>
                  </a:cubicBezTo>
                  <a:cubicBezTo>
                    <a:pt x="183" y="48"/>
                    <a:pt x="158" y="39"/>
                    <a:pt x="130" y="36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86" y="8"/>
                    <a:pt x="186" y="8"/>
                    <a:pt x="186" y="8"/>
                  </a:cubicBezTo>
                  <a:cubicBezTo>
                    <a:pt x="188" y="8"/>
                    <a:pt x="190" y="6"/>
                    <a:pt x="189" y="4"/>
                  </a:cubicBezTo>
                  <a:cubicBezTo>
                    <a:pt x="189" y="1"/>
                    <a:pt x="187" y="0"/>
                    <a:pt x="185" y="0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13" y="34"/>
                    <a:pt x="105" y="34"/>
                    <a:pt x="96" y="34"/>
                  </a:cubicBezTo>
                  <a:cubicBezTo>
                    <a:pt x="54" y="34"/>
                    <a:pt x="9" y="43"/>
                    <a:pt x="3" y="61"/>
                  </a:cubicBezTo>
                  <a:cubicBezTo>
                    <a:pt x="3" y="62"/>
                    <a:pt x="3" y="62"/>
                    <a:pt x="3" y="63"/>
                  </a:cubicBezTo>
                  <a:cubicBezTo>
                    <a:pt x="1" y="70"/>
                    <a:pt x="0" y="78"/>
                    <a:pt x="0" y="86"/>
                  </a:cubicBezTo>
                  <a:cubicBezTo>
                    <a:pt x="0" y="144"/>
                    <a:pt x="43" y="192"/>
                    <a:pt x="96" y="192"/>
                  </a:cubicBezTo>
                  <a:cubicBezTo>
                    <a:pt x="149" y="192"/>
                    <a:pt x="192" y="144"/>
                    <a:pt x="192" y="86"/>
                  </a:cubicBezTo>
                  <a:cubicBezTo>
                    <a:pt x="192" y="78"/>
                    <a:pt x="192" y="70"/>
                    <a:pt x="190" y="63"/>
                  </a:cubicBezTo>
                  <a:close/>
                  <a:moveTo>
                    <a:pt x="96" y="90"/>
                  </a:moveTo>
                  <a:cubicBezTo>
                    <a:pt x="43" y="90"/>
                    <a:pt x="10" y="76"/>
                    <a:pt x="10" y="66"/>
                  </a:cubicBezTo>
                  <a:cubicBezTo>
                    <a:pt x="10" y="56"/>
                    <a:pt x="43" y="42"/>
                    <a:pt x="96" y="42"/>
                  </a:cubicBezTo>
                  <a:cubicBezTo>
                    <a:pt x="104" y="42"/>
                    <a:pt x="111" y="42"/>
                    <a:pt x="118" y="43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06" y="73"/>
                    <a:pt x="107" y="76"/>
                    <a:pt x="109" y="76"/>
                  </a:cubicBezTo>
                  <a:cubicBezTo>
                    <a:pt x="110" y="77"/>
                    <a:pt x="110" y="77"/>
                    <a:pt x="111" y="77"/>
                  </a:cubicBezTo>
                  <a:cubicBezTo>
                    <a:pt x="112" y="77"/>
                    <a:pt x="114" y="76"/>
                    <a:pt x="114" y="74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61" y="47"/>
                    <a:pt x="181" y="58"/>
                    <a:pt x="181" y="66"/>
                  </a:cubicBezTo>
                  <a:cubicBezTo>
                    <a:pt x="181" y="76"/>
                    <a:pt x="149" y="90"/>
                    <a:pt x="96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40" name="Freeform 140"/>
            <p:cNvSpPr/>
            <p:nvPr/>
          </p:nvSpPr>
          <p:spPr bwMode="auto">
            <a:xfrm>
              <a:off x="4886" y="2075"/>
              <a:ext cx="245" cy="63"/>
            </a:xfrm>
            <a:custGeom>
              <a:avLst/>
              <a:gdLst>
                <a:gd name="T0" fmla="*/ 96 w 132"/>
                <a:gd name="T1" fmla="*/ 2 h 34"/>
                <a:gd name="T2" fmla="*/ 86 w 132"/>
                <a:gd name="T3" fmla="*/ 27 h 34"/>
                <a:gd name="T4" fmla="*/ 79 w 132"/>
                <a:gd name="T5" fmla="*/ 32 h 34"/>
                <a:gd name="T6" fmla="*/ 76 w 132"/>
                <a:gd name="T7" fmla="*/ 31 h 34"/>
                <a:gd name="T8" fmla="*/ 71 w 132"/>
                <a:gd name="T9" fmla="*/ 21 h 34"/>
                <a:gd name="T10" fmla="*/ 79 w 132"/>
                <a:gd name="T11" fmla="*/ 1 h 34"/>
                <a:gd name="T12" fmla="*/ 66 w 132"/>
                <a:gd name="T13" fmla="*/ 0 h 34"/>
                <a:gd name="T14" fmla="*/ 0 w 132"/>
                <a:gd name="T15" fmla="*/ 17 h 34"/>
                <a:gd name="T16" fmla="*/ 66 w 132"/>
                <a:gd name="T17" fmla="*/ 34 h 34"/>
                <a:gd name="T18" fmla="*/ 132 w 132"/>
                <a:gd name="T19" fmla="*/ 17 h 34"/>
                <a:gd name="T20" fmla="*/ 96 w 132"/>
                <a:gd name="T21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34">
                  <a:moveTo>
                    <a:pt x="96" y="2"/>
                  </a:moveTo>
                  <a:cubicBezTo>
                    <a:pt x="86" y="27"/>
                    <a:pt x="86" y="27"/>
                    <a:pt x="86" y="27"/>
                  </a:cubicBezTo>
                  <a:cubicBezTo>
                    <a:pt x="85" y="30"/>
                    <a:pt x="82" y="32"/>
                    <a:pt x="79" y="32"/>
                  </a:cubicBezTo>
                  <a:cubicBezTo>
                    <a:pt x="78" y="32"/>
                    <a:pt x="77" y="32"/>
                    <a:pt x="76" y="31"/>
                  </a:cubicBezTo>
                  <a:cubicBezTo>
                    <a:pt x="71" y="30"/>
                    <a:pt x="69" y="25"/>
                    <a:pt x="71" y="2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5" y="0"/>
                    <a:pt x="70" y="0"/>
                    <a:pt x="66" y="0"/>
                  </a:cubicBezTo>
                  <a:cubicBezTo>
                    <a:pt x="29" y="0"/>
                    <a:pt x="0" y="8"/>
                    <a:pt x="0" y="17"/>
                  </a:cubicBezTo>
                  <a:cubicBezTo>
                    <a:pt x="0" y="27"/>
                    <a:pt x="29" y="34"/>
                    <a:pt x="66" y="34"/>
                  </a:cubicBezTo>
                  <a:cubicBezTo>
                    <a:pt x="102" y="34"/>
                    <a:pt x="132" y="27"/>
                    <a:pt x="132" y="17"/>
                  </a:cubicBezTo>
                  <a:cubicBezTo>
                    <a:pt x="132" y="11"/>
                    <a:pt x="117" y="5"/>
                    <a:pt x="9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  <p:sp>
          <p:nvSpPr>
            <p:cNvPr id="141" name="Freeform 141"/>
            <p:cNvSpPr>
              <a:spLocks noEditPoints="1"/>
            </p:cNvSpPr>
            <p:nvPr/>
          </p:nvSpPr>
          <p:spPr bwMode="auto">
            <a:xfrm>
              <a:off x="6439" y="1405"/>
              <a:ext cx="147" cy="95"/>
            </a:xfrm>
            <a:custGeom>
              <a:avLst/>
              <a:gdLst>
                <a:gd name="T0" fmla="*/ 17 w 79"/>
                <a:gd name="T1" fmla="*/ 0 h 51"/>
                <a:gd name="T2" fmla="*/ 17 w 79"/>
                <a:gd name="T3" fmla="*/ 7 h 51"/>
                <a:gd name="T4" fmla="*/ 9 w 79"/>
                <a:gd name="T5" fmla="*/ 4 h 51"/>
                <a:gd name="T6" fmla="*/ 1 w 79"/>
                <a:gd name="T7" fmla="*/ 23 h 51"/>
                <a:gd name="T8" fmla="*/ 15 w 79"/>
                <a:gd name="T9" fmla="*/ 39 h 51"/>
                <a:gd name="T10" fmla="*/ 19 w 79"/>
                <a:gd name="T11" fmla="*/ 37 h 51"/>
                <a:gd name="T12" fmla="*/ 41 w 79"/>
                <a:gd name="T13" fmla="*/ 51 h 51"/>
                <a:gd name="T14" fmla="*/ 55 w 79"/>
                <a:gd name="T15" fmla="*/ 51 h 51"/>
                <a:gd name="T16" fmla="*/ 79 w 79"/>
                <a:gd name="T17" fmla="*/ 27 h 51"/>
                <a:gd name="T18" fmla="*/ 79 w 79"/>
                <a:gd name="T19" fmla="*/ 0 h 51"/>
                <a:gd name="T20" fmla="*/ 17 w 79"/>
                <a:gd name="T21" fmla="*/ 0 h 51"/>
                <a:gd name="T22" fmla="*/ 14 w 79"/>
                <a:gd name="T23" fmla="*/ 35 h 51"/>
                <a:gd name="T24" fmla="*/ 5 w 79"/>
                <a:gd name="T25" fmla="*/ 22 h 51"/>
                <a:gd name="T26" fmla="*/ 10 w 79"/>
                <a:gd name="T27" fmla="*/ 8 h 51"/>
                <a:gd name="T28" fmla="*/ 17 w 79"/>
                <a:gd name="T29" fmla="*/ 13 h 51"/>
                <a:gd name="T30" fmla="*/ 17 w 79"/>
                <a:gd name="T31" fmla="*/ 27 h 51"/>
                <a:gd name="T32" fmla="*/ 18 w 79"/>
                <a:gd name="T33" fmla="*/ 32 h 51"/>
                <a:gd name="T34" fmla="*/ 14 w 79"/>
                <a:gd name="T35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51">
                  <a:moveTo>
                    <a:pt x="17" y="0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5" y="5"/>
                    <a:pt x="12" y="3"/>
                    <a:pt x="9" y="4"/>
                  </a:cubicBezTo>
                  <a:cubicBezTo>
                    <a:pt x="3" y="5"/>
                    <a:pt x="0" y="13"/>
                    <a:pt x="1" y="23"/>
                  </a:cubicBezTo>
                  <a:cubicBezTo>
                    <a:pt x="3" y="33"/>
                    <a:pt x="9" y="40"/>
                    <a:pt x="15" y="39"/>
                  </a:cubicBezTo>
                  <a:cubicBezTo>
                    <a:pt x="17" y="38"/>
                    <a:pt x="18" y="38"/>
                    <a:pt x="19" y="37"/>
                  </a:cubicBezTo>
                  <a:cubicBezTo>
                    <a:pt x="23" y="45"/>
                    <a:pt x="31" y="51"/>
                    <a:pt x="41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68" y="51"/>
                    <a:pt x="79" y="41"/>
                    <a:pt x="79" y="27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17" y="0"/>
                  </a:lnTo>
                  <a:close/>
                  <a:moveTo>
                    <a:pt x="14" y="35"/>
                  </a:moveTo>
                  <a:cubicBezTo>
                    <a:pt x="11" y="35"/>
                    <a:pt x="6" y="30"/>
                    <a:pt x="5" y="22"/>
                  </a:cubicBezTo>
                  <a:cubicBezTo>
                    <a:pt x="4" y="15"/>
                    <a:pt x="6" y="9"/>
                    <a:pt x="10" y="8"/>
                  </a:cubicBezTo>
                  <a:cubicBezTo>
                    <a:pt x="12" y="7"/>
                    <a:pt x="15" y="10"/>
                    <a:pt x="17" y="1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31"/>
                    <a:pt x="18" y="32"/>
                  </a:cubicBezTo>
                  <a:cubicBezTo>
                    <a:pt x="17" y="33"/>
                    <a:pt x="16" y="34"/>
                    <a:pt x="1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262526"/>
                </a:solidFill>
                <a:effectLst/>
                <a:uLnTx/>
                <a:uFillTx/>
                <a:latin typeface="Roboto ligh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"/>
          <p:cNvGrpSpPr/>
          <p:nvPr/>
        </p:nvGrpSpPr>
        <p:grpSpPr>
          <a:xfrm>
            <a:off x="3411613" y="1446717"/>
            <a:ext cx="522817" cy="522817"/>
            <a:chOff x="3771900" y="2098675"/>
            <a:chExt cx="392113" cy="392113"/>
          </a:xfrm>
          <a:solidFill>
            <a:schemeClr val="bg1">
              <a:lumMod val="50000"/>
            </a:schemeClr>
          </a:solidFill>
        </p:grpSpPr>
        <p:sp>
          <p:nvSpPr>
            <p:cNvPr id="37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43" name="Freeform 12"/>
          <p:cNvSpPr>
            <a:spLocks noEditPoints="1"/>
          </p:cNvSpPr>
          <p:nvPr/>
        </p:nvSpPr>
        <p:spPr bwMode="auto">
          <a:xfrm>
            <a:off x="548217" y="2465917"/>
            <a:ext cx="560916" cy="560916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44" name="Group 11"/>
          <p:cNvGrpSpPr/>
          <p:nvPr/>
        </p:nvGrpSpPr>
        <p:grpSpPr>
          <a:xfrm>
            <a:off x="532219" y="1429784"/>
            <a:ext cx="594784" cy="556684"/>
            <a:chOff x="1200150" y="2085975"/>
            <a:chExt cx="446088" cy="417513"/>
          </a:xfrm>
          <a:solidFill>
            <a:schemeClr val="bg1">
              <a:lumMod val="50000"/>
            </a:schemeClr>
          </a:solidFill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7" name="Group 14"/>
          <p:cNvGrpSpPr/>
          <p:nvPr/>
        </p:nvGrpSpPr>
        <p:grpSpPr>
          <a:xfrm>
            <a:off x="4371720" y="1417084"/>
            <a:ext cx="596900" cy="582084"/>
            <a:chOff x="4592638" y="2076450"/>
            <a:chExt cx="447675" cy="436563"/>
          </a:xfrm>
          <a:solidFill>
            <a:schemeClr val="bg1">
              <a:lumMod val="50000"/>
            </a:schemeClr>
          </a:solidFill>
        </p:grpSpPr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1" name="Group 18"/>
          <p:cNvGrpSpPr/>
          <p:nvPr/>
        </p:nvGrpSpPr>
        <p:grpSpPr>
          <a:xfrm>
            <a:off x="4371720" y="2467547"/>
            <a:ext cx="609600" cy="529167"/>
            <a:chOff x="4587875" y="2944813"/>
            <a:chExt cx="457200" cy="396875"/>
          </a:xfrm>
          <a:solidFill>
            <a:schemeClr val="bg1">
              <a:lumMod val="50000"/>
            </a:schemeClr>
          </a:solidFill>
        </p:grpSpPr>
        <p:sp>
          <p:nvSpPr>
            <p:cNvPr id="52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8" name="Group 25"/>
          <p:cNvGrpSpPr/>
          <p:nvPr/>
        </p:nvGrpSpPr>
        <p:grpSpPr>
          <a:xfrm>
            <a:off x="3507624" y="2435796"/>
            <a:ext cx="408517" cy="592667"/>
            <a:chOff x="3814763" y="2921000"/>
            <a:chExt cx="306388" cy="444500"/>
          </a:xfrm>
          <a:solidFill>
            <a:schemeClr val="bg1">
              <a:lumMod val="50000"/>
            </a:schemeClr>
          </a:solidFill>
        </p:grpSpPr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" name="Group 31"/>
          <p:cNvGrpSpPr/>
          <p:nvPr/>
        </p:nvGrpSpPr>
        <p:grpSpPr>
          <a:xfrm>
            <a:off x="1491400" y="2545863"/>
            <a:ext cx="615951" cy="372533"/>
            <a:chOff x="2039938" y="3003550"/>
            <a:chExt cx="461963" cy="279400"/>
          </a:xfrm>
          <a:solidFill>
            <a:schemeClr val="bg1">
              <a:lumMod val="50000"/>
            </a:schemeClr>
          </a:solidFill>
        </p:grpSpPr>
        <p:sp>
          <p:nvSpPr>
            <p:cNvPr id="65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" name="Group 35"/>
          <p:cNvGrpSpPr/>
          <p:nvPr/>
        </p:nvGrpSpPr>
        <p:grpSpPr>
          <a:xfrm>
            <a:off x="4467731" y="3473889"/>
            <a:ext cx="560917" cy="472017"/>
            <a:chOff x="4605338" y="3814763"/>
            <a:chExt cx="420688" cy="354013"/>
          </a:xfrm>
          <a:solidFill>
            <a:schemeClr val="bg1">
              <a:lumMod val="50000"/>
            </a:schemeClr>
          </a:solidFill>
        </p:grpSpPr>
        <p:sp>
          <p:nvSpPr>
            <p:cNvPr id="69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6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77" name="Group 44"/>
          <p:cNvGrpSpPr/>
          <p:nvPr/>
        </p:nvGrpSpPr>
        <p:grpSpPr>
          <a:xfrm>
            <a:off x="3507624" y="3437905"/>
            <a:ext cx="476251" cy="543984"/>
            <a:chOff x="3789363" y="3787775"/>
            <a:chExt cx="357188" cy="407988"/>
          </a:xfrm>
          <a:solidFill>
            <a:schemeClr val="bg1">
              <a:lumMod val="50000"/>
            </a:schemeClr>
          </a:solidFill>
        </p:grpSpPr>
        <p:sp>
          <p:nvSpPr>
            <p:cNvPr id="78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9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0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1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2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3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4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5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6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7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0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1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2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3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7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8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0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1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2" name="Group 69"/>
          <p:cNvGrpSpPr/>
          <p:nvPr/>
        </p:nvGrpSpPr>
        <p:grpSpPr>
          <a:xfrm>
            <a:off x="2494171" y="3429439"/>
            <a:ext cx="533400" cy="560917"/>
            <a:chOff x="2919413" y="3781425"/>
            <a:chExt cx="400050" cy="420688"/>
          </a:xfrm>
          <a:solidFill>
            <a:schemeClr val="bg1">
              <a:lumMod val="50000"/>
            </a:schemeClr>
          </a:solidFill>
        </p:grpSpPr>
        <p:sp>
          <p:nvSpPr>
            <p:cNvPr id="103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4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5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6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7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8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9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0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1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2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3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14" name="Group 81"/>
          <p:cNvGrpSpPr/>
          <p:nvPr/>
        </p:nvGrpSpPr>
        <p:grpSpPr>
          <a:xfrm>
            <a:off x="1619491" y="3435789"/>
            <a:ext cx="543984" cy="548216"/>
            <a:chOff x="2066925" y="3786188"/>
            <a:chExt cx="407988" cy="411162"/>
          </a:xfrm>
          <a:solidFill>
            <a:schemeClr val="bg1">
              <a:lumMod val="50000"/>
            </a:schemeClr>
          </a:solidFill>
        </p:grpSpPr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6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7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18" name="Group 85"/>
          <p:cNvGrpSpPr/>
          <p:nvPr/>
        </p:nvGrpSpPr>
        <p:grpSpPr>
          <a:xfrm>
            <a:off x="532219" y="3412505"/>
            <a:ext cx="594784" cy="594784"/>
            <a:chOff x="1200150" y="3768725"/>
            <a:chExt cx="446088" cy="446088"/>
          </a:xfrm>
          <a:solidFill>
            <a:schemeClr val="bg1">
              <a:lumMod val="50000"/>
            </a:schemeClr>
          </a:solidFill>
        </p:grpSpPr>
        <p:sp>
          <p:nvSpPr>
            <p:cNvPr id="119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0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1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22" name="Group 89"/>
          <p:cNvGrpSpPr/>
          <p:nvPr/>
        </p:nvGrpSpPr>
        <p:grpSpPr>
          <a:xfrm>
            <a:off x="2355496" y="4446695"/>
            <a:ext cx="766235" cy="406401"/>
            <a:chOff x="2832100" y="4686300"/>
            <a:chExt cx="574676" cy="304801"/>
          </a:xfrm>
          <a:solidFill>
            <a:schemeClr val="bg1">
              <a:lumMod val="50000"/>
            </a:schemeClr>
          </a:solidFill>
        </p:grpSpPr>
        <p:sp>
          <p:nvSpPr>
            <p:cNvPr id="123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4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6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7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8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9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0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1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2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3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4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5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6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7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8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9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0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1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2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3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4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5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6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7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8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9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0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1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2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3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4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5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6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7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8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9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0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1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2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3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4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5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6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7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8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9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0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1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2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3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4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5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6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7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8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9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0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1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2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3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4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5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6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7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8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9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0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1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2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3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4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5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6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7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8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9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0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1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2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3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4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5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6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7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8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9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0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1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2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3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4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5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6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7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8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9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0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1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2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3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4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5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6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7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8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9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0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1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2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3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4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5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6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7" name="Group 204"/>
          <p:cNvGrpSpPr/>
          <p:nvPr/>
        </p:nvGrpSpPr>
        <p:grpSpPr>
          <a:xfrm>
            <a:off x="3471872" y="4395895"/>
            <a:ext cx="510117" cy="510117"/>
            <a:chOff x="3776663" y="4648200"/>
            <a:chExt cx="382588" cy="382588"/>
          </a:xfrm>
          <a:solidFill>
            <a:schemeClr val="bg1">
              <a:lumMod val="50000"/>
            </a:schemeClr>
          </a:solidFill>
        </p:grpSpPr>
        <p:sp>
          <p:nvSpPr>
            <p:cNvPr id="238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9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0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1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2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43" name="Freeform 200"/>
          <p:cNvSpPr>
            <a:spLocks noEditPoints="1"/>
          </p:cNvSpPr>
          <p:nvPr/>
        </p:nvSpPr>
        <p:spPr bwMode="auto">
          <a:xfrm>
            <a:off x="548217" y="4387851"/>
            <a:ext cx="560916" cy="527049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44" name="Freeform 201"/>
          <p:cNvSpPr>
            <a:spLocks noEditPoints="1"/>
          </p:cNvSpPr>
          <p:nvPr/>
        </p:nvSpPr>
        <p:spPr bwMode="auto">
          <a:xfrm>
            <a:off x="4370917" y="5357284"/>
            <a:ext cx="560916" cy="510116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45" name="Freeform 202"/>
          <p:cNvSpPr>
            <a:spLocks noEditPoints="1"/>
          </p:cNvSpPr>
          <p:nvPr/>
        </p:nvSpPr>
        <p:spPr bwMode="auto">
          <a:xfrm>
            <a:off x="531284" y="5331884"/>
            <a:ext cx="416983" cy="560916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46" name="Group 213"/>
          <p:cNvGrpSpPr/>
          <p:nvPr/>
        </p:nvGrpSpPr>
        <p:grpSpPr>
          <a:xfrm>
            <a:off x="2451507" y="5343301"/>
            <a:ext cx="584200" cy="539751"/>
            <a:chOff x="2900363" y="5486400"/>
            <a:chExt cx="438150" cy="404813"/>
          </a:xfrm>
          <a:solidFill>
            <a:schemeClr val="bg1">
              <a:lumMod val="50000"/>
            </a:schemeClr>
          </a:solidFill>
        </p:grpSpPr>
        <p:sp>
          <p:nvSpPr>
            <p:cNvPr id="247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8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9" name="Group 216"/>
          <p:cNvGrpSpPr/>
          <p:nvPr/>
        </p:nvGrpSpPr>
        <p:grpSpPr>
          <a:xfrm>
            <a:off x="5272388" y="1508101"/>
            <a:ext cx="599017" cy="484717"/>
            <a:chOff x="1209675" y="6354763"/>
            <a:chExt cx="449263" cy="363538"/>
          </a:xfrm>
          <a:solidFill>
            <a:schemeClr val="bg1">
              <a:lumMod val="50000"/>
            </a:schemeClr>
          </a:solidFill>
        </p:grpSpPr>
        <p:sp>
          <p:nvSpPr>
            <p:cNvPr id="250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1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2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3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4" name="Group 221"/>
          <p:cNvGrpSpPr/>
          <p:nvPr/>
        </p:nvGrpSpPr>
        <p:grpSpPr>
          <a:xfrm>
            <a:off x="5315701" y="2453905"/>
            <a:ext cx="594784" cy="596900"/>
            <a:chOff x="2060575" y="6313488"/>
            <a:chExt cx="446088" cy="447675"/>
          </a:xfrm>
          <a:solidFill>
            <a:schemeClr val="bg1">
              <a:lumMod val="50000"/>
            </a:schemeClr>
          </a:solidFill>
        </p:grpSpPr>
        <p:sp>
          <p:nvSpPr>
            <p:cNvPr id="255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6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7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8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9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0" name="Group 227"/>
          <p:cNvGrpSpPr/>
          <p:nvPr/>
        </p:nvGrpSpPr>
        <p:grpSpPr>
          <a:xfrm>
            <a:off x="5419419" y="3458013"/>
            <a:ext cx="491067" cy="543984"/>
            <a:chOff x="2947988" y="6332538"/>
            <a:chExt cx="368300" cy="407988"/>
          </a:xfrm>
          <a:solidFill>
            <a:schemeClr val="bg1">
              <a:lumMod val="50000"/>
            </a:schemeClr>
          </a:solidFill>
        </p:grpSpPr>
        <p:sp>
          <p:nvSpPr>
            <p:cNvPr id="261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2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3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4" name="Group 231"/>
          <p:cNvGrpSpPr/>
          <p:nvPr/>
        </p:nvGrpSpPr>
        <p:grpSpPr>
          <a:xfrm>
            <a:off x="5349568" y="5312412"/>
            <a:ext cx="560917" cy="628651"/>
            <a:chOff x="4608513" y="6291263"/>
            <a:chExt cx="420688" cy="471488"/>
          </a:xfrm>
          <a:solidFill>
            <a:schemeClr val="bg1">
              <a:lumMod val="50000"/>
            </a:schemeClr>
          </a:solidFill>
        </p:grpSpPr>
        <p:sp>
          <p:nvSpPr>
            <p:cNvPr id="265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6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7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8" name="Group 235"/>
          <p:cNvGrpSpPr/>
          <p:nvPr/>
        </p:nvGrpSpPr>
        <p:grpSpPr>
          <a:xfrm>
            <a:off x="1491400" y="1474235"/>
            <a:ext cx="546100" cy="560917"/>
            <a:chOff x="2044700" y="2119313"/>
            <a:chExt cx="409575" cy="420688"/>
          </a:xfrm>
          <a:solidFill>
            <a:schemeClr val="bg1">
              <a:lumMod val="50000"/>
            </a:schemeClr>
          </a:solidFill>
        </p:grpSpPr>
        <p:sp>
          <p:nvSpPr>
            <p:cNvPr id="269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0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1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2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3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4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5" name="Group 242"/>
          <p:cNvGrpSpPr/>
          <p:nvPr/>
        </p:nvGrpSpPr>
        <p:grpSpPr>
          <a:xfrm>
            <a:off x="2451507" y="2469663"/>
            <a:ext cx="596900" cy="455084"/>
            <a:chOff x="2908300" y="2946400"/>
            <a:chExt cx="447675" cy="341313"/>
          </a:xfrm>
          <a:solidFill>
            <a:schemeClr val="bg1">
              <a:lumMod val="50000"/>
            </a:schemeClr>
          </a:solidFill>
        </p:grpSpPr>
        <p:sp>
          <p:nvSpPr>
            <p:cNvPr id="276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7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8" name="Group 245"/>
          <p:cNvGrpSpPr/>
          <p:nvPr/>
        </p:nvGrpSpPr>
        <p:grpSpPr>
          <a:xfrm>
            <a:off x="5346393" y="4395895"/>
            <a:ext cx="594783" cy="552451"/>
            <a:chOff x="3767138" y="6329363"/>
            <a:chExt cx="446087" cy="414338"/>
          </a:xfrm>
          <a:solidFill>
            <a:schemeClr val="bg1">
              <a:lumMod val="50000"/>
            </a:schemeClr>
          </a:solidFill>
        </p:grpSpPr>
        <p:sp>
          <p:nvSpPr>
            <p:cNvPr id="279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0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1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2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3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4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5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86" name="Group 253"/>
          <p:cNvGrpSpPr/>
          <p:nvPr/>
        </p:nvGrpSpPr>
        <p:grpSpPr>
          <a:xfrm>
            <a:off x="1491400" y="5375052"/>
            <a:ext cx="639233" cy="476251"/>
            <a:chOff x="2044700" y="5510213"/>
            <a:chExt cx="479425" cy="357188"/>
          </a:xfrm>
          <a:solidFill>
            <a:schemeClr val="bg1">
              <a:lumMod val="50000"/>
            </a:schemeClr>
          </a:solidFill>
        </p:grpSpPr>
        <p:sp>
          <p:nvSpPr>
            <p:cNvPr id="287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8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9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0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1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2" name="Group 259"/>
          <p:cNvGrpSpPr/>
          <p:nvPr/>
        </p:nvGrpSpPr>
        <p:grpSpPr>
          <a:xfrm>
            <a:off x="4429200" y="4404361"/>
            <a:ext cx="518584" cy="594784"/>
            <a:chOff x="4638675" y="4654550"/>
            <a:chExt cx="388938" cy="446088"/>
          </a:xfrm>
          <a:solidFill>
            <a:schemeClr val="bg1">
              <a:lumMod val="50000"/>
            </a:schemeClr>
          </a:solidFill>
        </p:grpSpPr>
        <p:sp>
          <p:nvSpPr>
            <p:cNvPr id="293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4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5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6" name="Group 263"/>
          <p:cNvGrpSpPr/>
          <p:nvPr/>
        </p:nvGrpSpPr>
        <p:grpSpPr>
          <a:xfrm>
            <a:off x="1491400" y="4372612"/>
            <a:ext cx="556684" cy="552451"/>
            <a:chOff x="2097088" y="4630738"/>
            <a:chExt cx="417513" cy="414338"/>
          </a:xfrm>
          <a:solidFill>
            <a:schemeClr val="bg1">
              <a:lumMod val="50000"/>
            </a:schemeClr>
          </a:solidFill>
        </p:grpSpPr>
        <p:sp>
          <p:nvSpPr>
            <p:cNvPr id="297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8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9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0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1" name="Group 268"/>
          <p:cNvGrpSpPr/>
          <p:nvPr/>
        </p:nvGrpSpPr>
        <p:grpSpPr>
          <a:xfrm>
            <a:off x="3507624" y="5343301"/>
            <a:ext cx="410633" cy="651933"/>
            <a:chOff x="3824288" y="5486400"/>
            <a:chExt cx="307975" cy="488950"/>
          </a:xfrm>
          <a:solidFill>
            <a:schemeClr val="bg1">
              <a:lumMod val="50000"/>
            </a:schemeClr>
          </a:solidFill>
        </p:grpSpPr>
        <p:sp>
          <p:nvSpPr>
            <p:cNvPr id="302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3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4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5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6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7" name="Group 274"/>
          <p:cNvGrpSpPr/>
          <p:nvPr/>
        </p:nvGrpSpPr>
        <p:grpSpPr>
          <a:xfrm>
            <a:off x="2451507" y="1459417"/>
            <a:ext cx="573617" cy="569384"/>
            <a:chOff x="2936875" y="2108200"/>
            <a:chExt cx="430213" cy="427038"/>
          </a:xfrm>
          <a:solidFill>
            <a:schemeClr val="bg1">
              <a:lumMod val="50000"/>
            </a:schemeClr>
          </a:solidFill>
        </p:grpSpPr>
        <p:sp>
          <p:nvSpPr>
            <p:cNvPr id="308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9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0" name="Group 147"/>
          <p:cNvGrpSpPr/>
          <p:nvPr/>
        </p:nvGrpSpPr>
        <p:grpSpPr>
          <a:xfrm>
            <a:off x="6473923" y="1486473"/>
            <a:ext cx="353484" cy="565149"/>
            <a:chOff x="914400" y="2173288"/>
            <a:chExt cx="265113" cy="423862"/>
          </a:xfrm>
          <a:solidFill>
            <a:schemeClr val="bg1">
              <a:lumMod val="50000"/>
            </a:schemeClr>
          </a:solidFill>
        </p:grpSpPr>
        <p:sp>
          <p:nvSpPr>
            <p:cNvPr id="311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2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3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14" name="Freeform 269"/>
          <p:cNvSpPr>
            <a:spLocks noEditPoints="1"/>
          </p:cNvSpPr>
          <p:nvPr/>
        </p:nvSpPr>
        <p:spPr bwMode="auto">
          <a:xfrm>
            <a:off x="9383184" y="1509184"/>
            <a:ext cx="465667" cy="465667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15" name="Group 152"/>
          <p:cNvGrpSpPr/>
          <p:nvPr/>
        </p:nvGrpSpPr>
        <p:grpSpPr>
          <a:xfrm>
            <a:off x="10266161" y="1486473"/>
            <a:ext cx="383117" cy="579967"/>
            <a:chOff x="4222750" y="2166938"/>
            <a:chExt cx="287338" cy="434975"/>
          </a:xfrm>
          <a:solidFill>
            <a:schemeClr val="bg1">
              <a:lumMod val="50000"/>
            </a:schemeClr>
          </a:solidFill>
        </p:grpSpPr>
        <p:sp>
          <p:nvSpPr>
            <p:cNvPr id="316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7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8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9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0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1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2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3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4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5" name="Group 162"/>
          <p:cNvGrpSpPr/>
          <p:nvPr/>
        </p:nvGrpSpPr>
        <p:grpSpPr>
          <a:xfrm>
            <a:off x="11229244" y="1554205"/>
            <a:ext cx="491068" cy="491067"/>
            <a:chOff x="5022850" y="2200275"/>
            <a:chExt cx="368301" cy="368300"/>
          </a:xfrm>
          <a:solidFill>
            <a:schemeClr val="bg1">
              <a:lumMod val="50000"/>
            </a:schemeClr>
          </a:solidFill>
        </p:grpSpPr>
        <p:sp>
          <p:nvSpPr>
            <p:cNvPr id="326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7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8" name="Group 165"/>
          <p:cNvGrpSpPr/>
          <p:nvPr/>
        </p:nvGrpSpPr>
        <p:grpSpPr>
          <a:xfrm>
            <a:off x="8272949" y="1477735"/>
            <a:ext cx="524935" cy="565151"/>
            <a:chOff x="5832475" y="2170113"/>
            <a:chExt cx="393701" cy="423863"/>
          </a:xfrm>
          <a:solidFill>
            <a:schemeClr val="bg1">
              <a:lumMod val="50000"/>
            </a:schemeClr>
          </a:solidFill>
        </p:grpSpPr>
        <p:sp>
          <p:nvSpPr>
            <p:cNvPr id="329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0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1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2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3" name="Group 170"/>
          <p:cNvGrpSpPr/>
          <p:nvPr/>
        </p:nvGrpSpPr>
        <p:grpSpPr>
          <a:xfrm>
            <a:off x="6361720" y="4393013"/>
            <a:ext cx="599017" cy="366184"/>
            <a:chOff x="-7938" y="3078163"/>
            <a:chExt cx="449263" cy="274638"/>
          </a:xfrm>
          <a:solidFill>
            <a:schemeClr val="bg1">
              <a:lumMod val="50000"/>
            </a:schemeClr>
          </a:solidFill>
        </p:grpSpPr>
        <p:sp>
          <p:nvSpPr>
            <p:cNvPr id="334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5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6" name="Group 173"/>
          <p:cNvGrpSpPr/>
          <p:nvPr/>
        </p:nvGrpSpPr>
        <p:grpSpPr>
          <a:xfrm>
            <a:off x="6426233" y="2487657"/>
            <a:ext cx="541867" cy="565149"/>
            <a:chOff x="839787" y="3005138"/>
            <a:chExt cx="406400" cy="423862"/>
          </a:xfrm>
          <a:solidFill>
            <a:schemeClr val="bg1">
              <a:lumMod val="50000"/>
            </a:schemeClr>
          </a:solidFill>
        </p:grpSpPr>
        <p:sp>
          <p:nvSpPr>
            <p:cNvPr id="337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8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9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0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1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2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3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4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5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6" name="Group 183"/>
          <p:cNvGrpSpPr/>
          <p:nvPr/>
        </p:nvGrpSpPr>
        <p:grpSpPr>
          <a:xfrm>
            <a:off x="8274503" y="2580115"/>
            <a:ext cx="630767" cy="357717"/>
            <a:chOff x="2470150" y="3081338"/>
            <a:chExt cx="473075" cy="268288"/>
          </a:xfrm>
          <a:solidFill>
            <a:schemeClr val="bg1">
              <a:lumMod val="50000"/>
            </a:schemeClr>
          </a:solidFill>
        </p:grpSpPr>
        <p:sp>
          <p:nvSpPr>
            <p:cNvPr id="347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8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9" name="Group 186"/>
          <p:cNvGrpSpPr/>
          <p:nvPr/>
        </p:nvGrpSpPr>
        <p:grpSpPr>
          <a:xfrm>
            <a:off x="9291437" y="2551299"/>
            <a:ext cx="626533" cy="539749"/>
            <a:chOff x="3302000" y="3008313"/>
            <a:chExt cx="469900" cy="404812"/>
          </a:xfrm>
          <a:solidFill>
            <a:schemeClr val="bg1">
              <a:lumMod val="50000"/>
            </a:schemeClr>
          </a:solidFill>
        </p:grpSpPr>
        <p:sp>
          <p:nvSpPr>
            <p:cNvPr id="350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1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2" name="Group 189"/>
          <p:cNvGrpSpPr/>
          <p:nvPr/>
        </p:nvGrpSpPr>
        <p:grpSpPr>
          <a:xfrm>
            <a:off x="10288221" y="2487656"/>
            <a:ext cx="446617" cy="537633"/>
            <a:chOff x="4197350" y="3013075"/>
            <a:chExt cx="334963" cy="403225"/>
          </a:xfrm>
          <a:solidFill>
            <a:schemeClr val="bg1">
              <a:lumMod val="50000"/>
            </a:schemeClr>
          </a:solidFill>
        </p:grpSpPr>
        <p:sp>
          <p:nvSpPr>
            <p:cNvPr id="353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4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5" name="Group 192"/>
          <p:cNvGrpSpPr/>
          <p:nvPr/>
        </p:nvGrpSpPr>
        <p:grpSpPr>
          <a:xfrm>
            <a:off x="11177107" y="2513557"/>
            <a:ext cx="539751" cy="582084"/>
            <a:chOff x="4994275" y="2997200"/>
            <a:chExt cx="404813" cy="436563"/>
          </a:xfrm>
          <a:solidFill>
            <a:schemeClr val="bg1">
              <a:lumMod val="50000"/>
            </a:schemeClr>
          </a:solidFill>
        </p:grpSpPr>
        <p:sp>
          <p:nvSpPr>
            <p:cNvPr id="356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7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8" name="Group 195"/>
          <p:cNvGrpSpPr/>
          <p:nvPr/>
        </p:nvGrpSpPr>
        <p:grpSpPr>
          <a:xfrm>
            <a:off x="9326661" y="5308176"/>
            <a:ext cx="480484" cy="491067"/>
            <a:chOff x="5846763" y="3030538"/>
            <a:chExt cx="360363" cy="368300"/>
          </a:xfrm>
          <a:solidFill>
            <a:schemeClr val="bg1">
              <a:lumMod val="50000"/>
            </a:schemeClr>
          </a:solidFill>
        </p:grpSpPr>
        <p:sp>
          <p:nvSpPr>
            <p:cNvPr id="359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0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1" name="Group 198"/>
          <p:cNvGrpSpPr/>
          <p:nvPr/>
        </p:nvGrpSpPr>
        <p:grpSpPr>
          <a:xfrm>
            <a:off x="8369928" y="5292945"/>
            <a:ext cx="552451" cy="582084"/>
            <a:chOff x="5819775" y="3827463"/>
            <a:chExt cx="414338" cy="436563"/>
          </a:xfrm>
          <a:solidFill>
            <a:schemeClr val="bg1">
              <a:lumMod val="50000"/>
            </a:schemeClr>
          </a:solidFill>
        </p:grpSpPr>
        <p:sp>
          <p:nvSpPr>
            <p:cNvPr id="362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3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4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5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6" name="Group 203"/>
          <p:cNvGrpSpPr/>
          <p:nvPr/>
        </p:nvGrpSpPr>
        <p:grpSpPr>
          <a:xfrm>
            <a:off x="11302371" y="3375939"/>
            <a:ext cx="328084" cy="552451"/>
            <a:chOff x="5068888" y="3838575"/>
            <a:chExt cx="246063" cy="414338"/>
          </a:xfrm>
          <a:solidFill>
            <a:schemeClr val="bg1">
              <a:lumMod val="50000"/>
            </a:schemeClr>
          </a:solidFill>
        </p:grpSpPr>
        <p:sp>
          <p:nvSpPr>
            <p:cNvPr id="367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8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9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0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1" name="Group 208"/>
          <p:cNvGrpSpPr/>
          <p:nvPr/>
        </p:nvGrpSpPr>
        <p:grpSpPr>
          <a:xfrm>
            <a:off x="10346895" y="5238327"/>
            <a:ext cx="404284" cy="601133"/>
            <a:chOff x="65087" y="3805238"/>
            <a:chExt cx="303213" cy="450850"/>
          </a:xfrm>
          <a:solidFill>
            <a:schemeClr val="bg1">
              <a:lumMod val="50000"/>
            </a:schemeClr>
          </a:solidFill>
        </p:grpSpPr>
        <p:sp>
          <p:nvSpPr>
            <p:cNvPr id="372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3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4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5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6" name="Group 213"/>
          <p:cNvGrpSpPr/>
          <p:nvPr/>
        </p:nvGrpSpPr>
        <p:grpSpPr>
          <a:xfrm>
            <a:off x="6396137" y="3433807"/>
            <a:ext cx="550333" cy="550333"/>
            <a:chOff x="846137" y="3833813"/>
            <a:chExt cx="412750" cy="412750"/>
          </a:xfrm>
          <a:solidFill>
            <a:schemeClr val="bg1">
              <a:lumMod val="50000"/>
            </a:schemeClr>
          </a:solidFill>
        </p:grpSpPr>
        <p:sp>
          <p:nvSpPr>
            <p:cNvPr id="377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8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9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80" name="Freeform 321"/>
          <p:cNvSpPr/>
          <p:nvPr/>
        </p:nvSpPr>
        <p:spPr bwMode="auto">
          <a:xfrm>
            <a:off x="7454900" y="3386667"/>
            <a:ext cx="469900" cy="524933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81" name="Freeform 322"/>
          <p:cNvSpPr/>
          <p:nvPr/>
        </p:nvSpPr>
        <p:spPr bwMode="auto">
          <a:xfrm>
            <a:off x="8377767" y="3357033"/>
            <a:ext cx="474133" cy="565151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82" name="Freeform 323"/>
          <p:cNvSpPr/>
          <p:nvPr/>
        </p:nvSpPr>
        <p:spPr bwMode="auto">
          <a:xfrm>
            <a:off x="9387417" y="3390900"/>
            <a:ext cx="438149" cy="518584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83" name="Freeform 324"/>
          <p:cNvSpPr>
            <a:spLocks noEditPoints="1"/>
          </p:cNvSpPr>
          <p:nvPr/>
        </p:nvSpPr>
        <p:spPr bwMode="auto">
          <a:xfrm>
            <a:off x="10369551" y="3361267"/>
            <a:ext cx="410633" cy="577851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84" name="Group 221"/>
          <p:cNvGrpSpPr/>
          <p:nvPr/>
        </p:nvGrpSpPr>
        <p:grpSpPr>
          <a:xfrm>
            <a:off x="11264900" y="4393857"/>
            <a:ext cx="560917" cy="514351"/>
            <a:chOff x="5816600" y="4683125"/>
            <a:chExt cx="420688" cy="385763"/>
          </a:xfrm>
          <a:solidFill>
            <a:schemeClr val="bg1">
              <a:lumMod val="50000"/>
            </a:schemeClr>
          </a:solidFill>
        </p:grpSpPr>
        <p:sp>
          <p:nvSpPr>
            <p:cNvPr id="385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6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7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88" name="Freeform 328"/>
          <p:cNvSpPr>
            <a:spLocks noEditPoints="1"/>
          </p:cNvSpPr>
          <p:nvPr/>
        </p:nvSpPr>
        <p:spPr bwMode="auto">
          <a:xfrm>
            <a:off x="7507817" y="5238751"/>
            <a:ext cx="429683" cy="622300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89" name="Freeform 329"/>
          <p:cNvSpPr>
            <a:spLocks noEditPoints="1"/>
          </p:cNvSpPr>
          <p:nvPr/>
        </p:nvSpPr>
        <p:spPr bwMode="auto">
          <a:xfrm>
            <a:off x="6354233" y="5257800"/>
            <a:ext cx="512233" cy="647700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90" name="Group 227"/>
          <p:cNvGrpSpPr/>
          <p:nvPr/>
        </p:nvGrpSpPr>
        <p:grpSpPr>
          <a:xfrm>
            <a:off x="10329484" y="4314401"/>
            <a:ext cx="508000" cy="510117"/>
            <a:chOff x="3346450" y="4684713"/>
            <a:chExt cx="381000" cy="382588"/>
          </a:xfrm>
          <a:solidFill>
            <a:schemeClr val="bg1">
              <a:lumMod val="50000"/>
            </a:schemeClr>
          </a:solidFill>
        </p:grpSpPr>
        <p:sp>
          <p:nvSpPr>
            <p:cNvPr id="391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2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93" name="Group 230"/>
          <p:cNvGrpSpPr/>
          <p:nvPr/>
        </p:nvGrpSpPr>
        <p:grpSpPr>
          <a:xfrm>
            <a:off x="9299575" y="4377199"/>
            <a:ext cx="535517" cy="535517"/>
            <a:chOff x="2506662" y="4675188"/>
            <a:chExt cx="401638" cy="401638"/>
          </a:xfrm>
          <a:solidFill>
            <a:schemeClr val="bg1">
              <a:lumMod val="50000"/>
            </a:schemeClr>
          </a:solidFill>
        </p:grpSpPr>
        <p:sp>
          <p:nvSpPr>
            <p:cNvPr id="394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5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6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97" name="Group 234"/>
          <p:cNvGrpSpPr/>
          <p:nvPr/>
        </p:nvGrpSpPr>
        <p:grpSpPr>
          <a:xfrm>
            <a:off x="8362653" y="4336180"/>
            <a:ext cx="486833" cy="533400"/>
            <a:chOff x="1693862" y="4675188"/>
            <a:chExt cx="365125" cy="400050"/>
          </a:xfrm>
          <a:solidFill>
            <a:schemeClr val="bg1">
              <a:lumMod val="50000"/>
            </a:schemeClr>
          </a:solidFill>
        </p:grpSpPr>
        <p:sp>
          <p:nvSpPr>
            <p:cNvPr id="398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9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0" name="Group 237"/>
          <p:cNvGrpSpPr/>
          <p:nvPr/>
        </p:nvGrpSpPr>
        <p:grpSpPr>
          <a:xfrm>
            <a:off x="7409327" y="4297003"/>
            <a:ext cx="450851" cy="582084"/>
            <a:chOff x="879475" y="4657725"/>
            <a:chExt cx="338138" cy="436563"/>
          </a:xfrm>
          <a:solidFill>
            <a:schemeClr val="bg1">
              <a:lumMod val="50000"/>
            </a:schemeClr>
          </a:solidFill>
        </p:grpSpPr>
        <p:sp>
          <p:nvSpPr>
            <p:cNvPr id="401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2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3" name="Group 240"/>
          <p:cNvGrpSpPr/>
          <p:nvPr/>
        </p:nvGrpSpPr>
        <p:grpSpPr>
          <a:xfrm>
            <a:off x="11374480" y="5316408"/>
            <a:ext cx="228600" cy="577851"/>
            <a:chOff x="131762" y="4659313"/>
            <a:chExt cx="171450" cy="433388"/>
          </a:xfrm>
          <a:solidFill>
            <a:schemeClr val="bg1">
              <a:lumMod val="50000"/>
            </a:schemeClr>
          </a:solidFill>
        </p:grpSpPr>
        <p:sp>
          <p:nvSpPr>
            <p:cNvPr id="404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5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6" name="Group 243"/>
          <p:cNvGrpSpPr/>
          <p:nvPr/>
        </p:nvGrpSpPr>
        <p:grpSpPr>
          <a:xfrm>
            <a:off x="7480927" y="1479524"/>
            <a:ext cx="277284" cy="524933"/>
            <a:chOff x="942975" y="5508625"/>
            <a:chExt cx="207963" cy="393700"/>
          </a:xfrm>
          <a:solidFill>
            <a:schemeClr val="bg1">
              <a:lumMod val="50000"/>
            </a:schemeClr>
          </a:solidFill>
        </p:grpSpPr>
        <p:sp>
          <p:nvSpPr>
            <p:cNvPr id="407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8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09" name="Group 246"/>
          <p:cNvGrpSpPr/>
          <p:nvPr/>
        </p:nvGrpSpPr>
        <p:grpSpPr>
          <a:xfrm>
            <a:off x="7333521" y="2532747"/>
            <a:ext cx="613833" cy="522816"/>
            <a:chOff x="1635125" y="3014663"/>
            <a:chExt cx="460375" cy="392112"/>
          </a:xfrm>
          <a:solidFill>
            <a:schemeClr val="bg1">
              <a:lumMod val="50000"/>
            </a:schemeClr>
          </a:solidFill>
        </p:grpSpPr>
        <p:sp>
          <p:nvSpPr>
            <p:cNvPr id="410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1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77327" y="2470297"/>
            <a:ext cx="522288" cy="531812"/>
            <a:chOff x="5106988" y="2174876"/>
            <a:chExt cx="522288" cy="531812"/>
          </a:xfrm>
          <a:solidFill>
            <a:schemeClr val="bg1">
              <a:lumMod val="50000"/>
            </a:schemeClr>
          </a:solidFill>
        </p:grpSpPr>
        <p:sp>
          <p:nvSpPr>
            <p:cNvPr id="3" name="Freeform 5"/>
            <p:cNvSpPr/>
            <p:nvPr/>
          </p:nvSpPr>
          <p:spPr bwMode="auto">
            <a:xfrm>
              <a:off x="5402263" y="2262188"/>
              <a:ext cx="227013" cy="409575"/>
            </a:xfrm>
            <a:custGeom>
              <a:avLst/>
              <a:gdLst>
                <a:gd name="T0" fmla="*/ 26 w 26"/>
                <a:gd name="T1" fmla="*/ 22 h 47"/>
                <a:gd name="T2" fmla="*/ 26 w 26"/>
                <a:gd name="T3" fmla="*/ 21 h 47"/>
                <a:gd name="T4" fmla="*/ 26 w 26"/>
                <a:gd name="T5" fmla="*/ 19 h 47"/>
                <a:gd name="T6" fmla="*/ 18 w 26"/>
                <a:gd name="T7" fmla="*/ 0 h 47"/>
                <a:gd name="T8" fmla="*/ 1 w 26"/>
                <a:gd name="T9" fmla="*/ 19 h 47"/>
                <a:gd name="T10" fmla="*/ 0 w 26"/>
                <a:gd name="T11" fmla="*/ 21 h 47"/>
                <a:gd name="T12" fmla="*/ 0 w 26"/>
                <a:gd name="T13" fmla="*/ 22 h 47"/>
                <a:gd name="T14" fmla="*/ 10 w 26"/>
                <a:gd name="T15" fmla="*/ 47 h 47"/>
                <a:gd name="T16" fmla="*/ 26 w 26"/>
                <a:gd name="T1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22"/>
                    <a:pt x="26" y="21"/>
                    <a:pt x="26" y="21"/>
                  </a:cubicBezTo>
                  <a:cubicBezTo>
                    <a:pt x="26" y="20"/>
                    <a:pt x="26" y="20"/>
                    <a:pt x="26" y="19"/>
                  </a:cubicBezTo>
                  <a:cubicBezTo>
                    <a:pt x="26" y="12"/>
                    <a:pt x="23" y="5"/>
                    <a:pt x="18" y="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9" y="43"/>
                    <a:pt x="26" y="3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106988" y="2462213"/>
              <a:ext cx="347663" cy="244475"/>
            </a:xfrm>
            <a:custGeom>
              <a:avLst/>
              <a:gdLst>
                <a:gd name="T0" fmla="*/ 40 w 40"/>
                <a:gd name="T1" fmla="*/ 26 h 28"/>
                <a:gd name="T2" fmla="*/ 30 w 40"/>
                <a:gd name="T3" fmla="*/ 1 h 28"/>
                <a:gd name="T4" fmla="*/ 29 w 40"/>
                <a:gd name="T5" fmla="*/ 0 h 28"/>
                <a:gd name="T6" fmla="*/ 27 w 40"/>
                <a:gd name="T7" fmla="*/ 0 h 28"/>
                <a:gd name="T8" fmla="*/ 0 w 40"/>
                <a:gd name="T9" fmla="*/ 0 h 28"/>
                <a:gd name="T10" fmla="*/ 9 w 40"/>
                <a:gd name="T11" fmla="*/ 19 h 28"/>
                <a:gd name="T12" fmla="*/ 12 w 40"/>
                <a:gd name="T13" fmla="*/ 21 h 28"/>
                <a:gd name="T14" fmla="*/ 30 w 40"/>
                <a:gd name="T15" fmla="*/ 28 h 28"/>
                <a:gd name="T16" fmla="*/ 40 w 40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40" y="26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4" y="14"/>
                    <a:pt x="9" y="19"/>
                  </a:cubicBezTo>
                  <a:cubicBezTo>
                    <a:pt x="10" y="20"/>
                    <a:pt x="11" y="21"/>
                    <a:pt x="12" y="21"/>
                  </a:cubicBezTo>
                  <a:cubicBezTo>
                    <a:pt x="17" y="25"/>
                    <a:pt x="23" y="28"/>
                    <a:pt x="30" y="28"/>
                  </a:cubicBezTo>
                  <a:cubicBezTo>
                    <a:pt x="33" y="28"/>
                    <a:pt x="36" y="27"/>
                    <a:pt x="4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5116513" y="2174876"/>
              <a:ext cx="417513" cy="244475"/>
            </a:xfrm>
            <a:custGeom>
              <a:avLst/>
              <a:gdLst>
                <a:gd name="T0" fmla="*/ 29 w 48"/>
                <a:gd name="T1" fmla="*/ 0 h 28"/>
                <a:gd name="T2" fmla="*/ 21 w 48"/>
                <a:gd name="T3" fmla="*/ 2 h 28"/>
                <a:gd name="T4" fmla="*/ 18 w 48"/>
                <a:gd name="T5" fmla="*/ 3 h 28"/>
                <a:gd name="T6" fmla="*/ 4 w 48"/>
                <a:gd name="T7" fmla="*/ 15 h 28"/>
                <a:gd name="T8" fmla="*/ 27 w 48"/>
                <a:gd name="T9" fmla="*/ 15 h 28"/>
                <a:gd name="T10" fmla="*/ 28 w 48"/>
                <a:gd name="T11" fmla="*/ 16 h 28"/>
                <a:gd name="T12" fmla="*/ 28 w 48"/>
                <a:gd name="T13" fmla="*/ 17 h 28"/>
                <a:gd name="T14" fmla="*/ 27 w 48"/>
                <a:gd name="T15" fmla="*/ 18 h 28"/>
                <a:gd name="T16" fmla="*/ 2 w 48"/>
                <a:gd name="T17" fmla="*/ 18 h 28"/>
                <a:gd name="T18" fmla="*/ 2 w 48"/>
                <a:gd name="T19" fmla="*/ 21 h 28"/>
                <a:gd name="T20" fmla="*/ 24 w 48"/>
                <a:gd name="T21" fmla="*/ 21 h 28"/>
                <a:gd name="T22" fmla="*/ 25 w 48"/>
                <a:gd name="T23" fmla="*/ 21 h 28"/>
                <a:gd name="T24" fmla="*/ 25 w 48"/>
                <a:gd name="T25" fmla="*/ 23 h 28"/>
                <a:gd name="T26" fmla="*/ 24 w 48"/>
                <a:gd name="T27" fmla="*/ 23 h 28"/>
                <a:gd name="T28" fmla="*/ 1 w 48"/>
                <a:gd name="T29" fmla="*/ 23 h 28"/>
                <a:gd name="T30" fmla="*/ 0 w 48"/>
                <a:gd name="T31" fmla="*/ 28 h 28"/>
                <a:gd name="T32" fmla="*/ 28 w 48"/>
                <a:gd name="T33" fmla="*/ 28 h 28"/>
                <a:gd name="T34" fmla="*/ 30 w 48"/>
                <a:gd name="T35" fmla="*/ 28 h 28"/>
                <a:gd name="T36" fmla="*/ 31 w 48"/>
                <a:gd name="T37" fmla="*/ 27 h 28"/>
                <a:gd name="T38" fmla="*/ 48 w 48"/>
                <a:gd name="T39" fmla="*/ 7 h 28"/>
                <a:gd name="T40" fmla="*/ 29 w 4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28">
                  <a:moveTo>
                    <a:pt x="29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20" y="2"/>
                    <a:pt x="19" y="2"/>
                    <a:pt x="18" y="3"/>
                  </a:cubicBezTo>
                  <a:cubicBezTo>
                    <a:pt x="12" y="5"/>
                    <a:pt x="7" y="10"/>
                    <a:pt x="4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7" y="18"/>
                    <a:pt x="27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20"/>
                    <a:pt x="2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3" y="3"/>
                    <a:pt x="37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0463" y="1474935"/>
            <a:ext cx="330200" cy="698501"/>
            <a:chOff x="1000125" y="1179513"/>
            <a:chExt cx="330200" cy="698501"/>
          </a:xfrm>
          <a:solidFill>
            <a:schemeClr val="bg1">
              <a:lumMod val="50000"/>
            </a:schemeClr>
          </a:solidFill>
        </p:grpSpPr>
        <p:sp>
          <p:nvSpPr>
            <p:cNvPr id="7" name="Freeform 8"/>
            <p:cNvSpPr/>
            <p:nvPr/>
          </p:nvSpPr>
          <p:spPr bwMode="auto">
            <a:xfrm>
              <a:off x="1174750" y="1371601"/>
              <a:ext cx="155575" cy="227013"/>
            </a:xfrm>
            <a:custGeom>
              <a:avLst/>
              <a:gdLst>
                <a:gd name="T0" fmla="*/ 3 w 18"/>
                <a:gd name="T1" fmla="*/ 10 h 26"/>
                <a:gd name="T2" fmla="*/ 5 w 18"/>
                <a:gd name="T3" fmla="*/ 16 h 26"/>
                <a:gd name="T4" fmla="*/ 0 w 18"/>
                <a:gd name="T5" fmla="*/ 22 h 26"/>
                <a:gd name="T6" fmla="*/ 0 w 18"/>
                <a:gd name="T7" fmla="*/ 26 h 26"/>
                <a:gd name="T8" fmla="*/ 18 w 18"/>
                <a:gd name="T9" fmla="*/ 26 h 26"/>
                <a:gd name="T10" fmla="*/ 11 w 18"/>
                <a:gd name="T11" fmla="*/ 8 h 26"/>
                <a:gd name="T12" fmla="*/ 0 w 18"/>
                <a:gd name="T13" fmla="*/ 0 h 26"/>
                <a:gd name="T14" fmla="*/ 0 w 18"/>
                <a:gd name="T15" fmla="*/ 8 h 26"/>
                <a:gd name="T16" fmla="*/ 3 w 18"/>
                <a:gd name="T1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3" y="10"/>
                  </a:moveTo>
                  <a:cubicBezTo>
                    <a:pt x="4" y="12"/>
                    <a:pt x="5" y="14"/>
                    <a:pt x="5" y="16"/>
                  </a:cubicBezTo>
                  <a:cubicBezTo>
                    <a:pt x="5" y="19"/>
                    <a:pt x="3" y="22"/>
                    <a:pt x="0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19"/>
                    <a:pt x="15" y="13"/>
                    <a:pt x="11" y="8"/>
                  </a:cubicBezTo>
                  <a:cubicBezTo>
                    <a:pt x="8" y="3"/>
                    <a:pt x="4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1157288" y="1346201"/>
              <a:ext cx="79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1000125" y="1625601"/>
              <a:ext cx="330200" cy="252413"/>
            </a:xfrm>
            <a:custGeom>
              <a:avLst/>
              <a:gdLst>
                <a:gd name="T0" fmla="*/ 0 w 38"/>
                <a:gd name="T1" fmla="*/ 0 h 29"/>
                <a:gd name="T2" fmla="*/ 0 w 38"/>
                <a:gd name="T3" fmla="*/ 3 h 29"/>
                <a:gd name="T4" fmla="*/ 6 w 38"/>
                <a:gd name="T5" fmla="*/ 22 h 29"/>
                <a:gd name="T6" fmla="*/ 19 w 38"/>
                <a:gd name="T7" fmla="*/ 29 h 29"/>
                <a:gd name="T8" fmla="*/ 33 w 38"/>
                <a:gd name="T9" fmla="*/ 22 h 29"/>
                <a:gd name="T10" fmla="*/ 38 w 38"/>
                <a:gd name="T11" fmla="*/ 3 h 29"/>
                <a:gd name="T12" fmla="*/ 38 w 38"/>
                <a:gd name="T13" fmla="*/ 0 h 29"/>
                <a:gd name="T14" fmla="*/ 0 w 38"/>
                <a:gd name="T15" fmla="*/ 0 h 29"/>
                <a:gd name="T16" fmla="*/ 22 w 38"/>
                <a:gd name="T17" fmla="*/ 23 h 29"/>
                <a:gd name="T18" fmla="*/ 22 w 38"/>
                <a:gd name="T19" fmla="*/ 23 h 29"/>
                <a:gd name="T20" fmla="*/ 22 w 38"/>
                <a:gd name="T21" fmla="*/ 23 h 29"/>
                <a:gd name="T22" fmla="*/ 21 w 38"/>
                <a:gd name="T23" fmla="*/ 22 h 29"/>
                <a:gd name="T24" fmla="*/ 22 w 38"/>
                <a:gd name="T25" fmla="*/ 21 h 29"/>
                <a:gd name="T26" fmla="*/ 34 w 38"/>
                <a:gd name="T27" fmla="*/ 6 h 29"/>
                <a:gd name="T28" fmla="*/ 34 w 38"/>
                <a:gd name="T29" fmla="*/ 5 h 29"/>
                <a:gd name="T30" fmla="*/ 35 w 38"/>
                <a:gd name="T31" fmla="*/ 4 h 29"/>
                <a:gd name="T32" fmla="*/ 36 w 38"/>
                <a:gd name="T33" fmla="*/ 5 h 29"/>
                <a:gd name="T34" fmla="*/ 36 w 38"/>
                <a:gd name="T35" fmla="*/ 6 h 29"/>
                <a:gd name="T36" fmla="*/ 22 w 38"/>
                <a:gd name="T37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2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1"/>
                    <a:pt x="2" y="17"/>
                    <a:pt x="6" y="22"/>
                  </a:cubicBezTo>
                  <a:cubicBezTo>
                    <a:pt x="9" y="26"/>
                    <a:pt x="14" y="29"/>
                    <a:pt x="19" y="29"/>
                  </a:cubicBezTo>
                  <a:cubicBezTo>
                    <a:pt x="24" y="29"/>
                    <a:pt x="29" y="26"/>
                    <a:pt x="33" y="22"/>
                  </a:cubicBezTo>
                  <a:cubicBezTo>
                    <a:pt x="36" y="17"/>
                    <a:pt x="38" y="11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  <a:lnTo>
                    <a:pt x="0" y="0"/>
                  </a:lnTo>
                  <a:close/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8" y="21"/>
                    <a:pt x="34" y="14"/>
                    <a:pt x="34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4"/>
                    <a:pt x="35" y="4"/>
                  </a:cubicBezTo>
                  <a:cubicBezTo>
                    <a:pt x="35" y="4"/>
                    <a:pt x="36" y="5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5"/>
                    <a:pt x="30" y="23"/>
                    <a:pt x="2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1000125" y="1371601"/>
              <a:ext cx="157163" cy="227013"/>
            </a:xfrm>
            <a:custGeom>
              <a:avLst/>
              <a:gdLst>
                <a:gd name="T0" fmla="*/ 13 w 18"/>
                <a:gd name="T1" fmla="*/ 16 h 26"/>
                <a:gd name="T2" fmla="*/ 15 w 18"/>
                <a:gd name="T3" fmla="*/ 10 h 26"/>
                <a:gd name="T4" fmla="*/ 18 w 18"/>
                <a:gd name="T5" fmla="*/ 8 h 26"/>
                <a:gd name="T6" fmla="*/ 18 w 18"/>
                <a:gd name="T7" fmla="*/ 0 h 26"/>
                <a:gd name="T8" fmla="*/ 7 w 18"/>
                <a:gd name="T9" fmla="*/ 8 h 26"/>
                <a:gd name="T10" fmla="*/ 0 w 18"/>
                <a:gd name="T11" fmla="*/ 26 h 26"/>
                <a:gd name="T12" fmla="*/ 18 w 18"/>
                <a:gd name="T13" fmla="*/ 26 h 26"/>
                <a:gd name="T14" fmla="*/ 18 w 18"/>
                <a:gd name="T15" fmla="*/ 22 h 26"/>
                <a:gd name="T16" fmla="*/ 13 w 18"/>
                <a:gd name="T17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6">
                  <a:moveTo>
                    <a:pt x="13" y="16"/>
                  </a:moveTo>
                  <a:cubicBezTo>
                    <a:pt x="13" y="14"/>
                    <a:pt x="14" y="12"/>
                    <a:pt x="15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0" y="3"/>
                    <a:pt x="7" y="8"/>
                  </a:cubicBezTo>
                  <a:cubicBezTo>
                    <a:pt x="3" y="13"/>
                    <a:pt x="1" y="20"/>
                    <a:pt x="0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5" y="22"/>
                    <a:pt x="13" y="19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1165225" y="1346201"/>
              <a:ext cx="952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1087438" y="1179513"/>
              <a:ext cx="104775" cy="166688"/>
            </a:xfrm>
            <a:custGeom>
              <a:avLst/>
              <a:gdLst>
                <a:gd name="T0" fmla="*/ 2 w 12"/>
                <a:gd name="T1" fmla="*/ 8 h 19"/>
                <a:gd name="T2" fmla="*/ 8 w 12"/>
                <a:gd name="T3" fmla="*/ 10 h 19"/>
                <a:gd name="T4" fmla="*/ 10 w 12"/>
                <a:gd name="T5" fmla="*/ 11 h 19"/>
                <a:gd name="T6" fmla="*/ 10 w 12"/>
                <a:gd name="T7" fmla="*/ 12 h 19"/>
                <a:gd name="T8" fmla="*/ 8 w 12"/>
                <a:gd name="T9" fmla="*/ 17 h 19"/>
                <a:gd name="T10" fmla="*/ 8 w 12"/>
                <a:gd name="T11" fmla="*/ 19 h 19"/>
                <a:gd name="T12" fmla="*/ 9 w 12"/>
                <a:gd name="T13" fmla="*/ 19 h 19"/>
                <a:gd name="T14" fmla="*/ 10 w 12"/>
                <a:gd name="T15" fmla="*/ 18 h 19"/>
                <a:gd name="T16" fmla="*/ 10 w 12"/>
                <a:gd name="T17" fmla="*/ 18 h 19"/>
                <a:gd name="T18" fmla="*/ 12 w 12"/>
                <a:gd name="T19" fmla="*/ 12 h 19"/>
                <a:gd name="T20" fmla="*/ 10 w 12"/>
                <a:gd name="T21" fmla="*/ 9 h 19"/>
                <a:gd name="T22" fmla="*/ 5 w 12"/>
                <a:gd name="T23" fmla="*/ 7 h 19"/>
                <a:gd name="T24" fmla="*/ 3 w 12"/>
                <a:gd name="T25" fmla="*/ 7 h 19"/>
                <a:gd name="T26" fmla="*/ 2 w 12"/>
                <a:gd name="T27" fmla="*/ 5 h 19"/>
                <a:gd name="T28" fmla="*/ 4 w 12"/>
                <a:gd name="T29" fmla="*/ 1 h 19"/>
                <a:gd name="T30" fmla="*/ 3 w 12"/>
                <a:gd name="T31" fmla="*/ 0 h 19"/>
                <a:gd name="T32" fmla="*/ 2 w 12"/>
                <a:gd name="T33" fmla="*/ 0 h 19"/>
                <a:gd name="T34" fmla="*/ 0 w 12"/>
                <a:gd name="T35" fmla="*/ 5 h 19"/>
                <a:gd name="T36" fmla="*/ 2 w 12"/>
                <a:gd name="T37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9">
                  <a:moveTo>
                    <a:pt x="2" y="8"/>
                  </a:moveTo>
                  <a:cubicBezTo>
                    <a:pt x="4" y="9"/>
                    <a:pt x="6" y="10"/>
                    <a:pt x="8" y="10"/>
                  </a:cubicBezTo>
                  <a:cubicBezTo>
                    <a:pt x="8" y="10"/>
                    <a:pt x="9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3"/>
                    <a:pt x="10" y="15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6"/>
                    <a:pt x="12" y="14"/>
                    <a:pt x="12" y="12"/>
                  </a:cubicBezTo>
                  <a:cubicBezTo>
                    <a:pt x="12" y="11"/>
                    <a:pt x="11" y="10"/>
                    <a:pt x="10" y="9"/>
                  </a:cubicBezTo>
                  <a:cubicBezTo>
                    <a:pt x="8" y="8"/>
                    <a:pt x="6" y="8"/>
                    <a:pt x="5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3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15039" y="1536847"/>
            <a:ext cx="339725" cy="576263"/>
            <a:chOff x="2044700" y="1241426"/>
            <a:chExt cx="339725" cy="576263"/>
          </a:xfrm>
          <a:solidFill>
            <a:schemeClr val="bg1">
              <a:lumMod val="50000"/>
            </a:schemeClr>
          </a:solidFill>
        </p:grpSpPr>
        <p:sp>
          <p:nvSpPr>
            <p:cNvPr id="14" name="Freeform 14"/>
            <p:cNvSpPr/>
            <p:nvPr/>
          </p:nvSpPr>
          <p:spPr bwMode="auto">
            <a:xfrm>
              <a:off x="2217738" y="1328738"/>
              <a:ext cx="17463" cy="42863"/>
            </a:xfrm>
            <a:custGeom>
              <a:avLst/>
              <a:gdLst>
                <a:gd name="T0" fmla="*/ 6 w 11"/>
                <a:gd name="T1" fmla="*/ 5 h 27"/>
                <a:gd name="T2" fmla="*/ 6 w 11"/>
                <a:gd name="T3" fmla="*/ 5 h 27"/>
                <a:gd name="T4" fmla="*/ 0 w 11"/>
                <a:gd name="T5" fmla="*/ 11 h 27"/>
                <a:gd name="T6" fmla="*/ 0 w 11"/>
                <a:gd name="T7" fmla="*/ 5 h 27"/>
                <a:gd name="T8" fmla="*/ 6 w 11"/>
                <a:gd name="T9" fmla="*/ 0 h 27"/>
                <a:gd name="T10" fmla="*/ 11 w 11"/>
                <a:gd name="T11" fmla="*/ 0 h 27"/>
                <a:gd name="T12" fmla="*/ 11 w 11"/>
                <a:gd name="T13" fmla="*/ 27 h 27"/>
                <a:gd name="T14" fmla="*/ 6 w 11"/>
                <a:gd name="T15" fmla="*/ 27 h 27"/>
                <a:gd name="T16" fmla="*/ 6 w 11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7">
                  <a:moveTo>
                    <a:pt x="6" y="5"/>
                  </a:moveTo>
                  <a:lnTo>
                    <a:pt x="6" y="5"/>
                  </a:lnTo>
                  <a:lnTo>
                    <a:pt x="0" y="11"/>
                  </a:lnTo>
                  <a:lnTo>
                    <a:pt x="0" y="5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7"/>
                  </a:lnTo>
                  <a:lnTo>
                    <a:pt x="6" y="27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225266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2" y="5"/>
                    <a:pt x="2" y="5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2297113" y="1328738"/>
              <a:ext cx="34925" cy="42863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3 h 5"/>
                <a:gd name="T6" fmla="*/ 2 w 4"/>
                <a:gd name="T7" fmla="*/ 0 h 5"/>
                <a:gd name="T8" fmla="*/ 4 w 4"/>
                <a:gd name="T9" fmla="*/ 3 h 5"/>
                <a:gd name="T10" fmla="*/ 1 w 4"/>
                <a:gd name="T11" fmla="*/ 3 h 5"/>
                <a:gd name="T12" fmla="*/ 2 w 4"/>
                <a:gd name="T13" fmla="*/ 5 h 5"/>
                <a:gd name="T14" fmla="*/ 3 w 4"/>
                <a:gd name="T15" fmla="*/ 3 h 5"/>
                <a:gd name="T16" fmla="*/ 2 w 4"/>
                <a:gd name="T17" fmla="*/ 1 h 5"/>
                <a:gd name="T18" fmla="*/ 1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  <a:moveTo>
                    <a:pt x="1" y="3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1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2044700" y="1241426"/>
              <a:ext cx="339725" cy="576263"/>
            </a:xfrm>
            <a:custGeom>
              <a:avLst/>
              <a:gdLst>
                <a:gd name="T0" fmla="*/ 6 w 39"/>
                <a:gd name="T1" fmla="*/ 0 h 66"/>
                <a:gd name="T2" fmla="*/ 0 w 39"/>
                <a:gd name="T3" fmla="*/ 59 h 66"/>
                <a:gd name="T4" fmla="*/ 32 w 39"/>
                <a:gd name="T5" fmla="*/ 66 h 66"/>
                <a:gd name="T6" fmla="*/ 39 w 39"/>
                <a:gd name="T7" fmla="*/ 7 h 66"/>
                <a:gd name="T8" fmla="*/ 10 w 39"/>
                <a:gd name="T9" fmla="*/ 58 h 66"/>
                <a:gd name="T10" fmla="*/ 10 w 39"/>
                <a:gd name="T11" fmla="*/ 50 h 66"/>
                <a:gd name="T12" fmla="*/ 10 w 39"/>
                <a:gd name="T13" fmla="*/ 58 h 66"/>
                <a:gd name="T14" fmla="*/ 6 w 39"/>
                <a:gd name="T15" fmla="*/ 44 h 66"/>
                <a:gd name="T16" fmla="*/ 13 w 39"/>
                <a:gd name="T17" fmla="*/ 44 h 66"/>
                <a:gd name="T18" fmla="*/ 10 w 39"/>
                <a:gd name="T19" fmla="*/ 39 h 66"/>
                <a:gd name="T20" fmla="*/ 10 w 39"/>
                <a:gd name="T21" fmla="*/ 31 h 66"/>
                <a:gd name="T22" fmla="*/ 10 w 39"/>
                <a:gd name="T23" fmla="*/ 39 h 66"/>
                <a:gd name="T24" fmla="*/ 6 w 39"/>
                <a:gd name="T25" fmla="*/ 24 h 66"/>
                <a:gd name="T26" fmla="*/ 16 w 39"/>
                <a:gd name="T27" fmla="*/ 22 h 66"/>
                <a:gd name="T28" fmla="*/ 17 w 39"/>
                <a:gd name="T29" fmla="*/ 26 h 66"/>
                <a:gd name="T30" fmla="*/ 8 w 39"/>
                <a:gd name="T31" fmla="*/ 28 h 66"/>
                <a:gd name="T32" fmla="*/ 19 w 39"/>
                <a:gd name="T33" fmla="*/ 58 h 66"/>
                <a:gd name="T34" fmla="*/ 19 w 39"/>
                <a:gd name="T35" fmla="*/ 50 h 66"/>
                <a:gd name="T36" fmla="*/ 19 w 39"/>
                <a:gd name="T37" fmla="*/ 58 h 66"/>
                <a:gd name="T38" fmla="*/ 15 w 39"/>
                <a:gd name="T39" fmla="*/ 44 h 66"/>
                <a:gd name="T40" fmla="*/ 23 w 39"/>
                <a:gd name="T41" fmla="*/ 44 h 66"/>
                <a:gd name="T42" fmla="*/ 19 w 39"/>
                <a:gd name="T43" fmla="*/ 39 h 66"/>
                <a:gd name="T44" fmla="*/ 19 w 39"/>
                <a:gd name="T45" fmla="*/ 31 h 66"/>
                <a:gd name="T46" fmla="*/ 19 w 39"/>
                <a:gd name="T47" fmla="*/ 39 h 66"/>
                <a:gd name="T48" fmla="*/ 22 w 39"/>
                <a:gd name="T49" fmla="*/ 24 h 66"/>
                <a:gd name="T50" fmla="*/ 31 w 39"/>
                <a:gd name="T51" fmla="*/ 22 h 66"/>
                <a:gd name="T52" fmla="*/ 32 w 39"/>
                <a:gd name="T53" fmla="*/ 26 h 66"/>
                <a:gd name="T54" fmla="*/ 23 w 39"/>
                <a:gd name="T55" fmla="*/ 28 h 66"/>
                <a:gd name="T56" fmla="*/ 29 w 39"/>
                <a:gd name="T57" fmla="*/ 58 h 66"/>
                <a:gd name="T58" fmla="*/ 29 w 39"/>
                <a:gd name="T59" fmla="*/ 50 h 66"/>
                <a:gd name="T60" fmla="*/ 29 w 39"/>
                <a:gd name="T61" fmla="*/ 58 h 66"/>
                <a:gd name="T62" fmla="*/ 25 w 39"/>
                <a:gd name="T63" fmla="*/ 44 h 66"/>
                <a:gd name="T64" fmla="*/ 33 w 39"/>
                <a:gd name="T65" fmla="*/ 44 h 66"/>
                <a:gd name="T66" fmla="*/ 29 w 39"/>
                <a:gd name="T67" fmla="*/ 39 h 66"/>
                <a:gd name="T68" fmla="*/ 29 w 39"/>
                <a:gd name="T69" fmla="*/ 31 h 66"/>
                <a:gd name="T70" fmla="*/ 29 w 39"/>
                <a:gd name="T71" fmla="*/ 39 h 66"/>
                <a:gd name="T72" fmla="*/ 31 w 39"/>
                <a:gd name="T73" fmla="*/ 18 h 66"/>
                <a:gd name="T74" fmla="*/ 3 w 39"/>
                <a:gd name="T75" fmla="*/ 13 h 66"/>
                <a:gd name="T76" fmla="*/ 8 w 39"/>
                <a:gd name="T77" fmla="*/ 5 h 66"/>
                <a:gd name="T78" fmla="*/ 35 w 39"/>
                <a:gd name="T79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" h="66">
                  <a:moveTo>
                    <a:pt x="3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6"/>
                    <a:pt x="6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6" y="66"/>
                    <a:pt x="39" y="63"/>
                    <a:pt x="39" y="5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lose/>
                  <a:moveTo>
                    <a:pt x="10" y="58"/>
                  </a:moveTo>
                  <a:cubicBezTo>
                    <a:pt x="7" y="58"/>
                    <a:pt x="6" y="56"/>
                    <a:pt x="6" y="54"/>
                  </a:cubicBezTo>
                  <a:cubicBezTo>
                    <a:pt x="6" y="52"/>
                    <a:pt x="7" y="50"/>
                    <a:pt x="10" y="50"/>
                  </a:cubicBezTo>
                  <a:cubicBezTo>
                    <a:pt x="12" y="50"/>
                    <a:pt x="13" y="52"/>
                    <a:pt x="13" y="54"/>
                  </a:cubicBezTo>
                  <a:cubicBezTo>
                    <a:pt x="13" y="56"/>
                    <a:pt x="12" y="58"/>
                    <a:pt x="10" y="58"/>
                  </a:cubicBezTo>
                  <a:close/>
                  <a:moveTo>
                    <a:pt x="10" y="48"/>
                  </a:move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0"/>
                    <a:pt x="10" y="40"/>
                  </a:cubicBezTo>
                  <a:cubicBezTo>
                    <a:pt x="12" y="40"/>
                    <a:pt x="13" y="42"/>
                    <a:pt x="13" y="44"/>
                  </a:cubicBezTo>
                  <a:cubicBezTo>
                    <a:pt x="13" y="46"/>
                    <a:pt x="12" y="48"/>
                    <a:pt x="10" y="48"/>
                  </a:cubicBezTo>
                  <a:close/>
                  <a:moveTo>
                    <a:pt x="10" y="39"/>
                  </a:moveTo>
                  <a:cubicBezTo>
                    <a:pt x="7" y="39"/>
                    <a:pt x="6" y="37"/>
                    <a:pt x="6" y="35"/>
                  </a:cubicBezTo>
                  <a:cubicBezTo>
                    <a:pt x="6" y="33"/>
                    <a:pt x="7" y="31"/>
                    <a:pt x="10" y="31"/>
                  </a:cubicBezTo>
                  <a:cubicBezTo>
                    <a:pt x="12" y="31"/>
                    <a:pt x="13" y="33"/>
                    <a:pt x="13" y="35"/>
                  </a:cubicBezTo>
                  <a:cubicBezTo>
                    <a:pt x="13" y="37"/>
                    <a:pt x="12" y="39"/>
                    <a:pt x="10" y="39"/>
                  </a:cubicBezTo>
                  <a:close/>
                  <a:moveTo>
                    <a:pt x="6" y="26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2"/>
                    <a:pt x="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3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6" y="27"/>
                    <a:pt x="6" y="26"/>
                  </a:cubicBezTo>
                  <a:close/>
                  <a:moveTo>
                    <a:pt x="19" y="58"/>
                  </a:moveTo>
                  <a:cubicBezTo>
                    <a:pt x="17" y="58"/>
                    <a:pt x="15" y="56"/>
                    <a:pt x="15" y="54"/>
                  </a:cubicBezTo>
                  <a:cubicBezTo>
                    <a:pt x="15" y="52"/>
                    <a:pt x="17" y="50"/>
                    <a:pt x="19" y="50"/>
                  </a:cubicBezTo>
                  <a:cubicBezTo>
                    <a:pt x="21" y="50"/>
                    <a:pt x="23" y="52"/>
                    <a:pt x="23" y="54"/>
                  </a:cubicBezTo>
                  <a:cubicBezTo>
                    <a:pt x="23" y="56"/>
                    <a:pt x="21" y="58"/>
                    <a:pt x="19" y="58"/>
                  </a:cubicBezTo>
                  <a:close/>
                  <a:moveTo>
                    <a:pt x="19" y="48"/>
                  </a:moveTo>
                  <a:cubicBezTo>
                    <a:pt x="17" y="48"/>
                    <a:pt x="15" y="46"/>
                    <a:pt x="15" y="44"/>
                  </a:cubicBezTo>
                  <a:cubicBezTo>
                    <a:pt x="15" y="42"/>
                    <a:pt x="17" y="40"/>
                    <a:pt x="19" y="40"/>
                  </a:cubicBezTo>
                  <a:cubicBezTo>
                    <a:pt x="21" y="40"/>
                    <a:pt x="23" y="42"/>
                    <a:pt x="23" y="44"/>
                  </a:cubicBezTo>
                  <a:cubicBezTo>
                    <a:pt x="23" y="46"/>
                    <a:pt x="21" y="48"/>
                    <a:pt x="19" y="48"/>
                  </a:cubicBezTo>
                  <a:close/>
                  <a:moveTo>
                    <a:pt x="19" y="39"/>
                  </a:moveTo>
                  <a:cubicBezTo>
                    <a:pt x="17" y="39"/>
                    <a:pt x="15" y="37"/>
                    <a:pt x="15" y="35"/>
                  </a:cubicBezTo>
                  <a:cubicBezTo>
                    <a:pt x="15" y="33"/>
                    <a:pt x="17" y="31"/>
                    <a:pt x="19" y="31"/>
                  </a:cubicBezTo>
                  <a:cubicBezTo>
                    <a:pt x="21" y="31"/>
                    <a:pt x="23" y="33"/>
                    <a:pt x="23" y="35"/>
                  </a:cubicBezTo>
                  <a:cubicBezTo>
                    <a:pt x="23" y="37"/>
                    <a:pt x="21" y="39"/>
                    <a:pt x="19" y="39"/>
                  </a:cubicBezTo>
                  <a:close/>
                  <a:moveTo>
                    <a:pt x="22" y="26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2"/>
                    <a:pt x="23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2"/>
                    <a:pt x="32" y="23"/>
                    <a:pt x="32" y="2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8"/>
                    <a:pt x="3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8"/>
                    <a:pt x="22" y="27"/>
                    <a:pt x="22" y="26"/>
                  </a:cubicBezTo>
                  <a:close/>
                  <a:moveTo>
                    <a:pt x="29" y="58"/>
                  </a:moveTo>
                  <a:cubicBezTo>
                    <a:pt x="27" y="58"/>
                    <a:pt x="25" y="56"/>
                    <a:pt x="25" y="54"/>
                  </a:cubicBezTo>
                  <a:cubicBezTo>
                    <a:pt x="25" y="52"/>
                    <a:pt x="27" y="50"/>
                    <a:pt x="29" y="50"/>
                  </a:cubicBezTo>
                  <a:cubicBezTo>
                    <a:pt x="31" y="50"/>
                    <a:pt x="33" y="52"/>
                    <a:pt x="33" y="54"/>
                  </a:cubicBezTo>
                  <a:cubicBezTo>
                    <a:pt x="33" y="56"/>
                    <a:pt x="31" y="58"/>
                    <a:pt x="29" y="58"/>
                  </a:cubicBezTo>
                  <a:close/>
                  <a:moveTo>
                    <a:pt x="29" y="48"/>
                  </a:moveTo>
                  <a:cubicBezTo>
                    <a:pt x="27" y="48"/>
                    <a:pt x="25" y="46"/>
                    <a:pt x="25" y="44"/>
                  </a:cubicBezTo>
                  <a:cubicBezTo>
                    <a:pt x="25" y="42"/>
                    <a:pt x="27" y="40"/>
                    <a:pt x="29" y="40"/>
                  </a:cubicBezTo>
                  <a:cubicBezTo>
                    <a:pt x="31" y="40"/>
                    <a:pt x="33" y="42"/>
                    <a:pt x="33" y="44"/>
                  </a:cubicBezTo>
                  <a:cubicBezTo>
                    <a:pt x="33" y="46"/>
                    <a:pt x="31" y="48"/>
                    <a:pt x="29" y="48"/>
                  </a:cubicBezTo>
                  <a:close/>
                  <a:moveTo>
                    <a:pt x="29" y="39"/>
                  </a:moveTo>
                  <a:cubicBezTo>
                    <a:pt x="27" y="39"/>
                    <a:pt x="25" y="37"/>
                    <a:pt x="25" y="35"/>
                  </a:cubicBezTo>
                  <a:cubicBezTo>
                    <a:pt x="25" y="33"/>
                    <a:pt x="27" y="31"/>
                    <a:pt x="29" y="31"/>
                  </a:cubicBezTo>
                  <a:cubicBezTo>
                    <a:pt x="31" y="31"/>
                    <a:pt x="33" y="33"/>
                    <a:pt x="33" y="35"/>
                  </a:cubicBezTo>
                  <a:cubicBezTo>
                    <a:pt x="33" y="37"/>
                    <a:pt x="31" y="39"/>
                    <a:pt x="29" y="39"/>
                  </a:cubicBezTo>
                  <a:close/>
                  <a:moveTo>
                    <a:pt x="35" y="13"/>
                  </a:moveTo>
                  <a:cubicBezTo>
                    <a:pt x="35" y="16"/>
                    <a:pt x="33" y="18"/>
                    <a:pt x="3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7"/>
                    <a:pt x="5" y="5"/>
                    <a:pt x="8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5"/>
                    <a:pt x="35" y="7"/>
                    <a:pt x="35" y="10"/>
                  </a:cubicBez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59863" y="1422547"/>
            <a:ext cx="547688" cy="715963"/>
            <a:chOff x="5089525" y="1127126"/>
            <a:chExt cx="547688" cy="715962"/>
          </a:xfrm>
          <a:solidFill>
            <a:schemeClr val="bg1">
              <a:lumMod val="50000"/>
            </a:schemeClr>
          </a:solidFill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5089525" y="1223963"/>
              <a:ext cx="34925" cy="619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5159375" y="1127126"/>
              <a:ext cx="477838" cy="436563"/>
            </a:xfrm>
            <a:custGeom>
              <a:avLst/>
              <a:gdLst>
                <a:gd name="T0" fmla="*/ 0 w 55"/>
                <a:gd name="T1" fmla="*/ 10 h 50"/>
                <a:gd name="T2" fmla="*/ 0 w 55"/>
                <a:gd name="T3" fmla="*/ 44 h 50"/>
                <a:gd name="T4" fmla="*/ 55 w 55"/>
                <a:gd name="T5" fmla="*/ 42 h 50"/>
                <a:gd name="T6" fmla="*/ 55 w 55"/>
                <a:gd name="T7" fmla="*/ 8 h 50"/>
                <a:gd name="T8" fmla="*/ 0 w 55"/>
                <a:gd name="T9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0" y="1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21" y="35"/>
                    <a:pt x="33" y="50"/>
                    <a:pt x="55" y="42"/>
                  </a:cubicBezTo>
                  <a:cubicBezTo>
                    <a:pt x="55" y="31"/>
                    <a:pt x="55" y="19"/>
                    <a:pt x="55" y="8"/>
                  </a:cubicBezTo>
                  <a:cubicBezTo>
                    <a:pt x="33" y="16"/>
                    <a:pt x="21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15288" y="2487759"/>
            <a:ext cx="549276" cy="549275"/>
            <a:chOff x="4044950" y="2192338"/>
            <a:chExt cx="549276" cy="549275"/>
          </a:xfrm>
          <a:solidFill>
            <a:schemeClr val="bg1">
              <a:lumMod val="50000"/>
            </a:schemeClr>
          </a:solidFill>
        </p:grpSpPr>
        <p:sp>
          <p:nvSpPr>
            <p:cNvPr id="22" name="Freeform 20"/>
            <p:cNvSpPr/>
            <p:nvPr/>
          </p:nvSpPr>
          <p:spPr bwMode="auto">
            <a:xfrm>
              <a:off x="4044950" y="2192338"/>
              <a:ext cx="549275" cy="549275"/>
            </a:xfrm>
            <a:custGeom>
              <a:avLst/>
              <a:gdLst>
                <a:gd name="T0" fmla="*/ 61 w 63"/>
                <a:gd name="T1" fmla="*/ 54 h 63"/>
                <a:gd name="T2" fmla="*/ 12 w 63"/>
                <a:gd name="T3" fmla="*/ 54 h 63"/>
                <a:gd name="T4" fmla="*/ 12 w 63"/>
                <a:gd name="T5" fmla="*/ 3 h 63"/>
                <a:gd name="T6" fmla="*/ 8 w 63"/>
                <a:gd name="T7" fmla="*/ 3 h 63"/>
                <a:gd name="T8" fmla="*/ 8 w 63"/>
                <a:gd name="T9" fmla="*/ 54 h 63"/>
                <a:gd name="T10" fmla="*/ 3 w 63"/>
                <a:gd name="T11" fmla="*/ 54 h 63"/>
                <a:gd name="T12" fmla="*/ 3 w 63"/>
                <a:gd name="T13" fmla="*/ 58 h 63"/>
                <a:gd name="T14" fmla="*/ 8 w 63"/>
                <a:gd name="T15" fmla="*/ 58 h 63"/>
                <a:gd name="T16" fmla="*/ 8 w 63"/>
                <a:gd name="T17" fmla="*/ 60 h 63"/>
                <a:gd name="T18" fmla="*/ 12 w 63"/>
                <a:gd name="T19" fmla="*/ 60 h 63"/>
                <a:gd name="T20" fmla="*/ 12 w 63"/>
                <a:gd name="T21" fmla="*/ 58 h 63"/>
                <a:gd name="T22" fmla="*/ 61 w 63"/>
                <a:gd name="T23" fmla="*/ 58 h 63"/>
                <a:gd name="T24" fmla="*/ 61 w 63"/>
                <a:gd name="T25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61" y="54"/>
                  </a:moveTo>
                  <a:cubicBezTo>
                    <a:pt x="44" y="54"/>
                    <a:pt x="28" y="54"/>
                    <a:pt x="12" y="54"/>
                  </a:cubicBezTo>
                  <a:cubicBezTo>
                    <a:pt x="12" y="37"/>
                    <a:pt x="12" y="20"/>
                    <a:pt x="12" y="3"/>
                  </a:cubicBezTo>
                  <a:cubicBezTo>
                    <a:pt x="12" y="0"/>
                    <a:pt x="8" y="0"/>
                    <a:pt x="8" y="3"/>
                  </a:cubicBezTo>
                  <a:cubicBezTo>
                    <a:pt x="8" y="20"/>
                    <a:pt x="8" y="37"/>
                    <a:pt x="8" y="54"/>
                  </a:cubicBezTo>
                  <a:cubicBezTo>
                    <a:pt x="6" y="54"/>
                    <a:pt x="5" y="54"/>
                    <a:pt x="3" y="54"/>
                  </a:cubicBezTo>
                  <a:cubicBezTo>
                    <a:pt x="0" y="54"/>
                    <a:pt x="0" y="58"/>
                    <a:pt x="3" y="58"/>
                  </a:cubicBezTo>
                  <a:cubicBezTo>
                    <a:pt x="5" y="58"/>
                    <a:pt x="6" y="58"/>
                    <a:pt x="8" y="58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63"/>
                    <a:pt x="12" y="63"/>
                    <a:pt x="12" y="60"/>
                  </a:cubicBezTo>
                  <a:cubicBezTo>
                    <a:pt x="12" y="60"/>
                    <a:pt x="12" y="59"/>
                    <a:pt x="12" y="58"/>
                  </a:cubicBezTo>
                  <a:cubicBezTo>
                    <a:pt x="28" y="58"/>
                    <a:pt x="44" y="58"/>
                    <a:pt x="61" y="58"/>
                  </a:cubicBezTo>
                  <a:cubicBezTo>
                    <a:pt x="63" y="58"/>
                    <a:pt x="63" y="54"/>
                    <a:pt x="6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4132263" y="2219326"/>
              <a:ext cx="461963" cy="417513"/>
            </a:xfrm>
            <a:custGeom>
              <a:avLst/>
              <a:gdLst>
                <a:gd name="T0" fmla="*/ 53 w 53"/>
                <a:gd name="T1" fmla="*/ 5 h 48"/>
                <a:gd name="T2" fmla="*/ 51 w 53"/>
                <a:gd name="T3" fmla="*/ 3 h 48"/>
                <a:gd name="T4" fmla="*/ 49 w 53"/>
                <a:gd name="T5" fmla="*/ 3 h 48"/>
                <a:gd name="T6" fmla="*/ 47 w 53"/>
                <a:gd name="T7" fmla="*/ 2 h 48"/>
                <a:gd name="T8" fmla="*/ 39 w 53"/>
                <a:gd name="T9" fmla="*/ 1 h 48"/>
                <a:gd name="T10" fmla="*/ 35 w 53"/>
                <a:gd name="T11" fmla="*/ 3 h 48"/>
                <a:gd name="T12" fmla="*/ 37 w 53"/>
                <a:gd name="T13" fmla="*/ 7 h 48"/>
                <a:gd name="T14" fmla="*/ 26 w 53"/>
                <a:gd name="T15" fmla="*/ 20 h 48"/>
                <a:gd name="T16" fmla="*/ 7 w 53"/>
                <a:gd name="T17" fmla="*/ 37 h 48"/>
                <a:gd name="T18" fmla="*/ 10 w 53"/>
                <a:gd name="T19" fmla="*/ 46 h 48"/>
                <a:gd name="T20" fmla="*/ 32 w 53"/>
                <a:gd name="T21" fmla="*/ 30 h 48"/>
                <a:gd name="T22" fmla="*/ 45 w 53"/>
                <a:gd name="T23" fmla="*/ 14 h 48"/>
                <a:gd name="T24" fmla="*/ 44 w 53"/>
                <a:gd name="T25" fmla="*/ 16 h 48"/>
                <a:gd name="T26" fmla="*/ 47 w 53"/>
                <a:gd name="T27" fmla="*/ 20 h 48"/>
                <a:gd name="T28" fmla="*/ 47 w 53"/>
                <a:gd name="T29" fmla="*/ 20 h 48"/>
                <a:gd name="T30" fmla="*/ 51 w 53"/>
                <a:gd name="T31" fmla="*/ 18 h 48"/>
                <a:gd name="T32" fmla="*/ 53 w 53"/>
                <a:gd name="T33" fmla="*/ 7 h 48"/>
                <a:gd name="T34" fmla="*/ 53 w 53"/>
                <a:gd name="T35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48">
                  <a:moveTo>
                    <a:pt x="53" y="5"/>
                  </a:moveTo>
                  <a:cubicBezTo>
                    <a:pt x="52" y="4"/>
                    <a:pt x="51" y="3"/>
                    <a:pt x="51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7" y="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0"/>
                    <a:pt x="35" y="2"/>
                    <a:pt x="35" y="3"/>
                  </a:cubicBezTo>
                  <a:cubicBezTo>
                    <a:pt x="34" y="5"/>
                    <a:pt x="35" y="7"/>
                    <a:pt x="37" y="7"/>
                  </a:cubicBezTo>
                  <a:cubicBezTo>
                    <a:pt x="33" y="11"/>
                    <a:pt x="29" y="15"/>
                    <a:pt x="26" y="20"/>
                  </a:cubicBezTo>
                  <a:cubicBezTo>
                    <a:pt x="21" y="28"/>
                    <a:pt x="16" y="34"/>
                    <a:pt x="7" y="37"/>
                  </a:cubicBezTo>
                  <a:cubicBezTo>
                    <a:pt x="0" y="38"/>
                    <a:pt x="3" y="48"/>
                    <a:pt x="10" y="46"/>
                  </a:cubicBezTo>
                  <a:cubicBezTo>
                    <a:pt x="19" y="44"/>
                    <a:pt x="26" y="38"/>
                    <a:pt x="32" y="30"/>
                  </a:cubicBezTo>
                  <a:cubicBezTo>
                    <a:pt x="36" y="24"/>
                    <a:pt x="39" y="18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8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0" y="19"/>
                    <a:pt x="51" y="1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089888" y="1379684"/>
            <a:ext cx="635001" cy="890588"/>
            <a:chOff x="4019550" y="1084263"/>
            <a:chExt cx="635001" cy="890588"/>
          </a:xfrm>
          <a:solidFill>
            <a:schemeClr val="bg1">
              <a:lumMod val="50000"/>
            </a:schemeClr>
          </a:solidFill>
        </p:grpSpPr>
        <p:sp>
          <p:nvSpPr>
            <p:cNvPr id="25" name="Freeform 22"/>
            <p:cNvSpPr/>
            <p:nvPr/>
          </p:nvSpPr>
          <p:spPr bwMode="auto">
            <a:xfrm>
              <a:off x="4019550" y="1144588"/>
              <a:ext cx="477838" cy="603250"/>
            </a:xfrm>
            <a:custGeom>
              <a:avLst/>
              <a:gdLst>
                <a:gd name="T0" fmla="*/ 55 w 55"/>
                <a:gd name="T1" fmla="*/ 64 h 69"/>
                <a:gd name="T2" fmla="*/ 55 w 55"/>
                <a:gd name="T3" fmla="*/ 64 h 69"/>
                <a:gd name="T4" fmla="*/ 34 w 55"/>
                <a:gd name="T5" fmla="*/ 60 h 69"/>
                <a:gd name="T6" fmla="*/ 5 w 55"/>
                <a:gd name="T7" fmla="*/ 21 h 69"/>
                <a:gd name="T8" fmla="*/ 9 w 55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9">
                  <a:moveTo>
                    <a:pt x="55" y="64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48" y="69"/>
                    <a:pt x="38" y="67"/>
                    <a:pt x="34" y="6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4"/>
                    <a:pt x="2" y="5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4124325" y="1084263"/>
              <a:ext cx="182563" cy="209550"/>
            </a:xfrm>
            <a:custGeom>
              <a:avLst/>
              <a:gdLst>
                <a:gd name="T0" fmla="*/ 20 w 21"/>
                <a:gd name="T1" fmla="*/ 14 h 24"/>
                <a:gd name="T2" fmla="*/ 19 w 21"/>
                <a:gd name="T3" fmla="*/ 20 h 24"/>
                <a:gd name="T4" fmla="*/ 16 w 21"/>
                <a:gd name="T5" fmla="*/ 22 h 24"/>
                <a:gd name="T6" fmla="*/ 10 w 21"/>
                <a:gd name="T7" fmla="*/ 21 h 24"/>
                <a:gd name="T8" fmla="*/ 1 w 21"/>
                <a:gd name="T9" fmla="*/ 9 h 24"/>
                <a:gd name="T10" fmla="*/ 2 w 21"/>
                <a:gd name="T11" fmla="*/ 3 h 24"/>
                <a:gd name="T12" fmla="*/ 5 w 21"/>
                <a:gd name="T13" fmla="*/ 1 h 24"/>
                <a:gd name="T14" fmla="*/ 11 w 21"/>
                <a:gd name="T15" fmla="*/ 2 h 24"/>
                <a:gd name="T16" fmla="*/ 20 w 21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4">
                  <a:moveTo>
                    <a:pt x="20" y="14"/>
                  </a:moveTo>
                  <a:cubicBezTo>
                    <a:pt x="21" y="16"/>
                    <a:pt x="21" y="19"/>
                    <a:pt x="19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4"/>
                    <a:pt x="11" y="23"/>
                    <a:pt x="10" y="2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4"/>
                    <a:pt x="2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4402138" y="1476376"/>
              <a:ext cx="192088" cy="209550"/>
            </a:xfrm>
            <a:custGeom>
              <a:avLst/>
              <a:gdLst>
                <a:gd name="T0" fmla="*/ 20 w 22"/>
                <a:gd name="T1" fmla="*/ 14 h 24"/>
                <a:gd name="T2" fmla="*/ 19 w 22"/>
                <a:gd name="T3" fmla="*/ 21 h 24"/>
                <a:gd name="T4" fmla="*/ 17 w 22"/>
                <a:gd name="T5" fmla="*/ 22 h 24"/>
                <a:gd name="T6" fmla="*/ 10 w 22"/>
                <a:gd name="T7" fmla="*/ 21 h 24"/>
                <a:gd name="T8" fmla="*/ 2 w 22"/>
                <a:gd name="T9" fmla="*/ 10 h 24"/>
                <a:gd name="T10" fmla="*/ 3 w 22"/>
                <a:gd name="T11" fmla="*/ 3 h 24"/>
                <a:gd name="T12" fmla="*/ 5 w 22"/>
                <a:gd name="T13" fmla="*/ 1 h 24"/>
                <a:gd name="T14" fmla="*/ 12 w 22"/>
                <a:gd name="T15" fmla="*/ 2 h 24"/>
                <a:gd name="T16" fmla="*/ 20 w 22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4">
                  <a:moveTo>
                    <a:pt x="20" y="14"/>
                  </a:moveTo>
                  <a:cubicBezTo>
                    <a:pt x="22" y="16"/>
                    <a:pt x="21" y="19"/>
                    <a:pt x="19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5" y="24"/>
                    <a:pt x="12" y="23"/>
                    <a:pt x="10" y="2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2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4037013" y="1730376"/>
              <a:ext cx="617538" cy="244475"/>
            </a:xfrm>
            <a:custGeom>
              <a:avLst/>
              <a:gdLst>
                <a:gd name="T0" fmla="*/ 53 w 71"/>
                <a:gd name="T1" fmla="*/ 28 h 28"/>
                <a:gd name="T2" fmla="*/ 40 w 71"/>
                <a:gd name="T3" fmla="*/ 24 h 28"/>
                <a:gd name="T4" fmla="*/ 34 w 71"/>
                <a:gd name="T5" fmla="*/ 15 h 28"/>
                <a:gd name="T6" fmla="*/ 34 w 71"/>
                <a:gd name="T7" fmla="*/ 15 h 28"/>
                <a:gd name="T8" fmla="*/ 30 w 71"/>
                <a:gd name="T9" fmla="*/ 8 h 28"/>
                <a:gd name="T10" fmla="*/ 19 w 71"/>
                <a:gd name="T11" fmla="*/ 4 h 28"/>
                <a:gd name="T12" fmla="*/ 18 w 71"/>
                <a:gd name="T13" fmla="*/ 4 h 28"/>
                <a:gd name="T14" fmla="*/ 8 w 71"/>
                <a:gd name="T15" fmla="*/ 8 h 28"/>
                <a:gd name="T16" fmla="*/ 4 w 71"/>
                <a:gd name="T17" fmla="*/ 14 h 28"/>
                <a:gd name="T18" fmla="*/ 4 w 71"/>
                <a:gd name="T19" fmla="*/ 15 h 28"/>
                <a:gd name="T20" fmla="*/ 2 w 71"/>
                <a:gd name="T21" fmla="*/ 16 h 28"/>
                <a:gd name="T22" fmla="*/ 0 w 71"/>
                <a:gd name="T23" fmla="*/ 15 h 28"/>
                <a:gd name="T24" fmla="*/ 0 w 71"/>
                <a:gd name="T25" fmla="*/ 14 h 28"/>
                <a:gd name="T26" fmla="*/ 6 w 71"/>
                <a:gd name="T27" fmla="*/ 5 h 28"/>
                <a:gd name="T28" fmla="*/ 18 w 71"/>
                <a:gd name="T29" fmla="*/ 1 h 28"/>
                <a:gd name="T30" fmla="*/ 19 w 71"/>
                <a:gd name="T31" fmla="*/ 1 h 28"/>
                <a:gd name="T32" fmla="*/ 32 w 71"/>
                <a:gd name="T33" fmla="*/ 5 h 28"/>
                <a:gd name="T34" fmla="*/ 37 w 71"/>
                <a:gd name="T35" fmla="*/ 13 h 28"/>
                <a:gd name="T36" fmla="*/ 37 w 71"/>
                <a:gd name="T37" fmla="*/ 14 h 28"/>
                <a:gd name="T38" fmla="*/ 42 w 71"/>
                <a:gd name="T39" fmla="*/ 21 h 28"/>
                <a:gd name="T40" fmla="*/ 53 w 71"/>
                <a:gd name="T41" fmla="*/ 24 h 28"/>
                <a:gd name="T42" fmla="*/ 53 w 71"/>
                <a:gd name="T43" fmla="*/ 24 h 28"/>
                <a:gd name="T44" fmla="*/ 53 w 71"/>
                <a:gd name="T45" fmla="*/ 24 h 28"/>
                <a:gd name="T46" fmla="*/ 64 w 71"/>
                <a:gd name="T47" fmla="*/ 21 h 28"/>
                <a:gd name="T48" fmla="*/ 64 w 71"/>
                <a:gd name="T49" fmla="*/ 21 h 28"/>
                <a:gd name="T50" fmla="*/ 68 w 71"/>
                <a:gd name="T51" fmla="*/ 14 h 28"/>
                <a:gd name="T52" fmla="*/ 68 w 71"/>
                <a:gd name="T53" fmla="*/ 14 h 28"/>
                <a:gd name="T54" fmla="*/ 68 w 71"/>
                <a:gd name="T55" fmla="*/ 14 h 28"/>
                <a:gd name="T56" fmla="*/ 63 w 71"/>
                <a:gd name="T57" fmla="*/ 7 h 28"/>
                <a:gd name="T58" fmla="*/ 52 w 71"/>
                <a:gd name="T59" fmla="*/ 4 h 28"/>
                <a:gd name="T60" fmla="*/ 51 w 71"/>
                <a:gd name="T61" fmla="*/ 2 h 28"/>
                <a:gd name="T62" fmla="*/ 52 w 71"/>
                <a:gd name="T63" fmla="*/ 0 h 28"/>
                <a:gd name="T64" fmla="*/ 65 w 71"/>
                <a:gd name="T65" fmla="*/ 4 h 28"/>
                <a:gd name="T66" fmla="*/ 71 w 71"/>
                <a:gd name="T67" fmla="*/ 14 h 28"/>
                <a:gd name="T68" fmla="*/ 71 w 71"/>
                <a:gd name="T69" fmla="*/ 14 h 28"/>
                <a:gd name="T70" fmla="*/ 66 w 71"/>
                <a:gd name="T71" fmla="*/ 24 h 28"/>
                <a:gd name="T72" fmla="*/ 66 w 71"/>
                <a:gd name="T73" fmla="*/ 24 h 28"/>
                <a:gd name="T74" fmla="*/ 53 w 71"/>
                <a:gd name="T7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" h="28">
                  <a:moveTo>
                    <a:pt x="53" y="28"/>
                  </a:moveTo>
                  <a:cubicBezTo>
                    <a:pt x="48" y="28"/>
                    <a:pt x="43" y="26"/>
                    <a:pt x="40" y="24"/>
                  </a:cubicBezTo>
                  <a:cubicBezTo>
                    <a:pt x="37" y="22"/>
                    <a:pt x="35" y="19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3" y="10"/>
                    <a:pt x="30" y="8"/>
                  </a:cubicBezTo>
                  <a:cubicBezTo>
                    <a:pt x="27" y="6"/>
                    <a:pt x="23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4"/>
                    <a:pt x="10" y="6"/>
                    <a:pt x="8" y="8"/>
                  </a:cubicBezTo>
                  <a:cubicBezTo>
                    <a:pt x="5" y="9"/>
                    <a:pt x="4" y="12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3" y="16"/>
                    <a:pt x="2" y="16"/>
                  </a:cubicBezTo>
                  <a:cubicBezTo>
                    <a:pt x="1" y="16"/>
                    <a:pt x="0" y="16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3" y="7"/>
                    <a:pt x="6" y="5"/>
                  </a:cubicBezTo>
                  <a:cubicBezTo>
                    <a:pt x="9" y="3"/>
                    <a:pt x="14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4" y="1"/>
                    <a:pt x="28" y="3"/>
                    <a:pt x="32" y="5"/>
                  </a:cubicBezTo>
                  <a:cubicBezTo>
                    <a:pt x="35" y="7"/>
                    <a:pt x="37" y="10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7"/>
                    <a:pt x="39" y="19"/>
                    <a:pt x="42" y="21"/>
                  </a:cubicBezTo>
                  <a:cubicBezTo>
                    <a:pt x="45" y="23"/>
                    <a:pt x="49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7" y="24"/>
                    <a:pt x="61" y="23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8" y="17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1"/>
                    <a:pt x="66" y="9"/>
                    <a:pt x="63" y="7"/>
                  </a:cubicBezTo>
                  <a:cubicBezTo>
                    <a:pt x="61" y="5"/>
                    <a:pt x="57" y="4"/>
                    <a:pt x="52" y="4"/>
                  </a:cubicBezTo>
                  <a:cubicBezTo>
                    <a:pt x="51" y="4"/>
                    <a:pt x="51" y="3"/>
                    <a:pt x="51" y="2"/>
                  </a:cubicBezTo>
                  <a:cubicBezTo>
                    <a:pt x="51" y="1"/>
                    <a:pt x="51" y="0"/>
                    <a:pt x="52" y="0"/>
                  </a:cubicBezTo>
                  <a:cubicBezTo>
                    <a:pt x="57" y="0"/>
                    <a:pt x="62" y="2"/>
                    <a:pt x="65" y="4"/>
                  </a:cubicBezTo>
                  <a:cubicBezTo>
                    <a:pt x="69" y="7"/>
                    <a:pt x="71" y="10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8"/>
                    <a:pt x="69" y="21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2" y="26"/>
                    <a:pt x="58" y="28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91751" y="2505223"/>
            <a:ext cx="660400" cy="506413"/>
            <a:chOff x="6221413" y="2209801"/>
            <a:chExt cx="660400" cy="506413"/>
          </a:xfrm>
          <a:solidFill>
            <a:schemeClr val="bg1">
              <a:lumMod val="50000"/>
            </a:schemeClr>
          </a:solidFill>
        </p:grpSpPr>
        <p:sp>
          <p:nvSpPr>
            <p:cNvPr id="30" name="Freeform 26"/>
            <p:cNvSpPr/>
            <p:nvPr/>
          </p:nvSpPr>
          <p:spPr bwMode="auto">
            <a:xfrm>
              <a:off x="6221413" y="2698751"/>
              <a:ext cx="660400" cy="17463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6308725" y="2322513"/>
              <a:ext cx="95250" cy="32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6446838" y="2209801"/>
              <a:ext cx="96838" cy="436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6577013" y="2349501"/>
              <a:ext cx="96838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6726238" y="2444751"/>
              <a:ext cx="952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35" name="Freeform 31"/>
          <p:cNvSpPr>
            <a:spLocks noEditPoints="1"/>
          </p:cNvSpPr>
          <p:nvPr/>
        </p:nvSpPr>
        <p:spPr bwMode="auto">
          <a:xfrm>
            <a:off x="10633563" y="1544784"/>
            <a:ext cx="582613" cy="558800"/>
          </a:xfrm>
          <a:custGeom>
            <a:avLst/>
            <a:gdLst>
              <a:gd name="T0" fmla="*/ 58 w 67"/>
              <a:gd name="T1" fmla="*/ 30 h 64"/>
              <a:gd name="T2" fmla="*/ 57 w 67"/>
              <a:gd name="T3" fmla="*/ 30 h 64"/>
              <a:gd name="T4" fmla="*/ 58 w 67"/>
              <a:gd name="T5" fmla="*/ 30 h 64"/>
              <a:gd name="T6" fmla="*/ 58 w 67"/>
              <a:gd name="T7" fmla="*/ 30 h 64"/>
              <a:gd name="T8" fmla="*/ 58 w 67"/>
              <a:gd name="T9" fmla="*/ 30 h 64"/>
              <a:gd name="T10" fmla="*/ 58 w 67"/>
              <a:gd name="T11" fmla="*/ 31 h 64"/>
              <a:gd name="T12" fmla="*/ 58 w 67"/>
              <a:gd name="T13" fmla="*/ 31 h 64"/>
              <a:gd name="T14" fmla="*/ 52 w 67"/>
              <a:gd name="T15" fmla="*/ 37 h 64"/>
              <a:gd name="T16" fmla="*/ 15 w 67"/>
              <a:gd name="T17" fmla="*/ 37 h 64"/>
              <a:gd name="T18" fmla="*/ 9 w 67"/>
              <a:gd name="T19" fmla="*/ 31 h 64"/>
              <a:gd name="T20" fmla="*/ 9 w 67"/>
              <a:gd name="T21" fmla="*/ 31 h 64"/>
              <a:gd name="T22" fmla="*/ 9 w 67"/>
              <a:gd name="T23" fmla="*/ 30 h 64"/>
              <a:gd name="T24" fmla="*/ 9 w 67"/>
              <a:gd name="T25" fmla="*/ 30 h 64"/>
              <a:gd name="T26" fmla="*/ 9 w 67"/>
              <a:gd name="T27" fmla="*/ 30 h 64"/>
              <a:gd name="T28" fmla="*/ 10 w 67"/>
              <a:gd name="T29" fmla="*/ 30 h 64"/>
              <a:gd name="T30" fmla="*/ 9 w 67"/>
              <a:gd name="T31" fmla="*/ 30 h 64"/>
              <a:gd name="T32" fmla="*/ 0 w 67"/>
              <a:gd name="T33" fmla="*/ 39 h 64"/>
              <a:gd name="T34" fmla="*/ 0 w 67"/>
              <a:gd name="T35" fmla="*/ 54 h 64"/>
              <a:gd name="T36" fmla="*/ 9 w 67"/>
              <a:gd name="T37" fmla="*/ 64 h 64"/>
              <a:gd name="T38" fmla="*/ 58 w 67"/>
              <a:gd name="T39" fmla="*/ 64 h 64"/>
              <a:gd name="T40" fmla="*/ 67 w 67"/>
              <a:gd name="T41" fmla="*/ 54 h 64"/>
              <a:gd name="T42" fmla="*/ 67 w 67"/>
              <a:gd name="T43" fmla="*/ 39 h 64"/>
              <a:gd name="T44" fmla="*/ 58 w 67"/>
              <a:gd name="T45" fmla="*/ 30 h 64"/>
              <a:gd name="T46" fmla="*/ 7 w 67"/>
              <a:gd name="T47" fmla="*/ 38 h 64"/>
              <a:gd name="T48" fmla="*/ 6 w 67"/>
              <a:gd name="T49" fmla="*/ 38 h 64"/>
              <a:gd name="T50" fmla="*/ 5 w 67"/>
              <a:gd name="T51" fmla="*/ 36 h 64"/>
              <a:gd name="T52" fmla="*/ 6 w 67"/>
              <a:gd name="T53" fmla="*/ 35 h 64"/>
              <a:gd name="T54" fmla="*/ 7 w 67"/>
              <a:gd name="T55" fmla="*/ 35 h 64"/>
              <a:gd name="T56" fmla="*/ 9 w 67"/>
              <a:gd name="T57" fmla="*/ 36 h 64"/>
              <a:gd name="T58" fmla="*/ 7 w 67"/>
              <a:gd name="T59" fmla="*/ 38 h 64"/>
              <a:gd name="T60" fmla="*/ 58 w 67"/>
              <a:gd name="T61" fmla="*/ 56 h 64"/>
              <a:gd name="T62" fmla="*/ 57 w 67"/>
              <a:gd name="T63" fmla="*/ 57 h 64"/>
              <a:gd name="T64" fmla="*/ 10 w 67"/>
              <a:gd name="T65" fmla="*/ 57 h 64"/>
              <a:gd name="T66" fmla="*/ 9 w 67"/>
              <a:gd name="T67" fmla="*/ 56 h 64"/>
              <a:gd name="T68" fmla="*/ 9 w 67"/>
              <a:gd name="T69" fmla="*/ 51 h 64"/>
              <a:gd name="T70" fmla="*/ 10 w 67"/>
              <a:gd name="T71" fmla="*/ 50 h 64"/>
              <a:gd name="T72" fmla="*/ 57 w 67"/>
              <a:gd name="T73" fmla="*/ 50 h 64"/>
              <a:gd name="T74" fmla="*/ 58 w 67"/>
              <a:gd name="T75" fmla="*/ 51 h 64"/>
              <a:gd name="T76" fmla="*/ 58 w 67"/>
              <a:gd name="T77" fmla="*/ 56 h 64"/>
              <a:gd name="T78" fmla="*/ 62 w 67"/>
              <a:gd name="T79" fmla="*/ 38 h 64"/>
              <a:gd name="T80" fmla="*/ 60 w 67"/>
              <a:gd name="T81" fmla="*/ 38 h 64"/>
              <a:gd name="T82" fmla="*/ 58 w 67"/>
              <a:gd name="T83" fmla="*/ 36 h 64"/>
              <a:gd name="T84" fmla="*/ 60 w 67"/>
              <a:gd name="T85" fmla="*/ 35 h 64"/>
              <a:gd name="T86" fmla="*/ 62 w 67"/>
              <a:gd name="T87" fmla="*/ 35 h 64"/>
              <a:gd name="T88" fmla="*/ 63 w 67"/>
              <a:gd name="T89" fmla="*/ 36 h 64"/>
              <a:gd name="T90" fmla="*/ 62 w 67"/>
              <a:gd name="T91" fmla="*/ 38 h 64"/>
              <a:gd name="T92" fmla="*/ 55 w 67"/>
              <a:gd name="T93" fmla="*/ 30 h 64"/>
              <a:gd name="T94" fmla="*/ 57 w 67"/>
              <a:gd name="T95" fmla="*/ 30 h 64"/>
              <a:gd name="T96" fmla="*/ 55 w 67"/>
              <a:gd name="T97" fmla="*/ 27 h 64"/>
              <a:gd name="T98" fmla="*/ 55 w 67"/>
              <a:gd name="T99" fmla="*/ 0 h 64"/>
              <a:gd name="T100" fmla="*/ 12 w 67"/>
              <a:gd name="T101" fmla="*/ 0 h 64"/>
              <a:gd name="T102" fmla="*/ 12 w 67"/>
              <a:gd name="T103" fmla="*/ 27 h 64"/>
              <a:gd name="T104" fmla="*/ 10 w 67"/>
              <a:gd name="T105" fmla="*/ 30 h 64"/>
              <a:gd name="T106" fmla="*/ 12 w 67"/>
              <a:gd name="T107" fmla="*/ 30 h 64"/>
              <a:gd name="T108" fmla="*/ 55 w 67"/>
              <a:gd name="T109" fmla="*/ 3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64">
                <a:moveTo>
                  <a:pt x="58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7" y="34"/>
                  <a:pt x="55" y="37"/>
                  <a:pt x="52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2" y="37"/>
                  <a:pt x="10" y="34"/>
                  <a:pt x="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34"/>
                  <a:pt x="0" y="3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9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3" y="64"/>
                  <a:pt x="67" y="60"/>
                  <a:pt x="67" y="54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4"/>
                  <a:pt x="63" y="30"/>
                  <a:pt x="58" y="30"/>
                </a:cubicBezTo>
                <a:close/>
                <a:moveTo>
                  <a:pt x="7" y="38"/>
                </a:move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7"/>
                  <a:pt x="5" y="36"/>
                </a:cubicBezTo>
                <a:cubicBezTo>
                  <a:pt x="5" y="35"/>
                  <a:pt x="5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9" y="35"/>
                  <a:pt x="9" y="36"/>
                </a:cubicBezTo>
                <a:cubicBezTo>
                  <a:pt x="9" y="37"/>
                  <a:pt x="8" y="38"/>
                  <a:pt x="7" y="38"/>
                </a:cubicBezTo>
                <a:close/>
                <a:moveTo>
                  <a:pt x="58" y="56"/>
                </a:moveTo>
                <a:cubicBezTo>
                  <a:pt x="58" y="57"/>
                  <a:pt x="58" y="57"/>
                  <a:pt x="57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9" y="57"/>
                  <a:pt x="9" y="57"/>
                  <a:pt x="9" y="56"/>
                </a:cubicBezTo>
                <a:cubicBezTo>
                  <a:pt x="9" y="51"/>
                  <a:pt x="9" y="51"/>
                  <a:pt x="9" y="51"/>
                </a:cubicBezTo>
                <a:cubicBezTo>
                  <a:pt x="9" y="51"/>
                  <a:pt x="9" y="50"/>
                  <a:pt x="10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8" y="51"/>
                  <a:pt x="58" y="51"/>
                </a:cubicBezTo>
                <a:lnTo>
                  <a:pt x="58" y="56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9" y="38"/>
                  <a:pt x="58" y="37"/>
                  <a:pt x="58" y="36"/>
                </a:cubicBezTo>
                <a:cubicBezTo>
                  <a:pt x="58" y="35"/>
                  <a:pt x="59" y="35"/>
                  <a:pt x="60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3" y="35"/>
                  <a:pt x="63" y="35"/>
                  <a:pt x="63" y="36"/>
                </a:cubicBezTo>
                <a:cubicBezTo>
                  <a:pt x="63" y="37"/>
                  <a:pt x="63" y="38"/>
                  <a:pt x="62" y="38"/>
                </a:cubicBezTo>
                <a:close/>
                <a:moveTo>
                  <a:pt x="55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7" y="29"/>
                  <a:pt x="56" y="28"/>
                  <a:pt x="55" y="27"/>
                </a:cubicBezTo>
                <a:cubicBezTo>
                  <a:pt x="55" y="0"/>
                  <a:pt x="55" y="0"/>
                  <a:pt x="5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2" y="30"/>
                  <a:pt x="12" y="30"/>
                  <a:pt x="12" y="30"/>
                </a:cubicBezTo>
                <a:lnTo>
                  <a:pt x="55" y="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36" name="Freeform 32"/>
          <p:cNvSpPr>
            <a:spLocks noEditPoints="1"/>
          </p:cNvSpPr>
          <p:nvPr/>
        </p:nvSpPr>
        <p:spPr bwMode="auto">
          <a:xfrm>
            <a:off x="5264639" y="5315097"/>
            <a:ext cx="557213" cy="698500"/>
          </a:xfrm>
          <a:custGeom>
            <a:avLst/>
            <a:gdLst>
              <a:gd name="T0" fmla="*/ 15 w 64"/>
              <a:gd name="T1" fmla="*/ 20 h 80"/>
              <a:gd name="T2" fmla="*/ 28 w 64"/>
              <a:gd name="T3" fmla="*/ 9 h 80"/>
              <a:gd name="T4" fmla="*/ 40 w 64"/>
              <a:gd name="T5" fmla="*/ 9 h 80"/>
              <a:gd name="T6" fmla="*/ 40 w 64"/>
              <a:gd name="T7" fmla="*/ 0 h 80"/>
              <a:gd name="T8" fmla="*/ 24 w 64"/>
              <a:gd name="T9" fmla="*/ 0 h 80"/>
              <a:gd name="T10" fmla="*/ 6 w 64"/>
              <a:gd name="T11" fmla="*/ 17 h 80"/>
              <a:gd name="T12" fmla="*/ 6 w 64"/>
              <a:gd name="T13" fmla="*/ 28 h 80"/>
              <a:gd name="T14" fmla="*/ 15 w 64"/>
              <a:gd name="T15" fmla="*/ 28 h 80"/>
              <a:gd name="T16" fmla="*/ 15 w 64"/>
              <a:gd name="T17" fmla="*/ 20 h 80"/>
              <a:gd name="T18" fmla="*/ 64 w 64"/>
              <a:gd name="T19" fmla="*/ 46 h 80"/>
              <a:gd name="T20" fmla="*/ 64 w 64"/>
              <a:gd name="T21" fmla="*/ 38 h 80"/>
              <a:gd name="T22" fmla="*/ 56 w 64"/>
              <a:gd name="T23" fmla="*/ 30 h 80"/>
              <a:gd name="T24" fmla="*/ 8 w 64"/>
              <a:gd name="T25" fmla="*/ 30 h 80"/>
              <a:gd name="T26" fmla="*/ 0 w 64"/>
              <a:gd name="T27" fmla="*/ 38 h 80"/>
              <a:gd name="T28" fmla="*/ 0 w 64"/>
              <a:gd name="T29" fmla="*/ 72 h 80"/>
              <a:gd name="T30" fmla="*/ 8 w 64"/>
              <a:gd name="T31" fmla="*/ 80 h 80"/>
              <a:gd name="T32" fmla="*/ 56 w 64"/>
              <a:gd name="T33" fmla="*/ 80 h 80"/>
              <a:gd name="T34" fmla="*/ 64 w 64"/>
              <a:gd name="T35" fmla="*/ 72 h 80"/>
              <a:gd name="T36" fmla="*/ 64 w 64"/>
              <a:gd name="T37" fmla="*/ 70 h 80"/>
              <a:gd name="T38" fmla="*/ 53 w 64"/>
              <a:gd name="T39" fmla="*/ 70 h 80"/>
              <a:gd name="T40" fmla="*/ 53 w 64"/>
              <a:gd name="T41" fmla="*/ 66 h 80"/>
              <a:gd name="T42" fmla="*/ 64 w 64"/>
              <a:gd name="T43" fmla="*/ 66 h 80"/>
              <a:gd name="T44" fmla="*/ 64 w 64"/>
              <a:gd name="T45" fmla="*/ 60 h 80"/>
              <a:gd name="T46" fmla="*/ 53 w 64"/>
              <a:gd name="T47" fmla="*/ 60 h 80"/>
              <a:gd name="T48" fmla="*/ 53 w 64"/>
              <a:gd name="T49" fmla="*/ 56 h 80"/>
              <a:gd name="T50" fmla="*/ 64 w 64"/>
              <a:gd name="T51" fmla="*/ 56 h 80"/>
              <a:gd name="T52" fmla="*/ 64 w 64"/>
              <a:gd name="T53" fmla="*/ 50 h 80"/>
              <a:gd name="T54" fmla="*/ 53 w 64"/>
              <a:gd name="T55" fmla="*/ 50 h 80"/>
              <a:gd name="T56" fmla="*/ 53 w 64"/>
              <a:gd name="T57" fmla="*/ 46 h 80"/>
              <a:gd name="T58" fmla="*/ 64 w 64"/>
              <a:gd name="T59" fmla="*/ 46 h 80"/>
              <a:gd name="T60" fmla="*/ 35 w 64"/>
              <a:gd name="T61" fmla="*/ 61 h 80"/>
              <a:gd name="T62" fmla="*/ 35 w 64"/>
              <a:gd name="T63" fmla="*/ 66 h 80"/>
              <a:gd name="T64" fmla="*/ 32 w 64"/>
              <a:gd name="T65" fmla="*/ 68 h 80"/>
              <a:gd name="T66" fmla="*/ 29 w 64"/>
              <a:gd name="T67" fmla="*/ 66 h 80"/>
              <a:gd name="T68" fmla="*/ 29 w 64"/>
              <a:gd name="T69" fmla="*/ 61 h 80"/>
              <a:gd name="T70" fmla="*/ 25 w 64"/>
              <a:gd name="T71" fmla="*/ 55 h 80"/>
              <a:gd name="T72" fmla="*/ 32 w 64"/>
              <a:gd name="T73" fmla="*/ 48 h 80"/>
              <a:gd name="T74" fmla="*/ 38 w 64"/>
              <a:gd name="T75" fmla="*/ 55 h 80"/>
              <a:gd name="T76" fmla="*/ 35 w 64"/>
              <a:gd name="T77" fmla="*/ 6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80">
                <a:moveTo>
                  <a:pt x="15" y="20"/>
                </a:moveTo>
                <a:cubicBezTo>
                  <a:pt x="15" y="13"/>
                  <a:pt x="21" y="9"/>
                  <a:pt x="28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4" y="0"/>
                  <a:pt x="6" y="8"/>
                  <a:pt x="6" y="17"/>
                </a:cubicBezTo>
                <a:cubicBezTo>
                  <a:pt x="6" y="28"/>
                  <a:pt x="6" y="28"/>
                  <a:pt x="6" y="28"/>
                </a:cubicBezTo>
                <a:cubicBezTo>
                  <a:pt x="15" y="28"/>
                  <a:pt x="15" y="28"/>
                  <a:pt x="15" y="28"/>
                </a:cubicBezTo>
                <a:lnTo>
                  <a:pt x="15" y="20"/>
                </a:lnTo>
                <a:close/>
                <a:moveTo>
                  <a:pt x="64" y="46"/>
                </a:moveTo>
                <a:cubicBezTo>
                  <a:pt x="64" y="38"/>
                  <a:pt x="64" y="38"/>
                  <a:pt x="64" y="38"/>
                </a:cubicBezTo>
                <a:cubicBezTo>
                  <a:pt x="64" y="34"/>
                  <a:pt x="60" y="30"/>
                  <a:pt x="56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4" y="30"/>
                  <a:pt x="0" y="34"/>
                  <a:pt x="0" y="3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60" y="80"/>
                  <a:pt x="64" y="76"/>
                  <a:pt x="64" y="72"/>
                </a:cubicBezTo>
                <a:cubicBezTo>
                  <a:pt x="64" y="70"/>
                  <a:pt x="64" y="70"/>
                  <a:pt x="64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6"/>
                  <a:pt x="53" y="66"/>
                  <a:pt x="53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0"/>
                  <a:pt x="64" y="60"/>
                  <a:pt x="64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56"/>
                  <a:pt x="53" y="56"/>
                  <a:pt x="53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0"/>
                  <a:pt x="64" y="50"/>
                  <a:pt x="64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46"/>
                  <a:pt x="53" y="46"/>
                  <a:pt x="53" y="46"/>
                </a:cubicBezTo>
                <a:lnTo>
                  <a:pt x="64" y="46"/>
                </a:lnTo>
                <a:close/>
                <a:moveTo>
                  <a:pt x="35" y="61"/>
                </a:moveTo>
                <a:cubicBezTo>
                  <a:pt x="35" y="66"/>
                  <a:pt x="35" y="66"/>
                  <a:pt x="35" y="66"/>
                </a:cubicBezTo>
                <a:cubicBezTo>
                  <a:pt x="35" y="67"/>
                  <a:pt x="33" y="68"/>
                  <a:pt x="32" y="68"/>
                </a:cubicBezTo>
                <a:cubicBezTo>
                  <a:pt x="30" y="68"/>
                  <a:pt x="29" y="67"/>
                  <a:pt x="29" y="66"/>
                </a:cubicBezTo>
                <a:cubicBezTo>
                  <a:pt x="29" y="61"/>
                  <a:pt x="29" y="61"/>
                  <a:pt x="29" y="61"/>
                </a:cubicBezTo>
                <a:cubicBezTo>
                  <a:pt x="27" y="59"/>
                  <a:pt x="25" y="57"/>
                  <a:pt x="25" y="55"/>
                </a:cubicBezTo>
                <a:cubicBezTo>
                  <a:pt x="25" y="51"/>
                  <a:pt x="28" y="48"/>
                  <a:pt x="32" y="48"/>
                </a:cubicBezTo>
                <a:cubicBezTo>
                  <a:pt x="36" y="48"/>
                  <a:pt x="38" y="51"/>
                  <a:pt x="38" y="55"/>
                </a:cubicBezTo>
                <a:cubicBezTo>
                  <a:pt x="38" y="57"/>
                  <a:pt x="37" y="59"/>
                  <a:pt x="35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115163" y="5280172"/>
            <a:ext cx="757239" cy="760412"/>
            <a:chOff x="3044825" y="4984751"/>
            <a:chExt cx="757238" cy="760412"/>
          </a:xfrm>
          <a:solidFill>
            <a:schemeClr val="bg1">
              <a:lumMod val="50000"/>
            </a:schemeClr>
          </a:solidFill>
        </p:grpSpPr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3340100" y="4984751"/>
              <a:ext cx="461963" cy="463550"/>
            </a:xfrm>
            <a:custGeom>
              <a:avLst/>
              <a:gdLst>
                <a:gd name="T0" fmla="*/ 43 w 53"/>
                <a:gd name="T1" fmla="*/ 10 h 53"/>
                <a:gd name="T2" fmla="*/ 9 w 53"/>
                <a:gd name="T3" fmla="*/ 10 h 53"/>
                <a:gd name="T4" fmla="*/ 2 w 53"/>
                <a:gd name="T5" fmla="*/ 34 h 53"/>
                <a:gd name="T6" fmla="*/ 4 w 53"/>
                <a:gd name="T7" fmla="*/ 32 h 53"/>
                <a:gd name="T8" fmla="*/ 19 w 53"/>
                <a:gd name="T9" fmla="*/ 34 h 53"/>
                <a:gd name="T10" fmla="*/ 21 w 53"/>
                <a:gd name="T11" fmla="*/ 49 h 53"/>
                <a:gd name="T12" fmla="*/ 19 w 53"/>
                <a:gd name="T13" fmla="*/ 51 h 53"/>
                <a:gd name="T14" fmla="*/ 43 w 53"/>
                <a:gd name="T15" fmla="*/ 44 h 53"/>
                <a:gd name="T16" fmla="*/ 43 w 53"/>
                <a:gd name="T17" fmla="*/ 10 h 53"/>
                <a:gd name="T18" fmla="*/ 39 w 53"/>
                <a:gd name="T19" fmla="*/ 25 h 53"/>
                <a:gd name="T20" fmla="*/ 29 w 53"/>
                <a:gd name="T21" fmla="*/ 25 h 53"/>
                <a:gd name="T22" fmla="*/ 29 w 53"/>
                <a:gd name="T23" fmla="*/ 15 h 53"/>
                <a:gd name="T24" fmla="*/ 39 w 53"/>
                <a:gd name="T25" fmla="*/ 15 h 53"/>
                <a:gd name="T26" fmla="*/ 39 w 53"/>
                <a:gd name="T2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43" y="10"/>
                  </a:moveTo>
                  <a:cubicBezTo>
                    <a:pt x="34" y="0"/>
                    <a:pt x="18" y="0"/>
                    <a:pt x="9" y="10"/>
                  </a:cubicBezTo>
                  <a:cubicBezTo>
                    <a:pt x="2" y="16"/>
                    <a:pt x="0" y="25"/>
                    <a:pt x="2" y="3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7" y="29"/>
                    <a:pt x="14" y="29"/>
                    <a:pt x="19" y="34"/>
                  </a:cubicBezTo>
                  <a:cubicBezTo>
                    <a:pt x="24" y="39"/>
                    <a:pt x="24" y="46"/>
                    <a:pt x="21" y="4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8" y="53"/>
                    <a:pt x="37" y="51"/>
                    <a:pt x="43" y="44"/>
                  </a:cubicBezTo>
                  <a:cubicBezTo>
                    <a:pt x="53" y="35"/>
                    <a:pt x="53" y="19"/>
                    <a:pt x="43" y="10"/>
                  </a:cubicBezTo>
                  <a:close/>
                  <a:moveTo>
                    <a:pt x="39" y="25"/>
                  </a:moveTo>
                  <a:cubicBezTo>
                    <a:pt x="36" y="28"/>
                    <a:pt x="32" y="28"/>
                    <a:pt x="29" y="25"/>
                  </a:cubicBezTo>
                  <a:cubicBezTo>
                    <a:pt x="26" y="22"/>
                    <a:pt x="26" y="18"/>
                    <a:pt x="29" y="15"/>
                  </a:cubicBezTo>
                  <a:cubicBezTo>
                    <a:pt x="32" y="12"/>
                    <a:pt x="36" y="12"/>
                    <a:pt x="39" y="15"/>
                  </a:cubicBezTo>
                  <a:cubicBezTo>
                    <a:pt x="41" y="18"/>
                    <a:pt x="41" y="22"/>
                    <a:pt x="3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3044825" y="5246688"/>
              <a:ext cx="496888" cy="498475"/>
            </a:xfrm>
            <a:custGeom>
              <a:avLst/>
              <a:gdLst>
                <a:gd name="T0" fmla="*/ 52 w 57"/>
                <a:gd name="T1" fmla="*/ 5 h 57"/>
                <a:gd name="T2" fmla="*/ 38 w 57"/>
                <a:gd name="T3" fmla="*/ 4 h 57"/>
                <a:gd name="T4" fmla="*/ 37 w 57"/>
                <a:gd name="T5" fmla="*/ 5 h 57"/>
                <a:gd name="T6" fmla="*/ 4 w 57"/>
                <a:gd name="T7" fmla="*/ 38 h 57"/>
                <a:gd name="T8" fmla="*/ 5 w 57"/>
                <a:gd name="T9" fmla="*/ 52 h 57"/>
                <a:gd name="T10" fmla="*/ 19 w 57"/>
                <a:gd name="T11" fmla="*/ 53 h 57"/>
                <a:gd name="T12" fmla="*/ 19 w 57"/>
                <a:gd name="T13" fmla="*/ 53 h 57"/>
                <a:gd name="T14" fmla="*/ 19 w 57"/>
                <a:gd name="T15" fmla="*/ 53 h 57"/>
                <a:gd name="T16" fmla="*/ 18 w 57"/>
                <a:gd name="T17" fmla="*/ 46 h 57"/>
                <a:gd name="T18" fmla="*/ 25 w 57"/>
                <a:gd name="T19" fmla="*/ 47 h 57"/>
                <a:gd name="T20" fmla="*/ 25 w 57"/>
                <a:gd name="T21" fmla="*/ 47 h 57"/>
                <a:gd name="T22" fmla="*/ 26 w 57"/>
                <a:gd name="T23" fmla="*/ 46 h 57"/>
                <a:gd name="T24" fmla="*/ 26 w 57"/>
                <a:gd name="T25" fmla="*/ 46 h 57"/>
                <a:gd name="T26" fmla="*/ 25 w 57"/>
                <a:gd name="T27" fmla="*/ 39 h 57"/>
                <a:gd name="T28" fmla="*/ 32 w 57"/>
                <a:gd name="T29" fmla="*/ 40 h 57"/>
                <a:gd name="T30" fmla="*/ 32 w 57"/>
                <a:gd name="T31" fmla="*/ 40 h 57"/>
                <a:gd name="T32" fmla="*/ 33 w 57"/>
                <a:gd name="T33" fmla="*/ 39 h 57"/>
                <a:gd name="T34" fmla="*/ 33 w 57"/>
                <a:gd name="T35" fmla="*/ 38 h 57"/>
                <a:gd name="T36" fmla="*/ 32 w 57"/>
                <a:gd name="T37" fmla="*/ 32 h 57"/>
                <a:gd name="T38" fmla="*/ 39 w 57"/>
                <a:gd name="T39" fmla="*/ 33 h 57"/>
                <a:gd name="T40" fmla="*/ 39 w 57"/>
                <a:gd name="T41" fmla="*/ 33 h 57"/>
                <a:gd name="T42" fmla="*/ 41 w 57"/>
                <a:gd name="T43" fmla="*/ 31 h 57"/>
                <a:gd name="T44" fmla="*/ 41 w 57"/>
                <a:gd name="T45" fmla="*/ 31 h 57"/>
                <a:gd name="T46" fmla="*/ 40 w 57"/>
                <a:gd name="T47" fmla="*/ 25 h 57"/>
                <a:gd name="T48" fmla="*/ 46 w 57"/>
                <a:gd name="T49" fmla="*/ 25 h 57"/>
                <a:gd name="T50" fmla="*/ 47 w 57"/>
                <a:gd name="T51" fmla="*/ 26 h 57"/>
                <a:gd name="T52" fmla="*/ 52 w 57"/>
                <a:gd name="T53" fmla="*/ 20 h 57"/>
                <a:gd name="T54" fmla="*/ 53 w 57"/>
                <a:gd name="T55" fmla="*/ 19 h 57"/>
                <a:gd name="T56" fmla="*/ 52 w 57"/>
                <a:gd name="T57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57">
                  <a:moveTo>
                    <a:pt x="52" y="5"/>
                  </a:moveTo>
                  <a:cubicBezTo>
                    <a:pt x="48" y="1"/>
                    <a:pt x="42" y="0"/>
                    <a:pt x="38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2"/>
                    <a:pt x="1" y="48"/>
                    <a:pt x="5" y="52"/>
                  </a:cubicBezTo>
                  <a:cubicBezTo>
                    <a:pt x="9" y="56"/>
                    <a:pt x="15" y="57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7" y="15"/>
                    <a:pt x="56" y="9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519139" y="5307159"/>
            <a:ext cx="757239" cy="715963"/>
            <a:chOff x="9448800" y="5011738"/>
            <a:chExt cx="757238" cy="715963"/>
          </a:xfrm>
          <a:solidFill>
            <a:schemeClr val="bg1">
              <a:lumMod val="50000"/>
            </a:schemeClr>
          </a:solidFill>
        </p:grpSpPr>
        <p:sp>
          <p:nvSpPr>
            <p:cNvPr id="41" name="Freeform 35"/>
            <p:cNvSpPr/>
            <p:nvPr/>
          </p:nvSpPr>
          <p:spPr bwMode="auto">
            <a:xfrm>
              <a:off x="9448800" y="5011738"/>
              <a:ext cx="452438" cy="715963"/>
            </a:xfrm>
            <a:custGeom>
              <a:avLst/>
              <a:gdLst>
                <a:gd name="T0" fmla="*/ 42 w 52"/>
                <a:gd name="T1" fmla="*/ 74 h 82"/>
                <a:gd name="T2" fmla="*/ 41 w 52"/>
                <a:gd name="T3" fmla="*/ 74 h 82"/>
                <a:gd name="T4" fmla="*/ 41 w 52"/>
                <a:gd name="T5" fmla="*/ 73 h 82"/>
                <a:gd name="T6" fmla="*/ 41 w 52"/>
                <a:gd name="T7" fmla="*/ 68 h 82"/>
                <a:gd name="T8" fmla="*/ 52 w 52"/>
                <a:gd name="T9" fmla="*/ 44 h 82"/>
                <a:gd name="T10" fmla="*/ 38 w 52"/>
                <a:gd name="T11" fmla="*/ 32 h 82"/>
                <a:gd name="T12" fmla="*/ 33 w 52"/>
                <a:gd name="T13" fmla="*/ 30 h 82"/>
                <a:gd name="T14" fmla="*/ 37 w 52"/>
                <a:gd name="T15" fmla="*/ 28 h 82"/>
                <a:gd name="T16" fmla="*/ 45 w 52"/>
                <a:gd name="T17" fmla="*/ 15 h 82"/>
                <a:gd name="T18" fmla="*/ 28 w 52"/>
                <a:gd name="T19" fmla="*/ 0 h 82"/>
                <a:gd name="T20" fmla="*/ 11 w 52"/>
                <a:gd name="T21" fmla="*/ 15 h 82"/>
                <a:gd name="T22" fmla="*/ 19 w 52"/>
                <a:gd name="T23" fmla="*/ 28 h 82"/>
                <a:gd name="T24" fmla="*/ 23 w 52"/>
                <a:gd name="T25" fmla="*/ 30 h 82"/>
                <a:gd name="T26" fmla="*/ 19 w 52"/>
                <a:gd name="T27" fmla="*/ 32 h 82"/>
                <a:gd name="T28" fmla="*/ 0 w 52"/>
                <a:gd name="T29" fmla="*/ 63 h 82"/>
                <a:gd name="T30" fmla="*/ 0 w 52"/>
                <a:gd name="T31" fmla="*/ 68 h 82"/>
                <a:gd name="T32" fmla="*/ 28 w 52"/>
                <a:gd name="T33" fmla="*/ 82 h 82"/>
                <a:gd name="T34" fmla="*/ 45 w 52"/>
                <a:gd name="T35" fmla="*/ 78 h 82"/>
                <a:gd name="T36" fmla="*/ 42 w 52"/>
                <a:gd name="T37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82">
                  <a:moveTo>
                    <a:pt x="42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1" y="72"/>
                    <a:pt x="41" y="70"/>
                    <a:pt x="41" y="68"/>
                  </a:cubicBezTo>
                  <a:cubicBezTo>
                    <a:pt x="41" y="58"/>
                    <a:pt x="45" y="50"/>
                    <a:pt x="52" y="44"/>
                  </a:cubicBezTo>
                  <a:cubicBezTo>
                    <a:pt x="48" y="39"/>
                    <a:pt x="43" y="34"/>
                    <a:pt x="38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5"/>
                    <a:pt x="45" y="20"/>
                    <a:pt x="45" y="15"/>
                  </a:cubicBezTo>
                  <a:cubicBezTo>
                    <a:pt x="45" y="7"/>
                    <a:pt x="38" y="0"/>
                    <a:pt x="28" y="0"/>
                  </a:cubicBezTo>
                  <a:cubicBezTo>
                    <a:pt x="19" y="0"/>
                    <a:pt x="11" y="7"/>
                    <a:pt x="11" y="15"/>
                  </a:cubicBezTo>
                  <a:cubicBezTo>
                    <a:pt x="11" y="20"/>
                    <a:pt x="14" y="25"/>
                    <a:pt x="19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8" y="36"/>
                    <a:pt x="0" y="48"/>
                    <a:pt x="0" y="63"/>
                  </a:cubicBezTo>
                  <a:cubicBezTo>
                    <a:pt x="0" y="65"/>
                    <a:pt x="0" y="66"/>
                    <a:pt x="0" y="68"/>
                  </a:cubicBezTo>
                  <a:cubicBezTo>
                    <a:pt x="7" y="77"/>
                    <a:pt x="17" y="82"/>
                    <a:pt x="28" y="82"/>
                  </a:cubicBezTo>
                  <a:cubicBezTo>
                    <a:pt x="34" y="82"/>
                    <a:pt x="40" y="80"/>
                    <a:pt x="45" y="78"/>
                  </a:cubicBezTo>
                  <a:cubicBezTo>
                    <a:pt x="44" y="77"/>
                    <a:pt x="43" y="76"/>
                    <a:pt x="42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42" name="Freeform 36"/>
            <p:cNvSpPr/>
            <p:nvPr/>
          </p:nvSpPr>
          <p:spPr bwMode="auto">
            <a:xfrm>
              <a:off x="9840913" y="5194301"/>
              <a:ext cx="365125" cy="533400"/>
            </a:xfrm>
            <a:custGeom>
              <a:avLst/>
              <a:gdLst>
                <a:gd name="T0" fmla="*/ 28 w 42"/>
                <a:gd name="T1" fmla="*/ 24 h 61"/>
                <a:gd name="T2" fmla="*/ 24 w 42"/>
                <a:gd name="T3" fmla="*/ 22 h 61"/>
                <a:gd name="T4" fmla="*/ 28 w 42"/>
                <a:gd name="T5" fmla="*/ 20 h 61"/>
                <a:gd name="T6" fmla="*/ 33 w 42"/>
                <a:gd name="T7" fmla="*/ 11 h 61"/>
                <a:gd name="T8" fmla="*/ 21 w 42"/>
                <a:gd name="T9" fmla="*/ 0 h 61"/>
                <a:gd name="T10" fmla="*/ 9 w 42"/>
                <a:gd name="T11" fmla="*/ 11 h 61"/>
                <a:gd name="T12" fmla="*/ 15 w 42"/>
                <a:gd name="T13" fmla="*/ 20 h 61"/>
                <a:gd name="T14" fmla="*/ 19 w 42"/>
                <a:gd name="T15" fmla="*/ 22 h 61"/>
                <a:gd name="T16" fmla="*/ 14 w 42"/>
                <a:gd name="T17" fmla="*/ 24 h 61"/>
                <a:gd name="T18" fmla="*/ 13 w 42"/>
                <a:gd name="T19" fmla="*/ 25 h 61"/>
                <a:gd name="T20" fmla="*/ 11 w 42"/>
                <a:gd name="T21" fmla="*/ 26 h 61"/>
                <a:gd name="T22" fmla="*/ 9 w 42"/>
                <a:gd name="T23" fmla="*/ 28 h 61"/>
                <a:gd name="T24" fmla="*/ 0 w 42"/>
                <a:gd name="T25" fmla="*/ 47 h 61"/>
                <a:gd name="T26" fmla="*/ 1 w 42"/>
                <a:gd name="T27" fmla="*/ 51 h 61"/>
                <a:gd name="T28" fmla="*/ 4 w 42"/>
                <a:gd name="T29" fmla="*/ 54 h 61"/>
                <a:gd name="T30" fmla="*/ 6 w 42"/>
                <a:gd name="T31" fmla="*/ 56 h 61"/>
                <a:gd name="T32" fmla="*/ 8 w 42"/>
                <a:gd name="T33" fmla="*/ 57 h 61"/>
                <a:gd name="T34" fmla="*/ 21 w 42"/>
                <a:gd name="T35" fmla="*/ 61 h 61"/>
                <a:gd name="T36" fmla="*/ 42 w 42"/>
                <a:gd name="T37" fmla="*/ 51 h 61"/>
                <a:gd name="T38" fmla="*/ 42 w 42"/>
                <a:gd name="T39" fmla="*/ 47 h 61"/>
                <a:gd name="T40" fmla="*/ 28 w 42"/>
                <a:gd name="T41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61">
                  <a:moveTo>
                    <a:pt x="28" y="24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3" y="15"/>
                    <a:pt x="33" y="11"/>
                  </a:cubicBezTo>
                  <a:cubicBezTo>
                    <a:pt x="33" y="5"/>
                    <a:pt x="28" y="0"/>
                    <a:pt x="21" y="0"/>
                  </a:cubicBezTo>
                  <a:cubicBezTo>
                    <a:pt x="14" y="0"/>
                    <a:pt x="9" y="5"/>
                    <a:pt x="9" y="11"/>
                  </a:cubicBezTo>
                  <a:cubicBezTo>
                    <a:pt x="9" y="15"/>
                    <a:pt x="11" y="18"/>
                    <a:pt x="15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5"/>
                    <a:pt x="13" y="25"/>
                  </a:cubicBezTo>
                  <a:cubicBezTo>
                    <a:pt x="12" y="25"/>
                    <a:pt x="11" y="26"/>
                    <a:pt x="11" y="26"/>
                  </a:cubicBezTo>
                  <a:cubicBezTo>
                    <a:pt x="10" y="27"/>
                    <a:pt x="9" y="27"/>
                    <a:pt x="9" y="28"/>
                  </a:cubicBezTo>
                  <a:cubicBezTo>
                    <a:pt x="4" y="32"/>
                    <a:pt x="0" y="39"/>
                    <a:pt x="0" y="47"/>
                  </a:cubicBezTo>
                  <a:cubicBezTo>
                    <a:pt x="0" y="48"/>
                    <a:pt x="1" y="50"/>
                    <a:pt x="1" y="51"/>
                  </a:cubicBezTo>
                  <a:cubicBezTo>
                    <a:pt x="2" y="52"/>
                    <a:pt x="3" y="53"/>
                    <a:pt x="4" y="54"/>
                  </a:cubicBezTo>
                  <a:cubicBezTo>
                    <a:pt x="4" y="55"/>
                    <a:pt x="5" y="55"/>
                    <a:pt x="6" y="56"/>
                  </a:cubicBezTo>
                  <a:cubicBezTo>
                    <a:pt x="6" y="56"/>
                    <a:pt x="7" y="57"/>
                    <a:pt x="8" y="57"/>
                  </a:cubicBezTo>
                  <a:cubicBezTo>
                    <a:pt x="12" y="60"/>
                    <a:pt x="16" y="61"/>
                    <a:pt x="21" y="61"/>
                  </a:cubicBezTo>
                  <a:cubicBezTo>
                    <a:pt x="29" y="61"/>
                    <a:pt x="37" y="57"/>
                    <a:pt x="42" y="51"/>
                  </a:cubicBezTo>
                  <a:cubicBezTo>
                    <a:pt x="42" y="50"/>
                    <a:pt x="42" y="48"/>
                    <a:pt x="42" y="47"/>
                  </a:cubicBezTo>
                  <a:cubicBezTo>
                    <a:pt x="42" y="36"/>
                    <a:pt x="36" y="27"/>
                    <a:pt x="2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37527" y="5307159"/>
            <a:ext cx="565151" cy="715963"/>
            <a:chOff x="4167188" y="5011738"/>
            <a:chExt cx="565150" cy="715963"/>
          </a:xfrm>
          <a:solidFill>
            <a:schemeClr val="bg1">
              <a:lumMod val="50000"/>
            </a:schemeClr>
          </a:solidFill>
        </p:grpSpPr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4167188" y="5281613"/>
              <a:ext cx="565150" cy="446088"/>
            </a:xfrm>
            <a:custGeom>
              <a:avLst/>
              <a:gdLst>
                <a:gd name="T0" fmla="*/ 65 w 65"/>
                <a:gd name="T1" fmla="*/ 16 h 51"/>
                <a:gd name="T2" fmla="*/ 65 w 65"/>
                <a:gd name="T3" fmla="*/ 8 h 51"/>
                <a:gd name="T4" fmla="*/ 56 w 65"/>
                <a:gd name="T5" fmla="*/ 0 h 51"/>
                <a:gd name="T6" fmla="*/ 8 w 65"/>
                <a:gd name="T7" fmla="*/ 0 h 51"/>
                <a:gd name="T8" fmla="*/ 0 w 65"/>
                <a:gd name="T9" fmla="*/ 8 h 51"/>
                <a:gd name="T10" fmla="*/ 0 w 65"/>
                <a:gd name="T11" fmla="*/ 43 h 51"/>
                <a:gd name="T12" fmla="*/ 8 w 65"/>
                <a:gd name="T13" fmla="*/ 51 h 51"/>
                <a:gd name="T14" fmla="*/ 56 w 65"/>
                <a:gd name="T15" fmla="*/ 51 h 51"/>
                <a:gd name="T16" fmla="*/ 65 w 65"/>
                <a:gd name="T17" fmla="*/ 43 h 51"/>
                <a:gd name="T18" fmla="*/ 65 w 65"/>
                <a:gd name="T19" fmla="*/ 41 h 51"/>
                <a:gd name="T20" fmla="*/ 54 w 65"/>
                <a:gd name="T21" fmla="*/ 41 h 51"/>
                <a:gd name="T22" fmla="*/ 54 w 65"/>
                <a:gd name="T23" fmla="*/ 36 h 51"/>
                <a:gd name="T24" fmla="*/ 65 w 65"/>
                <a:gd name="T25" fmla="*/ 36 h 51"/>
                <a:gd name="T26" fmla="*/ 65 w 65"/>
                <a:gd name="T27" fmla="*/ 31 h 51"/>
                <a:gd name="T28" fmla="*/ 54 w 65"/>
                <a:gd name="T29" fmla="*/ 31 h 51"/>
                <a:gd name="T30" fmla="*/ 54 w 65"/>
                <a:gd name="T31" fmla="*/ 26 h 51"/>
                <a:gd name="T32" fmla="*/ 65 w 65"/>
                <a:gd name="T33" fmla="*/ 26 h 51"/>
                <a:gd name="T34" fmla="*/ 65 w 65"/>
                <a:gd name="T35" fmla="*/ 20 h 51"/>
                <a:gd name="T36" fmla="*/ 54 w 65"/>
                <a:gd name="T37" fmla="*/ 20 h 51"/>
                <a:gd name="T38" fmla="*/ 54 w 65"/>
                <a:gd name="T39" fmla="*/ 16 h 51"/>
                <a:gd name="T40" fmla="*/ 65 w 65"/>
                <a:gd name="T41" fmla="*/ 16 h 51"/>
                <a:gd name="T42" fmla="*/ 35 w 65"/>
                <a:gd name="T43" fmla="*/ 30 h 51"/>
                <a:gd name="T44" fmla="*/ 35 w 65"/>
                <a:gd name="T45" fmla="*/ 35 h 51"/>
                <a:gd name="T46" fmla="*/ 32 w 65"/>
                <a:gd name="T47" fmla="*/ 37 h 51"/>
                <a:gd name="T48" fmla="*/ 29 w 65"/>
                <a:gd name="T49" fmla="*/ 35 h 51"/>
                <a:gd name="T50" fmla="*/ 29 w 65"/>
                <a:gd name="T51" fmla="*/ 30 h 51"/>
                <a:gd name="T52" fmla="*/ 25 w 65"/>
                <a:gd name="T53" fmla="*/ 24 h 51"/>
                <a:gd name="T54" fmla="*/ 32 w 65"/>
                <a:gd name="T55" fmla="*/ 17 h 51"/>
                <a:gd name="T56" fmla="*/ 39 w 65"/>
                <a:gd name="T57" fmla="*/ 24 h 51"/>
                <a:gd name="T58" fmla="*/ 35 w 65"/>
                <a:gd name="T5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" h="51">
                  <a:moveTo>
                    <a:pt x="65" y="16"/>
                  </a:moveTo>
                  <a:cubicBezTo>
                    <a:pt x="65" y="8"/>
                    <a:pt x="65" y="8"/>
                    <a:pt x="65" y="8"/>
                  </a:cubicBezTo>
                  <a:cubicBezTo>
                    <a:pt x="65" y="4"/>
                    <a:pt x="61" y="0"/>
                    <a:pt x="5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3" y="51"/>
                    <a:pt x="8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1"/>
                    <a:pt x="65" y="47"/>
                    <a:pt x="65" y="43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6"/>
                    <a:pt x="54" y="16"/>
                    <a:pt x="54" y="16"/>
                  </a:cubicBezTo>
                  <a:lnTo>
                    <a:pt x="65" y="16"/>
                  </a:lnTo>
                  <a:close/>
                  <a:moveTo>
                    <a:pt x="35" y="3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36"/>
                    <a:pt x="34" y="37"/>
                    <a:pt x="32" y="37"/>
                  </a:cubicBezTo>
                  <a:cubicBezTo>
                    <a:pt x="30" y="37"/>
                    <a:pt x="29" y="36"/>
                    <a:pt x="29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28"/>
                    <a:pt x="25" y="26"/>
                    <a:pt x="25" y="24"/>
                  </a:cubicBezTo>
                  <a:cubicBezTo>
                    <a:pt x="25" y="20"/>
                    <a:pt x="28" y="17"/>
                    <a:pt x="32" y="17"/>
                  </a:cubicBezTo>
                  <a:cubicBezTo>
                    <a:pt x="36" y="17"/>
                    <a:pt x="39" y="20"/>
                    <a:pt x="39" y="24"/>
                  </a:cubicBezTo>
                  <a:cubicBezTo>
                    <a:pt x="39" y="26"/>
                    <a:pt x="37" y="28"/>
                    <a:pt x="3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4219575" y="5011738"/>
              <a:ext cx="452438" cy="252413"/>
            </a:xfrm>
            <a:custGeom>
              <a:avLst/>
              <a:gdLst>
                <a:gd name="T0" fmla="*/ 9 w 52"/>
                <a:gd name="T1" fmla="*/ 20 h 29"/>
                <a:gd name="T2" fmla="*/ 22 w 52"/>
                <a:gd name="T3" fmla="*/ 7 h 29"/>
                <a:gd name="T4" fmla="*/ 30 w 52"/>
                <a:gd name="T5" fmla="*/ 7 h 29"/>
                <a:gd name="T6" fmla="*/ 43 w 52"/>
                <a:gd name="T7" fmla="*/ 20 h 29"/>
                <a:gd name="T8" fmla="*/ 43 w 52"/>
                <a:gd name="T9" fmla="*/ 29 h 29"/>
                <a:gd name="T10" fmla="*/ 52 w 52"/>
                <a:gd name="T11" fmla="*/ 29 h 29"/>
                <a:gd name="T12" fmla="*/ 52 w 52"/>
                <a:gd name="T13" fmla="*/ 18 h 29"/>
                <a:gd name="T14" fmla="*/ 35 w 52"/>
                <a:gd name="T15" fmla="*/ 0 h 29"/>
                <a:gd name="T16" fmla="*/ 18 w 52"/>
                <a:gd name="T17" fmla="*/ 0 h 29"/>
                <a:gd name="T18" fmla="*/ 0 w 52"/>
                <a:gd name="T19" fmla="*/ 18 h 29"/>
                <a:gd name="T20" fmla="*/ 0 w 52"/>
                <a:gd name="T21" fmla="*/ 29 h 29"/>
                <a:gd name="T22" fmla="*/ 9 w 52"/>
                <a:gd name="T23" fmla="*/ 29 h 29"/>
                <a:gd name="T24" fmla="*/ 9 w 52"/>
                <a:gd name="T25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9">
                  <a:moveTo>
                    <a:pt x="9" y="20"/>
                  </a:moveTo>
                  <a:cubicBezTo>
                    <a:pt x="9" y="13"/>
                    <a:pt x="15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7" y="7"/>
                    <a:pt x="43" y="13"/>
                    <a:pt x="43" y="20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8"/>
                    <a:pt x="44" y="0"/>
                    <a:pt x="3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46" name="Freeform 39"/>
          <p:cNvSpPr>
            <a:spLocks noEditPoints="1"/>
          </p:cNvSpPr>
          <p:nvPr/>
        </p:nvSpPr>
        <p:spPr bwMode="auto">
          <a:xfrm>
            <a:off x="6344139" y="5315097"/>
            <a:ext cx="704851" cy="698500"/>
          </a:xfrm>
          <a:custGeom>
            <a:avLst/>
            <a:gdLst>
              <a:gd name="T0" fmla="*/ 46 w 81"/>
              <a:gd name="T1" fmla="*/ 0 h 80"/>
              <a:gd name="T2" fmla="*/ 0 w 81"/>
              <a:gd name="T3" fmla="*/ 65 h 80"/>
              <a:gd name="T4" fmla="*/ 62 w 81"/>
              <a:gd name="T5" fmla="*/ 67 h 80"/>
              <a:gd name="T6" fmla="*/ 62 w 81"/>
              <a:gd name="T7" fmla="*/ 26 h 80"/>
              <a:gd name="T8" fmla="*/ 57 w 81"/>
              <a:gd name="T9" fmla="*/ 10 h 80"/>
              <a:gd name="T10" fmla="*/ 5 w 81"/>
              <a:gd name="T11" fmla="*/ 10 h 80"/>
              <a:gd name="T12" fmla="*/ 42 w 81"/>
              <a:gd name="T13" fmla="*/ 44 h 80"/>
              <a:gd name="T14" fmla="*/ 45 w 81"/>
              <a:gd name="T15" fmla="*/ 44 h 80"/>
              <a:gd name="T16" fmla="*/ 48 w 81"/>
              <a:gd name="T17" fmla="*/ 43 h 80"/>
              <a:gd name="T18" fmla="*/ 47 w 81"/>
              <a:gd name="T19" fmla="*/ 46 h 80"/>
              <a:gd name="T20" fmla="*/ 44 w 81"/>
              <a:gd name="T21" fmla="*/ 47 h 80"/>
              <a:gd name="T22" fmla="*/ 40 w 81"/>
              <a:gd name="T23" fmla="*/ 37 h 80"/>
              <a:gd name="T24" fmla="*/ 48 w 81"/>
              <a:gd name="T25" fmla="*/ 41 h 80"/>
              <a:gd name="T26" fmla="*/ 42 w 81"/>
              <a:gd name="T27" fmla="*/ 43 h 80"/>
              <a:gd name="T28" fmla="*/ 36 w 81"/>
              <a:gd name="T29" fmla="*/ 38 h 80"/>
              <a:gd name="T30" fmla="*/ 32 w 81"/>
              <a:gd name="T31" fmla="*/ 42 h 80"/>
              <a:gd name="T32" fmla="*/ 32 w 81"/>
              <a:gd name="T33" fmla="*/ 36 h 80"/>
              <a:gd name="T34" fmla="*/ 33 w 81"/>
              <a:gd name="T35" fmla="*/ 33 h 80"/>
              <a:gd name="T36" fmla="*/ 38 w 81"/>
              <a:gd name="T37" fmla="*/ 32 h 80"/>
              <a:gd name="T38" fmla="*/ 38 w 81"/>
              <a:gd name="T39" fmla="*/ 35 h 80"/>
              <a:gd name="T40" fmla="*/ 35 w 81"/>
              <a:gd name="T41" fmla="*/ 36 h 80"/>
              <a:gd name="T42" fmla="*/ 31 w 81"/>
              <a:gd name="T43" fmla="*/ 37 h 80"/>
              <a:gd name="T44" fmla="*/ 27 w 81"/>
              <a:gd name="T45" fmla="*/ 46 h 80"/>
              <a:gd name="T46" fmla="*/ 24 w 81"/>
              <a:gd name="T47" fmla="*/ 37 h 80"/>
              <a:gd name="T48" fmla="*/ 25 w 81"/>
              <a:gd name="T49" fmla="*/ 34 h 80"/>
              <a:gd name="T50" fmla="*/ 30 w 81"/>
              <a:gd name="T51" fmla="*/ 32 h 80"/>
              <a:gd name="T52" fmla="*/ 31 w 81"/>
              <a:gd name="T53" fmla="*/ 35 h 80"/>
              <a:gd name="T54" fmla="*/ 28 w 81"/>
              <a:gd name="T55" fmla="*/ 35 h 80"/>
              <a:gd name="T56" fmla="*/ 7 w 81"/>
              <a:gd name="T57" fmla="*/ 44 h 80"/>
              <a:gd name="T58" fmla="*/ 11 w 81"/>
              <a:gd name="T59" fmla="*/ 44 h 80"/>
              <a:gd name="T60" fmla="*/ 12 w 81"/>
              <a:gd name="T61" fmla="*/ 44 h 80"/>
              <a:gd name="T62" fmla="*/ 11 w 81"/>
              <a:gd name="T63" fmla="*/ 46 h 80"/>
              <a:gd name="T64" fmla="*/ 7 w 81"/>
              <a:gd name="T65" fmla="*/ 46 h 80"/>
              <a:gd name="T66" fmla="*/ 3 w 81"/>
              <a:gd name="T67" fmla="*/ 41 h 80"/>
              <a:gd name="T68" fmla="*/ 7 w 81"/>
              <a:gd name="T69" fmla="*/ 36 h 80"/>
              <a:gd name="T70" fmla="*/ 12 w 81"/>
              <a:gd name="T71" fmla="*/ 37 h 80"/>
              <a:gd name="T72" fmla="*/ 11 w 81"/>
              <a:gd name="T73" fmla="*/ 39 h 80"/>
              <a:gd name="T74" fmla="*/ 9 w 81"/>
              <a:gd name="T75" fmla="*/ 38 h 80"/>
              <a:gd name="T76" fmla="*/ 7 w 81"/>
              <a:gd name="T77" fmla="*/ 44 h 80"/>
              <a:gd name="T78" fmla="*/ 22 w 81"/>
              <a:gd name="T79" fmla="*/ 37 h 80"/>
              <a:gd name="T80" fmla="*/ 18 w 81"/>
              <a:gd name="T81" fmla="*/ 47 h 80"/>
              <a:gd name="T82" fmla="*/ 14 w 81"/>
              <a:gd name="T83" fmla="*/ 37 h 80"/>
              <a:gd name="T84" fmla="*/ 13 w 81"/>
              <a:gd name="T85" fmla="*/ 52 h 80"/>
              <a:gd name="T86" fmla="*/ 50 w 81"/>
              <a:gd name="T87" fmla="*/ 52 h 80"/>
              <a:gd name="T88" fmla="*/ 53 w 81"/>
              <a:gd name="T89" fmla="*/ 44 h 80"/>
              <a:gd name="T90" fmla="*/ 56 w 81"/>
              <a:gd name="T91" fmla="*/ 44 h 80"/>
              <a:gd name="T92" fmla="*/ 59 w 81"/>
              <a:gd name="T93" fmla="*/ 43 h 80"/>
              <a:gd name="T94" fmla="*/ 58 w 81"/>
              <a:gd name="T95" fmla="*/ 46 h 80"/>
              <a:gd name="T96" fmla="*/ 55 w 81"/>
              <a:gd name="T97" fmla="*/ 47 h 80"/>
              <a:gd name="T98" fmla="*/ 50 w 81"/>
              <a:gd name="T99" fmla="*/ 37 h 80"/>
              <a:gd name="T100" fmla="*/ 59 w 81"/>
              <a:gd name="T101" fmla="*/ 41 h 80"/>
              <a:gd name="T102" fmla="*/ 74 w 81"/>
              <a:gd name="T103" fmla="*/ 49 h 80"/>
              <a:gd name="T104" fmla="*/ 74 w 81"/>
              <a:gd name="T105" fmla="*/ 44 h 80"/>
              <a:gd name="T106" fmla="*/ 17 w 81"/>
              <a:gd name="T107" fmla="*/ 44 h 80"/>
              <a:gd name="T108" fmla="*/ 19 w 81"/>
              <a:gd name="T109" fmla="*/ 44 h 80"/>
              <a:gd name="T110" fmla="*/ 20 w 81"/>
              <a:gd name="T111" fmla="*/ 40 h 80"/>
              <a:gd name="T112" fmla="*/ 18 w 81"/>
              <a:gd name="T113" fmla="*/ 38 h 80"/>
              <a:gd name="T114" fmla="*/ 16 w 81"/>
              <a:gd name="T115" fmla="*/ 40 h 80"/>
              <a:gd name="T116" fmla="*/ 17 w 81"/>
              <a:gd name="T117" fmla="*/ 44 h 80"/>
              <a:gd name="T118" fmla="*/ 43 w 81"/>
              <a:gd name="T119" fmla="*/ 38 h 80"/>
              <a:gd name="T120" fmla="*/ 45 w 81"/>
              <a:gd name="T121" fmla="*/ 39 h 80"/>
              <a:gd name="T122" fmla="*/ 54 w 81"/>
              <a:gd name="T123" fmla="*/ 38 h 80"/>
              <a:gd name="T124" fmla="*/ 56 w 81"/>
              <a:gd name="T125" fmla="*/ 3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5" y="80"/>
                </a:cubicBezTo>
                <a:cubicBezTo>
                  <a:pt x="46" y="80"/>
                  <a:pt x="46" y="80"/>
                  <a:pt x="46" y="80"/>
                </a:cubicBezTo>
                <a:cubicBezTo>
                  <a:pt x="54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13" y="3"/>
                </a:moveTo>
                <a:cubicBezTo>
                  <a:pt x="49" y="3"/>
                  <a:pt x="49" y="3"/>
                  <a:pt x="49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4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lose/>
                <a:moveTo>
                  <a:pt x="42" y="43"/>
                </a:moveTo>
                <a:cubicBezTo>
                  <a:pt x="42" y="44"/>
                  <a:pt x="42" y="44"/>
                  <a:pt x="42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6" y="44"/>
                  <a:pt x="46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43"/>
                  <a:pt x="48" y="44"/>
                  <a:pt x="48" y="44"/>
                </a:cubicBezTo>
                <a:cubicBezTo>
                  <a:pt x="48" y="45"/>
                  <a:pt x="48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6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4" y="47"/>
                </a:cubicBezTo>
                <a:cubicBezTo>
                  <a:pt x="42" y="47"/>
                  <a:pt x="41" y="46"/>
                  <a:pt x="40" y="45"/>
                </a:cubicBezTo>
                <a:cubicBezTo>
                  <a:pt x="39" y="44"/>
                  <a:pt x="38" y="43"/>
                  <a:pt x="38" y="41"/>
                </a:cubicBezTo>
                <a:cubicBezTo>
                  <a:pt x="38" y="40"/>
                  <a:pt x="39" y="38"/>
                  <a:pt x="40" y="37"/>
                </a:cubicBezTo>
                <a:cubicBezTo>
                  <a:pt x="41" y="36"/>
                  <a:pt x="42" y="36"/>
                  <a:pt x="44" y="36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8"/>
                  <a:pt x="48" y="39"/>
                  <a:pt x="48" y="41"/>
                </a:cubicBezTo>
                <a:cubicBezTo>
                  <a:pt x="48" y="41"/>
                  <a:pt x="47" y="42"/>
                  <a:pt x="45" y="42"/>
                </a:cubicBezTo>
                <a:cubicBezTo>
                  <a:pt x="43" y="42"/>
                  <a:pt x="41" y="42"/>
                  <a:pt x="41" y="43"/>
                </a:cubicBezTo>
                <a:lnTo>
                  <a:pt x="42" y="43"/>
                </a:lnTo>
                <a:close/>
                <a:moveTo>
                  <a:pt x="36" y="36"/>
                </a:moveTo>
                <a:cubicBezTo>
                  <a:pt x="37" y="36"/>
                  <a:pt x="38" y="37"/>
                  <a:pt x="38" y="37"/>
                </a:cubicBezTo>
                <a:cubicBezTo>
                  <a:pt x="38" y="38"/>
                  <a:pt x="37" y="38"/>
                  <a:pt x="36" y="38"/>
                </a:cubicBez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5" y="46"/>
                  <a:pt x="34" y="46"/>
                </a:cubicBezTo>
                <a:cubicBezTo>
                  <a:pt x="33" y="46"/>
                  <a:pt x="32" y="45"/>
                  <a:pt x="32" y="42"/>
                </a:cubicBezTo>
                <a:cubicBezTo>
                  <a:pt x="32" y="40"/>
                  <a:pt x="32" y="38"/>
                  <a:pt x="32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1" y="37"/>
                  <a:pt x="31" y="36"/>
                  <a:pt x="32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5"/>
                  <a:pt x="32" y="34"/>
                </a:cubicBezTo>
                <a:cubicBezTo>
                  <a:pt x="32" y="34"/>
                  <a:pt x="32" y="34"/>
                  <a:pt x="33" y="33"/>
                </a:cubicBezTo>
                <a:cubicBezTo>
                  <a:pt x="34" y="33"/>
                  <a:pt x="35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4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6" y="36"/>
                  <a:pt x="36" y="36"/>
                </a:cubicBezTo>
                <a:close/>
                <a:moveTo>
                  <a:pt x="29" y="36"/>
                </a:moveTo>
                <a:cubicBezTo>
                  <a:pt x="30" y="36"/>
                  <a:pt x="31" y="37"/>
                  <a:pt x="31" y="37"/>
                </a:cubicBezTo>
                <a:cubicBezTo>
                  <a:pt x="31" y="38"/>
                  <a:pt x="30" y="38"/>
                  <a:pt x="29" y="38"/>
                </a:cubicBezTo>
                <a:cubicBezTo>
                  <a:pt x="29" y="38"/>
                  <a:pt x="28" y="40"/>
                  <a:pt x="28" y="42"/>
                </a:cubicBezTo>
                <a:cubicBezTo>
                  <a:pt x="28" y="45"/>
                  <a:pt x="28" y="46"/>
                  <a:pt x="27" y="46"/>
                </a:cubicBezTo>
                <a:cubicBezTo>
                  <a:pt x="26" y="46"/>
                  <a:pt x="25" y="45"/>
                  <a:pt x="25" y="42"/>
                </a:cubicBezTo>
                <a:cubicBezTo>
                  <a:pt x="25" y="40"/>
                  <a:pt x="25" y="38"/>
                  <a:pt x="25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7"/>
                  <a:pt x="24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4"/>
                </a:cubicBezTo>
                <a:cubicBezTo>
                  <a:pt x="25" y="34"/>
                  <a:pt x="25" y="34"/>
                  <a:pt x="26" y="33"/>
                </a:cubicBezTo>
                <a:cubicBezTo>
                  <a:pt x="27" y="33"/>
                  <a:pt x="28" y="32"/>
                  <a:pt x="29" y="32"/>
                </a:cubicBezTo>
                <a:cubicBezTo>
                  <a:pt x="29" y="32"/>
                  <a:pt x="30" y="32"/>
                  <a:pt x="30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4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9" y="35"/>
                  <a:pt x="28" y="35"/>
                </a:cubicBezTo>
                <a:cubicBezTo>
                  <a:pt x="28" y="35"/>
                  <a:pt x="28" y="36"/>
                  <a:pt x="28" y="36"/>
                </a:cubicBezTo>
                <a:cubicBezTo>
                  <a:pt x="28" y="36"/>
                  <a:pt x="29" y="36"/>
                  <a:pt x="29" y="36"/>
                </a:cubicBezTo>
                <a:close/>
                <a:moveTo>
                  <a:pt x="7" y="44"/>
                </a:moveTo>
                <a:cubicBezTo>
                  <a:pt x="8" y="44"/>
                  <a:pt x="8" y="44"/>
                  <a:pt x="9" y="44"/>
                </a:cubicBezTo>
                <a:cubicBezTo>
                  <a:pt x="9" y="44"/>
                  <a:pt x="10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3"/>
                  <a:pt x="12" y="44"/>
                  <a:pt x="12" y="44"/>
                </a:cubicBezTo>
                <a:cubicBezTo>
                  <a:pt x="12" y="45"/>
                  <a:pt x="12" y="46"/>
                  <a:pt x="12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9" y="47"/>
                  <a:pt x="9" y="47"/>
                </a:cubicBezTo>
                <a:cubicBezTo>
                  <a:pt x="8" y="47"/>
                  <a:pt x="7" y="46"/>
                  <a:pt x="7" y="46"/>
                </a:cubicBezTo>
                <a:cubicBezTo>
                  <a:pt x="6" y="46"/>
                  <a:pt x="5" y="46"/>
                  <a:pt x="5" y="45"/>
                </a:cubicBezTo>
                <a:cubicBezTo>
                  <a:pt x="4" y="45"/>
                  <a:pt x="4" y="44"/>
                  <a:pt x="4" y="44"/>
                </a:cubicBezTo>
                <a:cubicBezTo>
                  <a:pt x="3" y="43"/>
                  <a:pt x="3" y="42"/>
                  <a:pt x="3" y="41"/>
                </a:cubicBezTo>
                <a:cubicBezTo>
                  <a:pt x="3" y="40"/>
                  <a:pt x="3" y="40"/>
                  <a:pt x="4" y="39"/>
                </a:cubicBezTo>
                <a:cubicBezTo>
                  <a:pt x="4" y="38"/>
                  <a:pt x="4" y="38"/>
                  <a:pt x="5" y="37"/>
                </a:cubicBezTo>
                <a:cubicBezTo>
                  <a:pt x="5" y="37"/>
                  <a:pt x="6" y="36"/>
                  <a:pt x="7" y="36"/>
                </a:cubicBezTo>
                <a:cubicBezTo>
                  <a:pt x="7" y="36"/>
                  <a:pt x="8" y="36"/>
                  <a:pt x="9" y="36"/>
                </a:cubicBezTo>
                <a:cubicBezTo>
                  <a:pt x="9" y="36"/>
                  <a:pt x="10" y="36"/>
                  <a:pt x="10" y="36"/>
                </a:cubicBezTo>
                <a:cubicBezTo>
                  <a:pt x="11" y="36"/>
                  <a:pt x="12" y="37"/>
                  <a:pt x="12" y="37"/>
                </a:cubicBezTo>
                <a:cubicBezTo>
                  <a:pt x="12" y="38"/>
                  <a:pt x="12" y="39"/>
                  <a:pt x="12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7" y="39"/>
                  <a:pt x="7" y="39"/>
                </a:cubicBezTo>
                <a:cubicBezTo>
                  <a:pt x="7" y="40"/>
                  <a:pt x="6" y="40"/>
                  <a:pt x="6" y="41"/>
                </a:cubicBezTo>
                <a:cubicBezTo>
                  <a:pt x="6" y="42"/>
                  <a:pt x="7" y="43"/>
                  <a:pt x="7" y="44"/>
                </a:cubicBezTo>
                <a:close/>
                <a:moveTo>
                  <a:pt x="14" y="37"/>
                </a:moveTo>
                <a:cubicBezTo>
                  <a:pt x="15" y="36"/>
                  <a:pt x="16" y="36"/>
                  <a:pt x="18" y="36"/>
                </a:cubicBezTo>
                <a:cubicBezTo>
                  <a:pt x="20" y="36"/>
                  <a:pt x="21" y="36"/>
                  <a:pt x="22" y="37"/>
                </a:cubicBezTo>
                <a:cubicBezTo>
                  <a:pt x="23" y="38"/>
                  <a:pt x="23" y="40"/>
                  <a:pt x="23" y="41"/>
                </a:cubicBezTo>
                <a:cubicBezTo>
                  <a:pt x="23" y="43"/>
                  <a:pt x="23" y="44"/>
                  <a:pt x="22" y="45"/>
                </a:cubicBezTo>
                <a:cubicBezTo>
                  <a:pt x="21" y="46"/>
                  <a:pt x="20" y="47"/>
                  <a:pt x="18" y="47"/>
                </a:cubicBezTo>
                <a:cubicBezTo>
                  <a:pt x="16" y="47"/>
                  <a:pt x="15" y="46"/>
                  <a:pt x="14" y="45"/>
                </a:cubicBezTo>
                <a:cubicBezTo>
                  <a:pt x="13" y="44"/>
                  <a:pt x="13" y="43"/>
                  <a:pt x="13" y="41"/>
                </a:cubicBezTo>
                <a:cubicBezTo>
                  <a:pt x="13" y="40"/>
                  <a:pt x="13" y="38"/>
                  <a:pt x="14" y="37"/>
                </a:cubicBezTo>
                <a:close/>
                <a:moveTo>
                  <a:pt x="48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3" y="53"/>
                  <a:pt x="13" y="52"/>
                </a:cubicBezTo>
                <a:cubicBezTo>
                  <a:pt x="13" y="51"/>
                  <a:pt x="14" y="50"/>
                  <a:pt x="15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9" y="50"/>
                  <a:pt x="50" y="51"/>
                  <a:pt x="50" y="52"/>
                </a:cubicBezTo>
                <a:cubicBezTo>
                  <a:pt x="50" y="53"/>
                  <a:pt x="49" y="54"/>
                  <a:pt x="48" y="54"/>
                </a:cubicBezTo>
                <a:close/>
                <a:moveTo>
                  <a:pt x="52" y="43"/>
                </a:move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5" y="44"/>
                  <a:pt x="55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7" y="44"/>
                  <a:pt x="57" y="44"/>
                  <a:pt x="57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5"/>
                  <a:pt x="59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7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3" y="47"/>
                  <a:pt x="52" y="46"/>
                  <a:pt x="51" y="45"/>
                </a:cubicBezTo>
                <a:cubicBezTo>
                  <a:pt x="50" y="44"/>
                  <a:pt x="49" y="43"/>
                  <a:pt x="49" y="41"/>
                </a:cubicBezTo>
                <a:cubicBezTo>
                  <a:pt x="49" y="40"/>
                  <a:pt x="50" y="38"/>
                  <a:pt x="50" y="37"/>
                </a:cubicBezTo>
                <a:cubicBezTo>
                  <a:pt x="51" y="36"/>
                  <a:pt x="53" y="36"/>
                  <a:pt x="54" y="36"/>
                </a:cubicBezTo>
                <a:cubicBezTo>
                  <a:pt x="56" y="36"/>
                  <a:pt x="57" y="36"/>
                  <a:pt x="58" y="37"/>
                </a:cubicBezTo>
                <a:cubicBezTo>
                  <a:pt x="59" y="38"/>
                  <a:pt x="59" y="39"/>
                  <a:pt x="59" y="41"/>
                </a:cubicBezTo>
                <a:cubicBezTo>
                  <a:pt x="59" y="41"/>
                  <a:pt x="57" y="42"/>
                  <a:pt x="56" y="42"/>
                </a:cubicBezTo>
                <a:cubicBezTo>
                  <a:pt x="54" y="42"/>
                  <a:pt x="52" y="42"/>
                  <a:pt x="52" y="43"/>
                </a:cubicBezTo>
                <a:close/>
                <a:moveTo>
                  <a:pt x="74" y="49"/>
                </a:moveTo>
                <a:cubicBezTo>
                  <a:pt x="74" y="55"/>
                  <a:pt x="71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1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17" y="44"/>
                </a:moveTo>
                <a:cubicBezTo>
                  <a:pt x="17" y="44"/>
                  <a:pt x="17" y="44"/>
                  <a:pt x="1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0"/>
                  <a:pt x="20" y="40"/>
                </a:cubicBezTo>
                <a:cubicBezTo>
                  <a:pt x="20" y="39"/>
                  <a:pt x="20" y="39"/>
                  <a:pt x="19" y="39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39"/>
                  <a:pt x="16" y="39"/>
                  <a:pt x="16" y="40"/>
                </a:cubicBezTo>
                <a:cubicBezTo>
                  <a:pt x="16" y="40"/>
                  <a:pt x="16" y="41"/>
                  <a:pt x="16" y="41"/>
                </a:cubicBezTo>
                <a:cubicBezTo>
                  <a:pt x="16" y="42"/>
                  <a:pt x="16" y="42"/>
                  <a:pt x="16" y="43"/>
                </a:cubicBezTo>
                <a:cubicBezTo>
                  <a:pt x="16" y="43"/>
                  <a:pt x="16" y="43"/>
                  <a:pt x="17" y="44"/>
                </a:cubicBezTo>
                <a:close/>
                <a:moveTo>
                  <a:pt x="45" y="39"/>
                </a:moveTo>
                <a:cubicBezTo>
                  <a:pt x="45" y="38"/>
                  <a:pt x="45" y="38"/>
                  <a:pt x="45" y="38"/>
                </a:cubicBezTo>
                <a:cubicBezTo>
                  <a:pt x="44" y="38"/>
                  <a:pt x="44" y="38"/>
                  <a:pt x="43" y="38"/>
                </a:cubicBezTo>
                <a:cubicBezTo>
                  <a:pt x="43" y="38"/>
                  <a:pt x="42" y="38"/>
                  <a:pt x="42" y="39"/>
                </a:cubicBezTo>
                <a:cubicBezTo>
                  <a:pt x="42" y="39"/>
                  <a:pt x="41" y="39"/>
                  <a:pt x="41" y="40"/>
                </a:cubicBezTo>
                <a:cubicBezTo>
                  <a:pt x="43" y="40"/>
                  <a:pt x="45" y="39"/>
                  <a:pt x="45" y="39"/>
                </a:cubicBezTo>
                <a:close/>
                <a:moveTo>
                  <a:pt x="56" y="39"/>
                </a:move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4" y="38"/>
                </a:cubicBezTo>
                <a:cubicBezTo>
                  <a:pt x="54" y="38"/>
                  <a:pt x="53" y="38"/>
                  <a:pt x="53" y="39"/>
                </a:cubicBezTo>
                <a:cubicBezTo>
                  <a:pt x="52" y="39"/>
                  <a:pt x="52" y="39"/>
                  <a:pt x="52" y="40"/>
                </a:cubicBezTo>
                <a:cubicBezTo>
                  <a:pt x="54" y="40"/>
                  <a:pt x="56" y="39"/>
                  <a:pt x="56" y="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47" name="Freeform 40"/>
          <p:cNvSpPr>
            <a:spLocks noEditPoints="1"/>
          </p:cNvSpPr>
          <p:nvPr/>
        </p:nvSpPr>
        <p:spPr bwMode="auto">
          <a:xfrm>
            <a:off x="7361727" y="5315097"/>
            <a:ext cx="704851" cy="698500"/>
          </a:xfrm>
          <a:custGeom>
            <a:avLst/>
            <a:gdLst>
              <a:gd name="T0" fmla="*/ 62 w 81"/>
              <a:gd name="T1" fmla="*/ 17 h 80"/>
              <a:gd name="T2" fmla="*/ 16 w 81"/>
              <a:gd name="T3" fmla="*/ 0 h 80"/>
              <a:gd name="T4" fmla="*/ 0 w 81"/>
              <a:gd name="T5" fmla="*/ 65 h 80"/>
              <a:gd name="T6" fmla="*/ 47 w 81"/>
              <a:gd name="T7" fmla="*/ 80 h 80"/>
              <a:gd name="T8" fmla="*/ 81 w 81"/>
              <a:gd name="T9" fmla="*/ 52 h 80"/>
              <a:gd name="T10" fmla="*/ 62 w 81"/>
              <a:gd name="T11" fmla="*/ 26 h 80"/>
              <a:gd name="T12" fmla="*/ 15 w 81"/>
              <a:gd name="T13" fmla="*/ 54 h 80"/>
              <a:gd name="T14" fmla="*/ 15 w 81"/>
              <a:gd name="T15" fmla="*/ 50 h 80"/>
              <a:gd name="T16" fmla="*/ 50 w 81"/>
              <a:gd name="T17" fmla="*/ 52 h 80"/>
              <a:gd name="T18" fmla="*/ 21 w 81"/>
              <a:gd name="T19" fmla="*/ 43 h 80"/>
              <a:gd name="T20" fmla="*/ 22 w 81"/>
              <a:gd name="T21" fmla="*/ 44 h 80"/>
              <a:gd name="T22" fmla="*/ 23 w 81"/>
              <a:gd name="T23" fmla="*/ 44 h 80"/>
              <a:gd name="T24" fmla="*/ 24 w 81"/>
              <a:gd name="T25" fmla="*/ 44 h 80"/>
              <a:gd name="T26" fmla="*/ 24 w 81"/>
              <a:gd name="T27" fmla="*/ 46 h 80"/>
              <a:gd name="T28" fmla="*/ 22 w 81"/>
              <a:gd name="T29" fmla="*/ 47 h 80"/>
              <a:gd name="T30" fmla="*/ 18 w 81"/>
              <a:gd name="T31" fmla="*/ 43 h 80"/>
              <a:gd name="T32" fmla="*/ 17 w 81"/>
              <a:gd name="T33" fmla="*/ 37 h 80"/>
              <a:gd name="T34" fmla="*/ 18 w 81"/>
              <a:gd name="T35" fmla="*/ 35 h 80"/>
              <a:gd name="T36" fmla="*/ 21 w 81"/>
              <a:gd name="T37" fmla="*/ 35 h 80"/>
              <a:gd name="T38" fmla="*/ 24 w 81"/>
              <a:gd name="T39" fmla="*/ 37 h 80"/>
              <a:gd name="T40" fmla="*/ 21 w 81"/>
              <a:gd name="T41" fmla="*/ 40 h 80"/>
              <a:gd name="T42" fmla="*/ 28 w 81"/>
              <a:gd name="T43" fmla="*/ 43 h 80"/>
              <a:gd name="T44" fmla="*/ 30 w 81"/>
              <a:gd name="T45" fmla="*/ 44 h 80"/>
              <a:gd name="T46" fmla="*/ 32 w 81"/>
              <a:gd name="T47" fmla="*/ 44 h 80"/>
              <a:gd name="T48" fmla="*/ 34 w 81"/>
              <a:gd name="T49" fmla="*/ 44 h 80"/>
              <a:gd name="T50" fmla="*/ 35 w 81"/>
              <a:gd name="T51" fmla="*/ 44 h 80"/>
              <a:gd name="T52" fmla="*/ 34 w 81"/>
              <a:gd name="T53" fmla="*/ 46 h 80"/>
              <a:gd name="T54" fmla="*/ 32 w 81"/>
              <a:gd name="T55" fmla="*/ 47 h 80"/>
              <a:gd name="T56" fmla="*/ 27 w 81"/>
              <a:gd name="T57" fmla="*/ 45 h 80"/>
              <a:gd name="T58" fmla="*/ 26 w 81"/>
              <a:gd name="T59" fmla="*/ 37 h 80"/>
              <a:gd name="T60" fmla="*/ 34 w 81"/>
              <a:gd name="T61" fmla="*/ 37 h 80"/>
              <a:gd name="T62" fmla="*/ 32 w 81"/>
              <a:gd name="T63" fmla="*/ 42 h 80"/>
              <a:gd name="T64" fmla="*/ 42 w 81"/>
              <a:gd name="T65" fmla="*/ 39 h 80"/>
              <a:gd name="T66" fmla="*/ 40 w 81"/>
              <a:gd name="T67" fmla="*/ 38 h 80"/>
              <a:gd name="T68" fmla="*/ 37 w 81"/>
              <a:gd name="T69" fmla="*/ 39 h 80"/>
              <a:gd name="T70" fmla="*/ 38 w 81"/>
              <a:gd name="T71" fmla="*/ 36 h 80"/>
              <a:gd name="T72" fmla="*/ 40 w 81"/>
              <a:gd name="T73" fmla="*/ 36 h 80"/>
              <a:gd name="T74" fmla="*/ 45 w 81"/>
              <a:gd name="T75" fmla="*/ 39 h 80"/>
              <a:gd name="T76" fmla="*/ 42 w 81"/>
              <a:gd name="T77" fmla="*/ 46 h 80"/>
              <a:gd name="T78" fmla="*/ 42 w 81"/>
              <a:gd name="T79" fmla="*/ 46 h 80"/>
              <a:gd name="T80" fmla="*/ 40 w 81"/>
              <a:gd name="T81" fmla="*/ 46 h 80"/>
              <a:gd name="T82" fmla="*/ 37 w 81"/>
              <a:gd name="T83" fmla="*/ 46 h 80"/>
              <a:gd name="T84" fmla="*/ 36 w 81"/>
              <a:gd name="T85" fmla="*/ 42 h 80"/>
              <a:gd name="T86" fmla="*/ 40 w 81"/>
              <a:gd name="T87" fmla="*/ 40 h 80"/>
              <a:gd name="T88" fmla="*/ 42 w 81"/>
              <a:gd name="T89" fmla="*/ 39 h 80"/>
              <a:gd name="T90" fmla="*/ 13 w 81"/>
              <a:gd name="T91" fmla="*/ 15 h 80"/>
              <a:gd name="T92" fmla="*/ 13 w 81"/>
              <a:gd name="T93" fmla="*/ 3 h 80"/>
              <a:gd name="T94" fmla="*/ 57 w 81"/>
              <a:gd name="T95" fmla="*/ 10 h 80"/>
              <a:gd name="T96" fmla="*/ 74 w 81"/>
              <a:gd name="T97" fmla="*/ 49 h 80"/>
              <a:gd name="T98" fmla="*/ 62 w 81"/>
              <a:gd name="T99" fmla="*/ 32 h 80"/>
              <a:gd name="T100" fmla="*/ 74 w 81"/>
              <a:gd name="T101" fmla="*/ 49 h 80"/>
              <a:gd name="T102" fmla="*/ 31 w 81"/>
              <a:gd name="T103" fmla="*/ 38 h 80"/>
              <a:gd name="T104" fmla="*/ 29 w 81"/>
              <a:gd name="T105" fmla="*/ 39 h 80"/>
              <a:gd name="T106" fmla="*/ 32 w 81"/>
              <a:gd name="T107" fmla="*/ 39 h 80"/>
              <a:gd name="T108" fmla="*/ 39 w 81"/>
              <a:gd name="T109" fmla="*/ 44 h 80"/>
              <a:gd name="T110" fmla="*/ 41 w 81"/>
              <a:gd name="T111" fmla="*/ 44 h 80"/>
              <a:gd name="T112" fmla="*/ 41 w 81"/>
              <a:gd name="T113" fmla="*/ 42 h 80"/>
              <a:gd name="T114" fmla="*/ 40 w 81"/>
              <a:gd name="T115" fmla="*/ 42 h 80"/>
              <a:gd name="T116" fmla="*/ 39 w 81"/>
              <a:gd name="T117" fmla="*/ 4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" h="80">
                <a:moveTo>
                  <a:pt x="62" y="26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5"/>
                  <a:pt x="55" y="0"/>
                  <a:pt x="4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5"/>
                  <a:pt x="0" y="1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7"/>
                  <a:pt x="7" y="80"/>
                  <a:pt x="16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55" y="80"/>
                  <a:pt x="61" y="77"/>
                  <a:pt x="62" y="67"/>
                </a:cubicBezTo>
                <a:cubicBezTo>
                  <a:pt x="76" y="66"/>
                  <a:pt x="81" y="60"/>
                  <a:pt x="81" y="52"/>
                </a:cubicBezTo>
                <a:cubicBezTo>
                  <a:pt x="81" y="41"/>
                  <a:pt x="81" y="41"/>
                  <a:pt x="81" y="41"/>
                </a:cubicBezTo>
                <a:cubicBezTo>
                  <a:pt x="81" y="33"/>
                  <a:pt x="76" y="27"/>
                  <a:pt x="62" y="26"/>
                </a:cubicBezTo>
                <a:close/>
                <a:moveTo>
                  <a:pt x="49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4" y="54"/>
                  <a:pt x="14" y="53"/>
                  <a:pt x="14" y="52"/>
                </a:cubicBezTo>
                <a:cubicBezTo>
                  <a:pt x="14" y="51"/>
                  <a:pt x="14" y="50"/>
                  <a:pt x="15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50"/>
                  <a:pt x="50" y="51"/>
                  <a:pt x="50" y="52"/>
                </a:cubicBezTo>
                <a:cubicBezTo>
                  <a:pt x="50" y="53"/>
                  <a:pt x="50" y="54"/>
                  <a:pt x="49" y="54"/>
                </a:cubicBezTo>
                <a:close/>
                <a:moveTo>
                  <a:pt x="21" y="43"/>
                </a:moveTo>
                <a:cubicBezTo>
                  <a:pt x="21" y="43"/>
                  <a:pt x="21" y="43"/>
                  <a:pt x="21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4"/>
                  <a:pt x="23" y="44"/>
                  <a:pt x="23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4" y="45"/>
                  <a:pt x="24" y="4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3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21" y="47"/>
                  <a:pt x="20" y="46"/>
                  <a:pt x="19" y="46"/>
                </a:cubicBezTo>
                <a:cubicBezTo>
                  <a:pt x="19" y="45"/>
                  <a:pt x="18" y="44"/>
                  <a:pt x="18" y="43"/>
                </a:cubicBezTo>
                <a:cubicBezTo>
                  <a:pt x="18" y="41"/>
                  <a:pt x="18" y="38"/>
                  <a:pt x="18" y="38"/>
                </a:cubicBezTo>
                <a:cubicBezTo>
                  <a:pt x="17" y="38"/>
                  <a:pt x="17" y="38"/>
                  <a:pt x="17" y="37"/>
                </a:cubicBezTo>
                <a:cubicBezTo>
                  <a:pt x="17" y="37"/>
                  <a:pt x="17" y="36"/>
                  <a:pt x="18" y="36"/>
                </a:cubicBezTo>
                <a:cubicBezTo>
                  <a:pt x="18" y="36"/>
                  <a:pt x="18" y="36"/>
                  <a:pt x="18" y="35"/>
                </a:cubicBezTo>
                <a:cubicBezTo>
                  <a:pt x="18" y="34"/>
                  <a:pt x="19" y="33"/>
                  <a:pt x="20" y="33"/>
                </a:cubicBezTo>
                <a:cubicBezTo>
                  <a:pt x="21" y="33"/>
                  <a:pt x="21" y="34"/>
                  <a:pt x="21" y="35"/>
                </a:cubicBezTo>
                <a:cubicBezTo>
                  <a:pt x="21" y="36"/>
                  <a:pt x="22" y="36"/>
                  <a:pt x="23" y="36"/>
                </a:cubicBezTo>
                <a:cubicBezTo>
                  <a:pt x="24" y="36"/>
                  <a:pt x="24" y="37"/>
                  <a:pt x="24" y="37"/>
                </a:cubicBezTo>
                <a:cubicBezTo>
                  <a:pt x="24" y="38"/>
                  <a:pt x="24" y="38"/>
                  <a:pt x="23" y="38"/>
                </a:cubicBezTo>
                <a:cubicBezTo>
                  <a:pt x="22" y="38"/>
                  <a:pt x="21" y="39"/>
                  <a:pt x="21" y="40"/>
                </a:cubicBezTo>
                <a:cubicBezTo>
                  <a:pt x="21" y="41"/>
                  <a:pt x="21" y="42"/>
                  <a:pt x="21" y="43"/>
                </a:cubicBezTo>
                <a:close/>
                <a:moveTo>
                  <a:pt x="28" y="43"/>
                </a:moveTo>
                <a:cubicBezTo>
                  <a:pt x="29" y="44"/>
                  <a:pt x="29" y="44"/>
                  <a:pt x="2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4"/>
                  <a:pt x="35" y="44"/>
                </a:cubicBezTo>
                <a:cubicBezTo>
                  <a:pt x="35" y="45"/>
                  <a:pt x="35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1" y="47"/>
                  <a:pt x="31" y="47"/>
                </a:cubicBezTo>
                <a:cubicBezTo>
                  <a:pt x="29" y="47"/>
                  <a:pt x="28" y="46"/>
                  <a:pt x="27" y="45"/>
                </a:cubicBezTo>
                <a:cubicBezTo>
                  <a:pt x="26" y="44"/>
                  <a:pt x="25" y="43"/>
                  <a:pt x="25" y="41"/>
                </a:cubicBezTo>
                <a:cubicBezTo>
                  <a:pt x="25" y="40"/>
                  <a:pt x="25" y="38"/>
                  <a:pt x="26" y="37"/>
                </a:cubicBezTo>
                <a:cubicBezTo>
                  <a:pt x="27" y="36"/>
                  <a:pt x="29" y="36"/>
                  <a:pt x="30" y="36"/>
                </a:cubicBezTo>
                <a:cubicBezTo>
                  <a:pt x="32" y="36"/>
                  <a:pt x="33" y="36"/>
                  <a:pt x="34" y="37"/>
                </a:cubicBezTo>
                <a:cubicBezTo>
                  <a:pt x="35" y="38"/>
                  <a:pt x="35" y="39"/>
                  <a:pt x="35" y="41"/>
                </a:cubicBezTo>
                <a:cubicBezTo>
                  <a:pt x="35" y="41"/>
                  <a:pt x="33" y="42"/>
                  <a:pt x="32" y="42"/>
                </a:cubicBezTo>
                <a:cubicBezTo>
                  <a:pt x="30" y="42"/>
                  <a:pt x="28" y="42"/>
                  <a:pt x="28" y="43"/>
                </a:cubicBezTo>
                <a:close/>
                <a:moveTo>
                  <a:pt x="42" y="39"/>
                </a:moveTo>
                <a:cubicBezTo>
                  <a:pt x="42" y="39"/>
                  <a:pt x="42" y="39"/>
                  <a:pt x="42" y="39"/>
                </a:cubicBezTo>
                <a:cubicBezTo>
                  <a:pt x="41" y="38"/>
                  <a:pt x="41" y="38"/>
                  <a:pt x="40" y="38"/>
                </a:cubicBezTo>
                <a:cubicBezTo>
                  <a:pt x="39" y="38"/>
                  <a:pt x="39" y="38"/>
                  <a:pt x="38" y="38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9"/>
                  <a:pt x="37" y="38"/>
                  <a:pt x="37" y="38"/>
                </a:cubicBezTo>
                <a:cubicBezTo>
                  <a:pt x="37" y="37"/>
                  <a:pt x="37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9" y="36"/>
                  <a:pt x="40" y="36"/>
                  <a:pt x="40" y="36"/>
                </a:cubicBezTo>
                <a:cubicBezTo>
                  <a:pt x="42" y="36"/>
                  <a:pt x="43" y="36"/>
                  <a:pt x="44" y="37"/>
                </a:cubicBezTo>
                <a:cubicBezTo>
                  <a:pt x="45" y="37"/>
                  <a:pt x="45" y="38"/>
                  <a:pt x="45" y="39"/>
                </a:cubicBezTo>
                <a:cubicBezTo>
                  <a:pt x="45" y="43"/>
                  <a:pt x="45" y="46"/>
                  <a:pt x="44" y="46"/>
                </a:cubicBezTo>
                <a:cubicBezTo>
                  <a:pt x="43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39" y="47"/>
                  <a:pt x="39" y="47"/>
                </a:cubicBezTo>
                <a:cubicBezTo>
                  <a:pt x="38" y="47"/>
                  <a:pt x="37" y="46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6" y="43"/>
                  <a:pt x="36" y="42"/>
                  <a:pt x="36" y="42"/>
                </a:cubicBezTo>
                <a:cubicBezTo>
                  <a:pt x="37" y="41"/>
                  <a:pt x="37" y="41"/>
                  <a:pt x="38" y="41"/>
                </a:cubicBezTo>
                <a:cubicBezTo>
                  <a:pt x="38" y="40"/>
                  <a:pt x="39" y="40"/>
                  <a:pt x="40" y="40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39"/>
                  <a:pt x="42" y="39"/>
                </a:cubicBezTo>
                <a:close/>
                <a:moveTo>
                  <a:pt x="50" y="15"/>
                </a:moveTo>
                <a:cubicBezTo>
                  <a:pt x="13" y="15"/>
                  <a:pt x="13" y="15"/>
                  <a:pt x="13" y="15"/>
                </a:cubicBezTo>
                <a:cubicBezTo>
                  <a:pt x="9" y="15"/>
                  <a:pt x="5" y="14"/>
                  <a:pt x="5" y="10"/>
                </a:cubicBezTo>
                <a:cubicBezTo>
                  <a:pt x="5" y="6"/>
                  <a:pt x="9" y="3"/>
                  <a:pt x="13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4" y="3"/>
                  <a:pt x="57" y="6"/>
                  <a:pt x="57" y="10"/>
                </a:cubicBezTo>
                <a:cubicBezTo>
                  <a:pt x="57" y="14"/>
                  <a:pt x="54" y="15"/>
                  <a:pt x="50" y="15"/>
                </a:cubicBezTo>
                <a:close/>
                <a:moveTo>
                  <a:pt x="74" y="49"/>
                </a:moveTo>
                <a:cubicBezTo>
                  <a:pt x="74" y="55"/>
                  <a:pt x="72" y="59"/>
                  <a:pt x="62" y="61"/>
                </a:cubicBezTo>
                <a:cubicBezTo>
                  <a:pt x="62" y="32"/>
                  <a:pt x="62" y="32"/>
                  <a:pt x="62" y="32"/>
                </a:cubicBezTo>
                <a:cubicBezTo>
                  <a:pt x="72" y="34"/>
                  <a:pt x="74" y="38"/>
                  <a:pt x="74" y="44"/>
                </a:cubicBezTo>
                <a:lnTo>
                  <a:pt x="74" y="49"/>
                </a:lnTo>
                <a:close/>
                <a:moveTo>
                  <a:pt x="32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0" y="38"/>
                </a:cubicBezTo>
                <a:cubicBezTo>
                  <a:pt x="30" y="38"/>
                  <a:pt x="29" y="38"/>
                  <a:pt x="29" y="39"/>
                </a:cubicBezTo>
                <a:cubicBezTo>
                  <a:pt x="28" y="39"/>
                  <a:pt x="28" y="39"/>
                  <a:pt x="28" y="40"/>
                </a:cubicBezTo>
                <a:cubicBezTo>
                  <a:pt x="30" y="40"/>
                  <a:pt x="32" y="39"/>
                  <a:pt x="32" y="39"/>
                </a:cubicBezTo>
                <a:close/>
                <a:moveTo>
                  <a:pt x="39" y="43"/>
                </a:moveTo>
                <a:cubicBezTo>
                  <a:pt x="39" y="44"/>
                  <a:pt x="39" y="44"/>
                  <a:pt x="39" y="44"/>
                </a:cubicBezTo>
                <a:cubicBezTo>
                  <a:pt x="40" y="44"/>
                  <a:pt x="40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3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2"/>
                  <a:pt x="39" y="42"/>
                  <a:pt x="39" y="42"/>
                </a:cubicBezTo>
                <a:lnTo>
                  <a:pt x="39" y="4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48" name="Freeform 41"/>
          <p:cNvSpPr/>
          <p:nvPr/>
        </p:nvSpPr>
        <p:spPr bwMode="auto">
          <a:xfrm>
            <a:off x="1070463" y="5280172"/>
            <a:ext cx="530225" cy="760413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49" name="Freeform 42"/>
          <p:cNvSpPr>
            <a:spLocks noEditPoints="1"/>
          </p:cNvSpPr>
          <p:nvPr/>
        </p:nvSpPr>
        <p:spPr bwMode="auto">
          <a:xfrm>
            <a:off x="2115039" y="5280172"/>
            <a:ext cx="530225" cy="760413"/>
          </a:xfrm>
          <a:custGeom>
            <a:avLst/>
            <a:gdLst>
              <a:gd name="T0" fmla="*/ 41 w 61"/>
              <a:gd name="T1" fmla="*/ 33 h 87"/>
              <a:gd name="T2" fmla="*/ 49 w 61"/>
              <a:gd name="T3" fmla="*/ 18 h 87"/>
              <a:gd name="T4" fmla="*/ 30 w 61"/>
              <a:gd name="T5" fmla="*/ 0 h 87"/>
              <a:gd name="T6" fmla="*/ 11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0 w 61"/>
              <a:gd name="T13" fmla="*/ 72 h 87"/>
              <a:gd name="T14" fmla="*/ 30 w 61"/>
              <a:gd name="T15" fmla="*/ 87 h 87"/>
              <a:gd name="T16" fmla="*/ 60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9 w 61"/>
              <a:gd name="T23" fmla="*/ 45 h 87"/>
              <a:gd name="T24" fmla="*/ 30 w 61"/>
              <a:gd name="T25" fmla="*/ 74 h 87"/>
              <a:gd name="T26" fmla="*/ 28 w 61"/>
              <a:gd name="T27" fmla="*/ 76 h 87"/>
              <a:gd name="T28" fmla="*/ 27 w 61"/>
              <a:gd name="T29" fmla="*/ 76 h 87"/>
              <a:gd name="T30" fmla="*/ 25 w 61"/>
              <a:gd name="T31" fmla="*/ 74 h 87"/>
              <a:gd name="T32" fmla="*/ 12 w 61"/>
              <a:gd name="T33" fmla="*/ 57 h 87"/>
              <a:gd name="T34" fmla="*/ 11 w 61"/>
              <a:gd name="T35" fmla="*/ 57 h 87"/>
              <a:gd name="T36" fmla="*/ 19 w 61"/>
              <a:gd name="T37" fmla="*/ 57 h 87"/>
              <a:gd name="T38" fmla="*/ 27 w 61"/>
              <a:gd name="T39" fmla="*/ 67 h 87"/>
              <a:gd name="T40" fmla="*/ 44 w 61"/>
              <a:gd name="T41" fmla="*/ 42 h 87"/>
              <a:gd name="T42" fmla="*/ 48 w 61"/>
              <a:gd name="T43" fmla="*/ 41 h 87"/>
              <a:gd name="T44" fmla="*/ 49 w 61"/>
              <a:gd name="T45" fmla="*/ 4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49" y="24"/>
                  <a:pt x="49" y="18"/>
                </a:cubicBezTo>
                <a:cubicBezTo>
                  <a:pt x="49" y="8"/>
                  <a:pt x="41" y="0"/>
                  <a:pt x="30" y="0"/>
                </a:cubicBezTo>
                <a:cubicBezTo>
                  <a:pt x="20" y="0"/>
                  <a:pt x="11" y="8"/>
                  <a:pt x="11" y="18"/>
                </a:cubicBezTo>
                <a:cubicBezTo>
                  <a:pt x="11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0" y="72"/>
                </a:cubicBezTo>
                <a:cubicBezTo>
                  <a:pt x="8" y="82"/>
                  <a:pt x="18" y="87"/>
                  <a:pt x="30" y="87"/>
                </a:cubicBezTo>
                <a:cubicBezTo>
                  <a:pt x="42" y="87"/>
                  <a:pt x="53" y="82"/>
                  <a:pt x="60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9" y="45"/>
                </a:moveTo>
                <a:cubicBezTo>
                  <a:pt x="30" y="74"/>
                  <a:pt x="30" y="74"/>
                  <a:pt x="30" y="74"/>
                </a:cubicBezTo>
                <a:cubicBezTo>
                  <a:pt x="30" y="75"/>
                  <a:pt x="29" y="76"/>
                  <a:pt x="28" y="76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6"/>
                  <a:pt x="26" y="75"/>
                  <a:pt x="25" y="74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67"/>
                  <a:pt x="27" y="67"/>
                  <a:pt x="27" y="67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1"/>
                  <a:pt x="46" y="40"/>
                  <a:pt x="48" y="41"/>
                </a:cubicBezTo>
                <a:cubicBezTo>
                  <a:pt x="49" y="42"/>
                  <a:pt x="50" y="44"/>
                  <a:pt x="49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50" name="Freeform 43"/>
          <p:cNvSpPr>
            <a:spLocks noEditPoints="1"/>
          </p:cNvSpPr>
          <p:nvPr/>
        </p:nvSpPr>
        <p:spPr bwMode="auto">
          <a:xfrm>
            <a:off x="8606327" y="5280172"/>
            <a:ext cx="530225" cy="760413"/>
          </a:xfrm>
          <a:custGeom>
            <a:avLst/>
            <a:gdLst>
              <a:gd name="T0" fmla="*/ 41 w 61"/>
              <a:gd name="T1" fmla="*/ 33 h 87"/>
              <a:gd name="T2" fmla="*/ 50 w 61"/>
              <a:gd name="T3" fmla="*/ 18 h 87"/>
              <a:gd name="T4" fmla="*/ 31 w 61"/>
              <a:gd name="T5" fmla="*/ 0 h 87"/>
              <a:gd name="T6" fmla="*/ 12 w 61"/>
              <a:gd name="T7" fmla="*/ 18 h 87"/>
              <a:gd name="T8" fmla="*/ 20 w 61"/>
              <a:gd name="T9" fmla="*/ 33 h 87"/>
              <a:gd name="T10" fmla="*/ 0 w 61"/>
              <a:gd name="T11" fmla="*/ 66 h 87"/>
              <a:gd name="T12" fmla="*/ 1 w 61"/>
              <a:gd name="T13" fmla="*/ 72 h 87"/>
              <a:gd name="T14" fmla="*/ 31 w 61"/>
              <a:gd name="T15" fmla="*/ 87 h 87"/>
              <a:gd name="T16" fmla="*/ 61 w 61"/>
              <a:gd name="T17" fmla="*/ 72 h 87"/>
              <a:gd name="T18" fmla="*/ 61 w 61"/>
              <a:gd name="T19" fmla="*/ 66 h 87"/>
              <a:gd name="T20" fmla="*/ 41 w 61"/>
              <a:gd name="T21" fmla="*/ 33 h 87"/>
              <a:gd name="T22" fmla="*/ 45 w 61"/>
              <a:gd name="T23" fmla="*/ 71 h 87"/>
              <a:gd name="T24" fmla="*/ 45 w 61"/>
              <a:gd name="T25" fmla="*/ 75 h 87"/>
              <a:gd name="T26" fmla="*/ 43 w 61"/>
              <a:gd name="T27" fmla="*/ 76 h 87"/>
              <a:gd name="T28" fmla="*/ 41 w 61"/>
              <a:gd name="T29" fmla="*/ 75 h 87"/>
              <a:gd name="T30" fmla="*/ 31 w 61"/>
              <a:gd name="T31" fmla="*/ 65 h 87"/>
              <a:gd name="T32" fmla="*/ 20 w 61"/>
              <a:gd name="T33" fmla="*/ 75 h 87"/>
              <a:gd name="T34" fmla="*/ 18 w 61"/>
              <a:gd name="T35" fmla="*/ 76 h 87"/>
              <a:gd name="T36" fmla="*/ 16 w 61"/>
              <a:gd name="T37" fmla="*/ 75 h 87"/>
              <a:gd name="T38" fmla="*/ 16 w 61"/>
              <a:gd name="T39" fmla="*/ 71 h 87"/>
              <a:gd name="T40" fmla="*/ 26 w 61"/>
              <a:gd name="T41" fmla="*/ 60 h 87"/>
              <a:gd name="T42" fmla="*/ 16 w 61"/>
              <a:gd name="T43" fmla="*/ 50 h 87"/>
              <a:gd name="T44" fmla="*/ 16 w 61"/>
              <a:gd name="T45" fmla="*/ 46 h 87"/>
              <a:gd name="T46" fmla="*/ 20 w 61"/>
              <a:gd name="T47" fmla="*/ 46 h 87"/>
              <a:gd name="T48" fmla="*/ 31 w 61"/>
              <a:gd name="T49" fmla="*/ 56 h 87"/>
              <a:gd name="T50" fmla="*/ 41 w 61"/>
              <a:gd name="T51" fmla="*/ 46 h 87"/>
              <a:gd name="T52" fmla="*/ 45 w 61"/>
              <a:gd name="T53" fmla="*/ 46 h 87"/>
              <a:gd name="T54" fmla="*/ 45 w 61"/>
              <a:gd name="T55" fmla="*/ 50 h 87"/>
              <a:gd name="T56" fmla="*/ 35 w 61"/>
              <a:gd name="T57" fmla="*/ 60 h 87"/>
              <a:gd name="T58" fmla="*/ 45 w 61"/>
              <a:gd name="T59" fmla="*/ 7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1" h="87">
                <a:moveTo>
                  <a:pt x="41" y="33"/>
                </a:moveTo>
                <a:cubicBezTo>
                  <a:pt x="46" y="30"/>
                  <a:pt x="50" y="24"/>
                  <a:pt x="50" y="18"/>
                </a:cubicBezTo>
                <a:cubicBezTo>
                  <a:pt x="50" y="8"/>
                  <a:pt x="41" y="0"/>
                  <a:pt x="31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4"/>
                  <a:pt x="15" y="30"/>
                  <a:pt x="20" y="33"/>
                </a:cubicBezTo>
                <a:cubicBezTo>
                  <a:pt x="8" y="38"/>
                  <a:pt x="0" y="50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8" y="82"/>
                  <a:pt x="19" y="87"/>
                  <a:pt x="31" y="87"/>
                </a:cubicBezTo>
                <a:cubicBezTo>
                  <a:pt x="43" y="87"/>
                  <a:pt x="53" y="82"/>
                  <a:pt x="61" y="72"/>
                </a:cubicBezTo>
                <a:cubicBezTo>
                  <a:pt x="61" y="70"/>
                  <a:pt x="61" y="68"/>
                  <a:pt x="61" y="66"/>
                </a:cubicBezTo>
                <a:cubicBezTo>
                  <a:pt x="61" y="50"/>
                  <a:pt x="53" y="38"/>
                  <a:pt x="41" y="33"/>
                </a:cubicBezTo>
                <a:close/>
                <a:moveTo>
                  <a:pt x="45" y="71"/>
                </a:moveTo>
                <a:cubicBezTo>
                  <a:pt x="47" y="72"/>
                  <a:pt x="47" y="74"/>
                  <a:pt x="45" y="75"/>
                </a:cubicBezTo>
                <a:cubicBezTo>
                  <a:pt x="45" y="76"/>
                  <a:pt x="44" y="76"/>
                  <a:pt x="43" y="76"/>
                </a:cubicBezTo>
                <a:cubicBezTo>
                  <a:pt x="42" y="76"/>
                  <a:pt x="41" y="76"/>
                  <a:pt x="41" y="75"/>
                </a:cubicBezTo>
                <a:cubicBezTo>
                  <a:pt x="31" y="65"/>
                  <a:pt x="31" y="65"/>
                  <a:pt x="31" y="6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76"/>
                  <a:pt x="19" y="76"/>
                  <a:pt x="18" y="76"/>
                </a:cubicBezTo>
                <a:cubicBezTo>
                  <a:pt x="17" y="76"/>
                  <a:pt x="16" y="76"/>
                  <a:pt x="16" y="75"/>
                </a:cubicBezTo>
                <a:cubicBezTo>
                  <a:pt x="15" y="74"/>
                  <a:pt x="15" y="72"/>
                  <a:pt x="16" y="71"/>
                </a:cubicBezTo>
                <a:cubicBezTo>
                  <a:pt x="26" y="60"/>
                  <a:pt x="26" y="60"/>
                  <a:pt x="26" y="60"/>
                </a:cubicBezTo>
                <a:cubicBezTo>
                  <a:pt x="16" y="50"/>
                  <a:pt x="16" y="50"/>
                  <a:pt x="16" y="50"/>
                </a:cubicBezTo>
                <a:cubicBezTo>
                  <a:pt x="15" y="49"/>
                  <a:pt x="15" y="47"/>
                  <a:pt x="16" y="46"/>
                </a:cubicBezTo>
                <a:cubicBezTo>
                  <a:pt x="17" y="44"/>
                  <a:pt x="19" y="44"/>
                  <a:pt x="20" y="46"/>
                </a:cubicBezTo>
                <a:cubicBezTo>
                  <a:pt x="31" y="56"/>
                  <a:pt x="31" y="56"/>
                  <a:pt x="31" y="56"/>
                </a:cubicBezTo>
                <a:cubicBezTo>
                  <a:pt x="41" y="46"/>
                  <a:pt x="41" y="46"/>
                  <a:pt x="41" y="46"/>
                </a:cubicBezTo>
                <a:cubicBezTo>
                  <a:pt x="42" y="44"/>
                  <a:pt x="44" y="44"/>
                  <a:pt x="45" y="46"/>
                </a:cubicBezTo>
                <a:cubicBezTo>
                  <a:pt x="47" y="47"/>
                  <a:pt x="47" y="49"/>
                  <a:pt x="45" y="50"/>
                </a:cubicBezTo>
                <a:cubicBezTo>
                  <a:pt x="35" y="60"/>
                  <a:pt x="35" y="60"/>
                  <a:pt x="35" y="60"/>
                </a:cubicBezTo>
                <a:lnTo>
                  <a:pt x="45" y="7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51" name="Freeform 44"/>
          <p:cNvSpPr>
            <a:spLocks noEditPoints="1"/>
          </p:cNvSpPr>
          <p:nvPr/>
        </p:nvSpPr>
        <p:spPr bwMode="auto">
          <a:xfrm>
            <a:off x="10728813" y="5262709"/>
            <a:ext cx="592139" cy="795339"/>
          </a:xfrm>
          <a:custGeom>
            <a:avLst/>
            <a:gdLst>
              <a:gd name="T0" fmla="*/ 52 w 68"/>
              <a:gd name="T1" fmla="*/ 42 h 91"/>
              <a:gd name="T2" fmla="*/ 55 w 68"/>
              <a:gd name="T3" fmla="*/ 32 h 91"/>
              <a:gd name="T4" fmla="*/ 55 w 68"/>
              <a:gd name="T5" fmla="*/ 19 h 91"/>
              <a:gd name="T6" fmla="*/ 34 w 68"/>
              <a:gd name="T7" fmla="*/ 0 h 91"/>
              <a:gd name="T8" fmla="*/ 13 w 68"/>
              <a:gd name="T9" fmla="*/ 19 h 91"/>
              <a:gd name="T10" fmla="*/ 13 w 68"/>
              <a:gd name="T11" fmla="*/ 32 h 91"/>
              <a:gd name="T12" fmla="*/ 16 w 68"/>
              <a:gd name="T13" fmla="*/ 42 h 91"/>
              <a:gd name="T14" fmla="*/ 0 w 68"/>
              <a:gd name="T15" fmla="*/ 71 h 91"/>
              <a:gd name="T16" fmla="*/ 0 w 68"/>
              <a:gd name="T17" fmla="*/ 79 h 91"/>
              <a:gd name="T18" fmla="*/ 34 w 68"/>
              <a:gd name="T19" fmla="*/ 91 h 91"/>
              <a:gd name="T20" fmla="*/ 68 w 68"/>
              <a:gd name="T21" fmla="*/ 79 h 91"/>
              <a:gd name="T22" fmla="*/ 68 w 68"/>
              <a:gd name="T23" fmla="*/ 71 h 91"/>
              <a:gd name="T24" fmla="*/ 52 w 68"/>
              <a:gd name="T25" fmla="*/ 42 h 91"/>
              <a:gd name="T26" fmla="*/ 37 w 68"/>
              <a:gd name="T27" fmla="*/ 54 h 91"/>
              <a:gd name="T28" fmla="*/ 37 w 68"/>
              <a:gd name="T29" fmla="*/ 83 h 91"/>
              <a:gd name="T30" fmla="*/ 30 w 68"/>
              <a:gd name="T31" fmla="*/ 83 h 91"/>
              <a:gd name="T32" fmla="*/ 30 w 68"/>
              <a:gd name="T33" fmla="*/ 54 h 91"/>
              <a:gd name="T34" fmla="*/ 28 w 68"/>
              <a:gd name="T35" fmla="*/ 50 h 91"/>
              <a:gd name="T36" fmla="*/ 34 w 68"/>
              <a:gd name="T37" fmla="*/ 51 h 91"/>
              <a:gd name="T38" fmla="*/ 39 w 68"/>
              <a:gd name="T39" fmla="*/ 50 h 91"/>
              <a:gd name="T40" fmla="*/ 37 w 68"/>
              <a:gd name="T41" fmla="*/ 5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" h="91">
                <a:moveTo>
                  <a:pt x="52" y="42"/>
                </a:moveTo>
                <a:cubicBezTo>
                  <a:pt x="54" y="39"/>
                  <a:pt x="55" y="36"/>
                  <a:pt x="55" y="32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9"/>
                  <a:pt x="45" y="0"/>
                  <a:pt x="34" y="0"/>
                </a:cubicBezTo>
                <a:cubicBezTo>
                  <a:pt x="22" y="0"/>
                  <a:pt x="13" y="9"/>
                  <a:pt x="13" y="1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6"/>
                  <a:pt x="14" y="39"/>
                  <a:pt x="16" y="42"/>
                </a:cubicBezTo>
                <a:cubicBezTo>
                  <a:pt x="6" y="48"/>
                  <a:pt x="0" y="58"/>
                  <a:pt x="0" y="71"/>
                </a:cubicBezTo>
                <a:cubicBezTo>
                  <a:pt x="0" y="79"/>
                  <a:pt x="0" y="79"/>
                  <a:pt x="0" y="79"/>
                </a:cubicBezTo>
                <a:cubicBezTo>
                  <a:pt x="9" y="87"/>
                  <a:pt x="21" y="91"/>
                  <a:pt x="34" y="91"/>
                </a:cubicBezTo>
                <a:cubicBezTo>
                  <a:pt x="47" y="91"/>
                  <a:pt x="59" y="87"/>
                  <a:pt x="68" y="79"/>
                </a:cubicBezTo>
                <a:cubicBezTo>
                  <a:pt x="68" y="71"/>
                  <a:pt x="68" y="71"/>
                  <a:pt x="68" y="71"/>
                </a:cubicBezTo>
                <a:cubicBezTo>
                  <a:pt x="68" y="58"/>
                  <a:pt x="61" y="48"/>
                  <a:pt x="52" y="42"/>
                </a:cubicBezTo>
                <a:close/>
                <a:moveTo>
                  <a:pt x="37" y="54"/>
                </a:move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3"/>
                  <a:pt x="28" y="52"/>
                  <a:pt x="28" y="50"/>
                </a:cubicBezTo>
                <a:cubicBezTo>
                  <a:pt x="30" y="51"/>
                  <a:pt x="32" y="51"/>
                  <a:pt x="34" y="51"/>
                </a:cubicBezTo>
                <a:cubicBezTo>
                  <a:pt x="36" y="51"/>
                  <a:pt x="38" y="51"/>
                  <a:pt x="39" y="50"/>
                </a:cubicBezTo>
                <a:cubicBezTo>
                  <a:pt x="39" y="52"/>
                  <a:pt x="38" y="53"/>
                  <a:pt x="37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52" name="Freeform 45"/>
          <p:cNvSpPr>
            <a:spLocks noEditPoints="1"/>
          </p:cNvSpPr>
          <p:nvPr/>
        </p:nvSpPr>
        <p:spPr bwMode="auto">
          <a:xfrm>
            <a:off x="3150088" y="1527323"/>
            <a:ext cx="477839" cy="593725"/>
          </a:xfrm>
          <a:custGeom>
            <a:avLst/>
            <a:gdLst>
              <a:gd name="T0" fmla="*/ 0 w 55"/>
              <a:gd name="T1" fmla="*/ 45 h 68"/>
              <a:gd name="T2" fmla="*/ 19 w 55"/>
              <a:gd name="T3" fmla="*/ 53 h 68"/>
              <a:gd name="T4" fmla="*/ 5 w 55"/>
              <a:gd name="T5" fmla="*/ 60 h 68"/>
              <a:gd name="T6" fmla="*/ 29 w 55"/>
              <a:gd name="T7" fmla="*/ 68 h 68"/>
              <a:gd name="T8" fmla="*/ 52 w 55"/>
              <a:gd name="T9" fmla="*/ 60 h 68"/>
              <a:gd name="T10" fmla="*/ 38 w 55"/>
              <a:gd name="T11" fmla="*/ 53 h 68"/>
              <a:gd name="T12" fmla="*/ 55 w 55"/>
              <a:gd name="T13" fmla="*/ 45 h 68"/>
              <a:gd name="T14" fmla="*/ 55 w 55"/>
              <a:gd name="T15" fmla="*/ 0 h 68"/>
              <a:gd name="T16" fmla="*/ 43 w 55"/>
              <a:gd name="T17" fmla="*/ 61 h 68"/>
              <a:gd name="T18" fmla="*/ 43 w 55"/>
              <a:gd name="T19" fmla="*/ 61 h 68"/>
              <a:gd name="T20" fmla="*/ 28 w 55"/>
              <a:gd name="T21" fmla="*/ 64 h 68"/>
              <a:gd name="T22" fmla="*/ 13 w 55"/>
              <a:gd name="T23" fmla="*/ 61 h 68"/>
              <a:gd name="T24" fmla="*/ 28 w 55"/>
              <a:gd name="T25" fmla="*/ 63 h 68"/>
              <a:gd name="T26" fmla="*/ 20 w 55"/>
              <a:gd name="T27" fmla="*/ 57 h 68"/>
              <a:gd name="T28" fmla="*/ 20 w 55"/>
              <a:gd name="T29" fmla="*/ 53 h 68"/>
              <a:gd name="T30" fmla="*/ 20 w 55"/>
              <a:gd name="T31" fmla="*/ 45 h 68"/>
              <a:gd name="T32" fmla="*/ 37 w 55"/>
              <a:gd name="T33" fmla="*/ 52 h 68"/>
              <a:gd name="T34" fmla="*/ 37 w 55"/>
              <a:gd name="T35" fmla="*/ 53 h 68"/>
              <a:gd name="T36" fmla="*/ 20 w 55"/>
              <a:gd name="T37" fmla="*/ 57 h 68"/>
              <a:gd name="T38" fmla="*/ 38 w 55"/>
              <a:gd name="T39" fmla="*/ 44 h 68"/>
              <a:gd name="T40" fmla="*/ 1 w 55"/>
              <a:gd name="T41" fmla="*/ 44 h 68"/>
              <a:gd name="T42" fmla="*/ 54 w 55"/>
              <a:gd name="T43" fmla="*/ 1 h 68"/>
              <a:gd name="T44" fmla="*/ 50 w 55"/>
              <a:gd name="T45" fmla="*/ 38 h 68"/>
              <a:gd name="T46" fmla="*/ 6 w 55"/>
              <a:gd name="T47" fmla="*/ 5 h 68"/>
              <a:gd name="T48" fmla="*/ 50 w 55"/>
              <a:gd name="T49" fmla="*/ 39 h 68"/>
              <a:gd name="T50" fmla="*/ 47 w 55"/>
              <a:gd name="T51" fmla="*/ 39 h 68"/>
              <a:gd name="T52" fmla="*/ 47 w 55"/>
              <a:gd name="T53" fmla="*/ 43 h 68"/>
              <a:gd name="T54" fmla="*/ 47 w 55"/>
              <a:gd name="T55" fmla="*/ 39 h 68"/>
              <a:gd name="T56" fmla="*/ 47 w 55"/>
              <a:gd name="T57" fmla="*/ 41 h 68"/>
              <a:gd name="T58" fmla="*/ 48 w 55"/>
              <a:gd name="T59" fmla="*/ 41 h 68"/>
              <a:gd name="T60" fmla="*/ 25 w 55"/>
              <a:gd name="T61" fmla="*/ 40 h 68"/>
              <a:gd name="T62" fmla="*/ 25 w 55"/>
              <a:gd name="T63" fmla="*/ 42 h 68"/>
              <a:gd name="T64" fmla="*/ 25 w 55"/>
              <a:gd name="T65" fmla="*/ 40 h 68"/>
              <a:gd name="T66" fmla="*/ 29 w 55"/>
              <a:gd name="T67" fmla="*/ 41 h 68"/>
              <a:gd name="T68" fmla="*/ 31 w 55"/>
              <a:gd name="T69" fmla="*/ 41 h 68"/>
              <a:gd name="T70" fmla="*/ 35 w 55"/>
              <a:gd name="T71" fmla="*/ 40 h 68"/>
              <a:gd name="T72" fmla="*/ 35 w 55"/>
              <a:gd name="T73" fmla="*/ 42 h 68"/>
              <a:gd name="T74" fmla="*/ 35 w 55"/>
              <a:gd name="T7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68">
                <a:moveTo>
                  <a:pt x="0" y="0"/>
                </a:moveTo>
                <a:cubicBezTo>
                  <a:pt x="0" y="45"/>
                  <a:pt x="0" y="45"/>
                  <a:pt x="0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53"/>
                  <a:pt x="19" y="53"/>
                  <a:pt x="19" y="53"/>
                </a:cubicBezTo>
                <a:cubicBezTo>
                  <a:pt x="16" y="53"/>
                  <a:pt x="14" y="54"/>
                  <a:pt x="12" y="54"/>
                </a:cubicBezTo>
                <a:cubicBezTo>
                  <a:pt x="8" y="56"/>
                  <a:pt x="5" y="57"/>
                  <a:pt x="5" y="60"/>
                </a:cubicBezTo>
                <a:cubicBezTo>
                  <a:pt x="5" y="62"/>
                  <a:pt x="8" y="64"/>
                  <a:pt x="12" y="65"/>
                </a:cubicBezTo>
                <a:cubicBezTo>
                  <a:pt x="16" y="67"/>
                  <a:pt x="22" y="68"/>
                  <a:pt x="29" y="68"/>
                </a:cubicBezTo>
                <a:cubicBezTo>
                  <a:pt x="35" y="68"/>
                  <a:pt x="41" y="67"/>
                  <a:pt x="45" y="65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7"/>
                  <a:pt x="50" y="56"/>
                  <a:pt x="45" y="54"/>
                </a:cubicBezTo>
                <a:cubicBezTo>
                  <a:pt x="43" y="54"/>
                  <a:pt x="41" y="53"/>
                  <a:pt x="38" y="53"/>
                </a:cubicBezTo>
                <a:cubicBezTo>
                  <a:pt x="38" y="45"/>
                  <a:pt x="38" y="45"/>
                  <a:pt x="38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0"/>
                  <a:pt x="55" y="0"/>
                  <a:pt x="55" y="0"/>
                </a:cubicBezTo>
                <a:lnTo>
                  <a:pt x="0" y="0"/>
                </a:ln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2"/>
                  <a:pt x="43" y="62"/>
                  <a:pt x="43" y="62"/>
                </a:cubicBezTo>
                <a:cubicBezTo>
                  <a:pt x="39" y="64"/>
                  <a:pt x="33" y="64"/>
                  <a:pt x="28" y="64"/>
                </a:cubicBezTo>
                <a:cubicBezTo>
                  <a:pt x="23" y="64"/>
                  <a:pt x="17" y="64"/>
                  <a:pt x="13" y="62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7" y="63"/>
                  <a:pt x="23" y="63"/>
                  <a:pt x="28" y="63"/>
                </a:cubicBezTo>
                <a:cubicBezTo>
                  <a:pt x="33" y="63"/>
                  <a:pt x="39" y="63"/>
                  <a:pt x="43" y="61"/>
                </a:cubicBezTo>
                <a:close/>
                <a:moveTo>
                  <a:pt x="20" y="57"/>
                </a:moveTo>
                <a:cubicBezTo>
                  <a:pt x="20" y="54"/>
                  <a:pt x="20" y="54"/>
                  <a:pt x="20" y="54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45"/>
                  <a:pt x="20" y="45"/>
                  <a:pt x="20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7"/>
                  <a:pt x="37" y="57"/>
                  <a:pt x="37" y="57"/>
                </a:cubicBezTo>
                <a:lnTo>
                  <a:pt x="20" y="57"/>
                </a:lnTo>
                <a:close/>
                <a:moveTo>
                  <a:pt x="54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1"/>
                  <a:pt x="1" y="1"/>
                  <a:pt x="1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44"/>
                </a:lnTo>
                <a:close/>
                <a:moveTo>
                  <a:pt x="50" y="38"/>
                </a:moveTo>
                <a:cubicBezTo>
                  <a:pt x="50" y="5"/>
                  <a:pt x="50" y="5"/>
                  <a:pt x="50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39"/>
                  <a:pt x="6" y="39"/>
                  <a:pt x="6" y="39"/>
                </a:cubicBezTo>
                <a:cubicBezTo>
                  <a:pt x="50" y="39"/>
                  <a:pt x="50" y="39"/>
                  <a:pt x="50" y="39"/>
                </a:cubicBezTo>
                <a:lnTo>
                  <a:pt x="50" y="38"/>
                </a:lnTo>
                <a:close/>
                <a:moveTo>
                  <a:pt x="47" y="39"/>
                </a:moveTo>
                <a:cubicBezTo>
                  <a:pt x="46" y="39"/>
                  <a:pt x="46" y="40"/>
                  <a:pt x="46" y="41"/>
                </a:cubicBezTo>
                <a:cubicBezTo>
                  <a:pt x="46" y="42"/>
                  <a:pt x="46" y="43"/>
                  <a:pt x="47" y="43"/>
                </a:cubicBezTo>
                <a:cubicBezTo>
                  <a:pt x="48" y="43"/>
                  <a:pt x="49" y="42"/>
                  <a:pt x="49" y="41"/>
                </a:cubicBezTo>
                <a:cubicBezTo>
                  <a:pt x="49" y="40"/>
                  <a:pt x="48" y="39"/>
                  <a:pt x="47" y="39"/>
                </a:cubicBezTo>
                <a:close/>
                <a:moveTo>
                  <a:pt x="47" y="42"/>
                </a:moveTo>
                <a:cubicBezTo>
                  <a:pt x="47" y="42"/>
                  <a:pt x="47" y="42"/>
                  <a:pt x="47" y="41"/>
                </a:cubicBezTo>
                <a:cubicBezTo>
                  <a:pt x="47" y="41"/>
                  <a:pt x="47" y="40"/>
                  <a:pt x="47" y="40"/>
                </a:cubicBezTo>
                <a:cubicBezTo>
                  <a:pt x="48" y="40"/>
                  <a:pt x="48" y="41"/>
                  <a:pt x="48" y="41"/>
                </a:cubicBezTo>
                <a:cubicBezTo>
                  <a:pt x="48" y="42"/>
                  <a:pt x="48" y="42"/>
                  <a:pt x="47" y="42"/>
                </a:cubicBezTo>
                <a:close/>
                <a:moveTo>
                  <a:pt x="25" y="40"/>
                </a:moveTo>
                <a:cubicBezTo>
                  <a:pt x="25" y="40"/>
                  <a:pt x="24" y="41"/>
                  <a:pt x="24" y="41"/>
                </a:cubicBezTo>
                <a:cubicBezTo>
                  <a:pt x="24" y="42"/>
                  <a:pt x="25" y="42"/>
                  <a:pt x="25" y="42"/>
                </a:cubicBezTo>
                <a:cubicBezTo>
                  <a:pt x="26" y="42"/>
                  <a:pt x="27" y="42"/>
                  <a:pt x="27" y="41"/>
                </a:cubicBezTo>
                <a:cubicBezTo>
                  <a:pt x="27" y="41"/>
                  <a:pt x="26" y="40"/>
                  <a:pt x="25" y="40"/>
                </a:cubicBezTo>
                <a:close/>
                <a:moveTo>
                  <a:pt x="30" y="40"/>
                </a:moveTo>
                <a:cubicBezTo>
                  <a:pt x="30" y="40"/>
                  <a:pt x="29" y="41"/>
                  <a:pt x="29" y="41"/>
                </a:cubicBezTo>
                <a:cubicBezTo>
                  <a:pt x="29" y="42"/>
                  <a:pt x="30" y="42"/>
                  <a:pt x="30" y="42"/>
                </a:cubicBezTo>
                <a:cubicBezTo>
                  <a:pt x="31" y="42"/>
                  <a:pt x="31" y="42"/>
                  <a:pt x="31" y="41"/>
                </a:cubicBezTo>
                <a:cubicBezTo>
                  <a:pt x="31" y="41"/>
                  <a:pt x="31" y="40"/>
                  <a:pt x="30" y="40"/>
                </a:cubicBezTo>
                <a:close/>
                <a:moveTo>
                  <a:pt x="35" y="40"/>
                </a:moveTo>
                <a:cubicBezTo>
                  <a:pt x="34" y="40"/>
                  <a:pt x="34" y="41"/>
                  <a:pt x="33" y="41"/>
                </a:cubicBezTo>
                <a:cubicBezTo>
                  <a:pt x="34" y="42"/>
                  <a:pt x="34" y="42"/>
                  <a:pt x="35" y="42"/>
                </a:cubicBezTo>
                <a:cubicBezTo>
                  <a:pt x="35" y="42"/>
                  <a:pt x="36" y="42"/>
                  <a:pt x="36" y="41"/>
                </a:cubicBezTo>
                <a:cubicBezTo>
                  <a:pt x="36" y="41"/>
                  <a:pt x="35" y="40"/>
                  <a:pt x="35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53" name="Freeform 46"/>
          <p:cNvSpPr>
            <a:spLocks noEditPoints="1"/>
          </p:cNvSpPr>
          <p:nvPr/>
        </p:nvSpPr>
        <p:spPr bwMode="auto">
          <a:xfrm>
            <a:off x="4254988" y="4286397"/>
            <a:ext cx="539751" cy="696913"/>
          </a:xfrm>
          <a:custGeom>
            <a:avLst/>
            <a:gdLst>
              <a:gd name="T0" fmla="*/ 18 w 62"/>
              <a:gd name="T1" fmla="*/ 30 h 80"/>
              <a:gd name="T2" fmla="*/ 18 w 62"/>
              <a:gd name="T3" fmla="*/ 56 h 80"/>
              <a:gd name="T4" fmla="*/ 25 w 62"/>
              <a:gd name="T5" fmla="*/ 63 h 80"/>
              <a:gd name="T6" fmla="*/ 37 w 62"/>
              <a:gd name="T7" fmla="*/ 63 h 80"/>
              <a:gd name="T8" fmla="*/ 43 w 62"/>
              <a:gd name="T9" fmla="*/ 56 h 80"/>
              <a:gd name="T10" fmla="*/ 43 w 62"/>
              <a:gd name="T11" fmla="*/ 30 h 80"/>
              <a:gd name="T12" fmla="*/ 43 w 62"/>
              <a:gd name="T13" fmla="*/ 30 h 80"/>
              <a:gd name="T14" fmla="*/ 48 w 62"/>
              <a:gd name="T15" fmla="*/ 17 h 80"/>
              <a:gd name="T16" fmla="*/ 31 w 62"/>
              <a:gd name="T17" fmla="*/ 0 h 80"/>
              <a:gd name="T18" fmla="*/ 13 w 62"/>
              <a:gd name="T19" fmla="*/ 17 h 80"/>
              <a:gd name="T20" fmla="*/ 18 w 62"/>
              <a:gd name="T21" fmla="*/ 30 h 80"/>
              <a:gd name="T22" fmla="*/ 59 w 62"/>
              <a:gd name="T23" fmla="*/ 36 h 80"/>
              <a:gd name="T24" fmla="*/ 58 w 62"/>
              <a:gd name="T25" fmla="*/ 34 h 80"/>
              <a:gd name="T26" fmla="*/ 50 w 62"/>
              <a:gd name="T27" fmla="*/ 40 h 80"/>
              <a:gd name="T28" fmla="*/ 51 w 62"/>
              <a:gd name="T29" fmla="*/ 41 h 80"/>
              <a:gd name="T30" fmla="*/ 52 w 62"/>
              <a:gd name="T31" fmla="*/ 49 h 80"/>
              <a:gd name="T32" fmla="*/ 31 w 62"/>
              <a:gd name="T33" fmla="*/ 70 h 80"/>
              <a:gd name="T34" fmla="*/ 9 w 62"/>
              <a:gd name="T35" fmla="*/ 49 h 80"/>
              <a:gd name="T36" fmla="*/ 11 w 62"/>
              <a:gd name="T37" fmla="*/ 40 h 80"/>
              <a:gd name="T38" fmla="*/ 12 w 62"/>
              <a:gd name="T39" fmla="*/ 39 h 80"/>
              <a:gd name="T40" fmla="*/ 4 w 62"/>
              <a:gd name="T41" fmla="*/ 33 h 80"/>
              <a:gd name="T42" fmla="*/ 3 w 62"/>
              <a:gd name="T43" fmla="*/ 35 h 80"/>
              <a:gd name="T44" fmla="*/ 0 w 62"/>
              <a:gd name="T45" fmla="*/ 49 h 80"/>
              <a:gd name="T46" fmla="*/ 31 w 62"/>
              <a:gd name="T47" fmla="*/ 80 h 80"/>
              <a:gd name="T48" fmla="*/ 62 w 62"/>
              <a:gd name="T49" fmla="*/ 49 h 80"/>
              <a:gd name="T50" fmla="*/ 59 w 62"/>
              <a:gd name="T51" fmla="*/ 3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80">
                <a:moveTo>
                  <a:pt x="18" y="30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60"/>
                  <a:pt x="21" y="63"/>
                  <a:pt x="25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40" y="63"/>
                  <a:pt x="43" y="60"/>
                  <a:pt x="43" y="56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6" y="27"/>
                  <a:pt x="48" y="22"/>
                  <a:pt x="48" y="17"/>
                </a:cubicBezTo>
                <a:cubicBezTo>
                  <a:pt x="48" y="8"/>
                  <a:pt x="40" y="0"/>
                  <a:pt x="31" y="0"/>
                </a:cubicBezTo>
                <a:cubicBezTo>
                  <a:pt x="21" y="0"/>
                  <a:pt x="13" y="8"/>
                  <a:pt x="13" y="17"/>
                </a:cubicBezTo>
                <a:cubicBezTo>
                  <a:pt x="13" y="22"/>
                  <a:pt x="15" y="27"/>
                  <a:pt x="18" y="30"/>
                </a:cubicBezTo>
                <a:close/>
                <a:moveTo>
                  <a:pt x="59" y="36"/>
                </a:moveTo>
                <a:cubicBezTo>
                  <a:pt x="58" y="34"/>
                  <a:pt x="58" y="34"/>
                  <a:pt x="58" y="34"/>
                </a:cubicBezTo>
                <a:cubicBezTo>
                  <a:pt x="50" y="40"/>
                  <a:pt x="50" y="40"/>
                  <a:pt x="50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3"/>
                  <a:pt x="52" y="46"/>
                  <a:pt x="52" y="49"/>
                </a:cubicBezTo>
                <a:cubicBezTo>
                  <a:pt x="52" y="61"/>
                  <a:pt x="43" y="70"/>
                  <a:pt x="31" y="70"/>
                </a:cubicBezTo>
                <a:cubicBezTo>
                  <a:pt x="19" y="70"/>
                  <a:pt x="9" y="61"/>
                  <a:pt x="9" y="49"/>
                </a:cubicBezTo>
                <a:cubicBezTo>
                  <a:pt x="9" y="46"/>
                  <a:pt x="10" y="43"/>
                  <a:pt x="11" y="40"/>
                </a:cubicBezTo>
                <a:cubicBezTo>
                  <a:pt x="12" y="39"/>
                  <a:pt x="12" y="39"/>
                  <a:pt x="12" y="39"/>
                </a:cubicBezTo>
                <a:cubicBezTo>
                  <a:pt x="4" y="33"/>
                  <a:pt x="4" y="33"/>
                  <a:pt x="4" y="33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9"/>
                  <a:pt x="0" y="44"/>
                  <a:pt x="0" y="49"/>
                </a:cubicBezTo>
                <a:cubicBezTo>
                  <a:pt x="0" y="66"/>
                  <a:pt x="14" y="80"/>
                  <a:pt x="31" y="80"/>
                </a:cubicBezTo>
                <a:cubicBezTo>
                  <a:pt x="48" y="80"/>
                  <a:pt x="62" y="66"/>
                  <a:pt x="62" y="49"/>
                </a:cubicBezTo>
                <a:cubicBezTo>
                  <a:pt x="62" y="44"/>
                  <a:pt x="61" y="40"/>
                  <a:pt x="59" y="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9519139" y="4259409"/>
            <a:ext cx="774700" cy="750888"/>
            <a:chOff x="9448800" y="3963988"/>
            <a:chExt cx="774700" cy="750888"/>
          </a:xfrm>
          <a:solidFill>
            <a:schemeClr val="bg1">
              <a:lumMod val="50000"/>
            </a:schemeClr>
          </a:solidFill>
        </p:grpSpPr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9448800" y="3963988"/>
              <a:ext cx="774700" cy="750888"/>
            </a:xfrm>
            <a:custGeom>
              <a:avLst/>
              <a:gdLst>
                <a:gd name="T0" fmla="*/ 87 w 89"/>
                <a:gd name="T1" fmla="*/ 22 h 86"/>
                <a:gd name="T2" fmla="*/ 70 w 89"/>
                <a:gd name="T3" fmla="*/ 22 h 86"/>
                <a:gd name="T4" fmla="*/ 70 w 89"/>
                <a:gd name="T5" fmla="*/ 18 h 86"/>
                <a:gd name="T6" fmla="*/ 68 w 89"/>
                <a:gd name="T7" fmla="*/ 6 h 86"/>
                <a:gd name="T8" fmla="*/ 62 w 89"/>
                <a:gd name="T9" fmla="*/ 0 h 86"/>
                <a:gd name="T10" fmla="*/ 56 w 89"/>
                <a:gd name="T11" fmla="*/ 6 h 86"/>
                <a:gd name="T12" fmla="*/ 54 w 89"/>
                <a:gd name="T13" fmla="*/ 18 h 86"/>
                <a:gd name="T14" fmla="*/ 54 w 89"/>
                <a:gd name="T15" fmla="*/ 22 h 86"/>
                <a:gd name="T16" fmla="*/ 35 w 89"/>
                <a:gd name="T17" fmla="*/ 22 h 86"/>
                <a:gd name="T18" fmla="*/ 35 w 89"/>
                <a:gd name="T19" fmla="*/ 18 h 86"/>
                <a:gd name="T20" fmla="*/ 33 w 89"/>
                <a:gd name="T21" fmla="*/ 6 h 86"/>
                <a:gd name="T22" fmla="*/ 27 w 89"/>
                <a:gd name="T23" fmla="*/ 0 h 86"/>
                <a:gd name="T24" fmla="*/ 21 w 89"/>
                <a:gd name="T25" fmla="*/ 6 h 86"/>
                <a:gd name="T26" fmla="*/ 19 w 89"/>
                <a:gd name="T27" fmla="*/ 18 h 86"/>
                <a:gd name="T28" fmla="*/ 19 w 89"/>
                <a:gd name="T29" fmla="*/ 22 h 86"/>
                <a:gd name="T30" fmla="*/ 2 w 89"/>
                <a:gd name="T31" fmla="*/ 22 h 86"/>
                <a:gd name="T32" fmla="*/ 0 w 89"/>
                <a:gd name="T33" fmla="*/ 23 h 86"/>
                <a:gd name="T34" fmla="*/ 0 w 89"/>
                <a:gd name="T35" fmla="*/ 84 h 86"/>
                <a:gd name="T36" fmla="*/ 2 w 89"/>
                <a:gd name="T37" fmla="*/ 86 h 86"/>
                <a:gd name="T38" fmla="*/ 87 w 89"/>
                <a:gd name="T39" fmla="*/ 86 h 86"/>
                <a:gd name="T40" fmla="*/ 89 w 89"/>
                <a:gd name="T41" fmla="*/ 84 h 86"/>
                <a:gd name="T42" fmla="*/ 89 w 89"/>
                <a:gd name="T43" fmla="*/ 23 h 86"/>
                <a:gd name="T44" fmla="*/ 87 w 89"/>
                <a:gd name="T45" fmla="*/ 22 h 86"/>
                <a:gd name="T46" fmla="*/ 57 w 89"/>
                <a:gd name="T47" fmla="*/ 18 h 86"/>
                <a:gd name="T48" fmla="*/ 58 w 89"/>
                <a:gd name="T49" fmla="*/ 6 h 86"/>
                <a:gd name="T50" fmla="*/ 62 w 89"/>
                <a:gd name="T51" fmla="*/ 2 h 86"/>
                <a:gd name="T52" fmla="*/ 66 w 89"/>
                <a:gd name="T53" fmla="*/ 6 h 86"/>
                <a:gd name="T54" fmla="*/ 68 w 89"/>
                <a:gd name="T55" fmla="*/ 18 h 86"/>
                <a:gd name="T56" fmla="*/ 68 w 89"/>
                <a:gd name="T57" fmla="*/ 22 h 86"/>
                <a:gd name="T58" fmla="*/ 57 w 89"/>
                <a:gd name="T59" fmla="*/ 22 h 86"/>
                <a:gd name="T60" fmla="*/ 57 w 89"/>
                <a:gd name="T61" fmla="*/ 18 h 86"/>
                <a:gd name="T62" fmla="*/ 22 w 89"/>
                <a:gd name="T63" fmla="*/ 18 h 86"/>
                <a:gd name="T64" fmla="*/ 23 w 89"/>
                <a:gd name="T65" fmla="*/ 6 h 86"/>
                <a:gd name="T66" fmla="*/ 27 w 89"/>
                <a:gd name="T67" fmla="*/ 2 h 86"/>
                <a:gd name="T68" fmla="*/ 31 w 89"/>
                <a:gd name="T69" fmla="*/ 6 h 86"/>
                <a:gd name="T70" fmla="*/ 33 w 89"/>
                <a:gd name="T71" fmla="*/ 18 h 86"/>
                <a:gd name="T72" fmla="*/ 32 w 89"/>
                <a:gd name="T73" fmla="*/ 22 h 86"/>
                <a:gd name="T74" fmla="*/ 22 w 89"/>
                <a:gd name="T75" fmla="*/ 22 h 86"/>
                <a:gd name="T76" fmla="*/ 22 w 89"/>
                <a:gd name="T77" fmla="*/ 18 h 86"/>
                <a:gd name="T78" fmla="*/ 83 w 89"/>
                <a:gd name="T79" fmla="*/ 80 h 86"/>
                <a:gd name="T80" fmla="*/ 81 w 89"/>
                <a:gd name="T81" fmla="*/ 82 h 86"/>
                <a:gd name="T82" fmla="*/ 8 w 89"/>
                <a:gd name="T83" fmla="*/ 82 h 86"/>
                <a:gd name="T84" fmla="*/ 5 w 89"/>
                <a:gd name="T85" fmla="*/ 80 h 86"/>
                <a:gd name="T86" fmla="*/ 5 w 89"/>
                <a:gd name="T87" fmla="*/ 40 h 86"/>
                <a:gd name="T88" fmla="*/ 8 w 89"/>
                <a:gd name="T89" fmla="*/ 39 h 86"/>
                <a:gd name="T90" fmla="*/ 81 w 89"/>
                <a:gd name="T91" fmla="*/ 39 h 86"/>
                <a:gd name="T92" fmla="*/ 83 w 89"/>
                <a:gd name="T93" fmla="*/ 40 h 86"/>
                <a:gd name="T94" fmla="*/ 83 w 89"/>
                <a:gd name="T95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86">
                  <a:moveTo>
                    <a:pt x="87" y="22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19"/>
                    <a:pt x="70" y="18"/>
                  </a:cubicBezTo>
                  <a:cubicBezTo>
                    <a:pt x="70" y="13"/>
                    <a:pt x="70" y="9"/>
                    <a:pt x="68" y="6"/>
                  </a:cubicBezTo>
                  <a:cubicBezTo>
                    <a:pt x="67" y="2"/>
                    <a:pt x="65" y="0"/>
                    <a:pt x="62" y="0"/>
                  </a:cubicBezTo>
                  <a:cubicBezTo>
                    <a:pt x="59" y="0"/>
                    <a:pt x="57" y="2"/>
                    <a:pt x="56" y="6"/>
                  </a:cubicBezTo>
                  <a:cubicBezTo>
                    <a:pt x="55" y="9"/>
                    <a:pt x="54" y="13"/>
                    <a:pt x="54" y="18"/>
                  </a:cubicBezTo>
                  <a:cubicBezTo>
                    <a:pt x="54" y="19"/>
                    <a:pt x="54" y="21"/>
                    <a:pt x="5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19"/>
                    <a:pt x="35" y="18"/>
                  </a:cubicBezTo>
                  <a:cubicBezTo>
                    <a:pt x="35" y="13"/>
                    <a:pt x="35" y="9"/>
                    <a:pt x="33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20" y="9"/>
                    <a:pt x="19" y="13"/>
                    <a:pt x="19" y="18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8" y="86"/>
                    <a:pt x="89" y="85"/>
                    <a:pt x="89" y="8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2"/>
                    <a:pt x="88" y="22"/>
                    <a:pt x="87" y="22"/>
                  </a:cubicBezTo>
                  <a:close/>
                  <a:moveTo>
                    <a:pt x="57" y="18"/>
                  </a:moveTo>
                  <a:cubicBezTo>
                    <a:pt x="57" y="13"/>
                    <a:pt x="57" y="9"/>
                    <a:pt x="58" y="6"/>
                  </a:cubicBezTo>
                  <a:cubicBezTo>
                    <a:pt x="59" y="3"/>
                    <a:pt x="60" y="2"/>
                    <a:pt x="62" y="2"/>
                  </a:cubicBezTo>
                  <a:cubicBezTo>
                    <a:pt x="64" y="2"/>
                    <a:pt x="65" y="3"/>
                    <a:pt x="66" y="6"/>
                  </a:cubicBezTo>
                  <a:cubicBezTo>
                    <a:pt x="67" y="9"/>
                    <a:pt x="68" y="13"/>
                    <a:pt x="68" y="18"/>
                  </a:cubicBezTo>
                  <a:cubicBezTo>
                    <a:pt x="68" y="19"/>
                    <a:pt x="68" y="21"/>
                    <a:pt x="6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19"/>
                    <a:pt x="57" y="18"/>
                  </a:cubicBezTo>
                  <a:close/>
                  <a:moveTo>
                    <a:pt x="22" y="18"/>
                  </a:moveTo>
                  <a:cubicBezTo>
                    <a:pt x="22" y="13"/>
                    <a:pt x="22" y="9"/>
                    <a:pt x="23" y="6"/>
                  </a:cubicBezTo>
                  <a:cubicBezTo>
                    <a:pt x="24" y="3"/>
                    <a:pt x="25" y="2"/>
                    <a:pt x="27" y="2"/>
                  </a:cubicBezTo>
                  <a:cubicBezTo>
                    <a:pt x="29" y="2"/>
                    <a:pt x="30" y="3"/>
                    <a:pt x="31" y="6"/>
                  </a:cubicBezTo>
                  <a:cubicBezTo>
                    <a:pt x="32" y="9"/>
                    <a:pt x="33" y="13"/>
                    <a:pt x="33" y="18"/>
                  </a:cubicBezTo>
                  <a:cubicBezTo>
                    <a:pt x="33" y="19"/>
                    <a:pt x="33" y="21"/>
                    <a:pt x="3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19"/>
                    <a:pt x="22" y="18"/>
                  </a:cubicBezTo>
                  <a:close/>
                  <a:moveTo>
                    <a:pt x="83" y="80"/>
                  </a:moveTo>
                  <a:cubicBezTo>
                    <a:pt x="83" y="81"/>
                    <a:pt x="82" y="82"/>
                    <a:pt x="81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82"/>
                    <a:pt x="5" y="81"/>
                    <a:pt x="5" y="8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9"/>
                    <a:pt x="6" y="39"/>
                    <a:pt x="8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9"/>
                    <a:pt x="83" y="39"/>
                    <a:pt x="83" y="40"/>
                  </a:cubicBezTo>
                  <a:lnTo>
                    <a:pt x="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9493250" y="4303713"/>
              <a:ext cx="677863" cy="376238"/>
            </a:xfrm>
            <a:custGeom>
              <a:avLst/>
              <a:gdLst>
                <a:gd name="T0" fmla="*/ 76 w 78"/>
                <a:gd name="T1" fmla="*/ 0 h 43"/>
                <a:gd name="T2" fmla="*/ 3 w 78"/>
                <a:gd name="T3" fmla="*/ 0 h 43"/>
                <a:gd name="T4" fmla="*/ 0 w 78"/>
                <a:gd name="T5" fmla="*/ 1 h 43"/>
                <a:gd name="T6" fmla="*/ 0 w 78"/>
                <a:gd name="T7" fmla="*/ 41 h 43"/>
                <a:gd name="T8" fmla="*/ 3 w 78"/>
                <a:gd name="T9" fmla="*/ 43 h 43"/>
                <a:gd name="T10" fmla="*/ 76 w 78"/>
                <a:gd name="T11" fmla="*/ 43 h 43"/>
                <a:gd name="T12" fmla="*/ 78 w 78"/>
                <a:gd name="T13" fmla="*/ 41 h 43"/>
                <a:gd name="T14" fmla="*/ 78 w 78"/>
                <a:gd name="T15" fmla="*/ 1 h 43"/>
                <a:gd name="T16" fmla="*/ 76 w 78"/>
                <a:gd name="T17" fmla="*/ 0 h 43"/>
                <a:gd name="T18" fmla="*/ 77 w 78"/>
                <a:gd name="T19" fmla="*/ 41 h 43"/>
                <a:gd name="T20" fmla="*/ 76 w 78"/>
                <a:gd name="T21" fmla="*/ 43 h 43"/>
                <a:gd name="T22" fmla="*/ 3 w 78"/>
                <a:gd name="T23" fmla="*/ 43 h 43"/>
                <a:gd name="T24" fmla="*/ 1 w 78"/>
                <a:gd name="T25" fmla="*/ 41 h 43"/>
                <a:gd name="T26" fmla="*/ 1 w 78"/>
                <a:gd name="T27" fmla="*/ 1 h 43"/>
                <a:gd name="T28" fmla="*/ 3 w 78"/>
                <a:gd name="T29" fmla="*/ 0 h 43"/>
                <a:gd name="T30" fmla="*/ 76 w 78"/>
                <a:gd name="T31" fmla="*/ 0 h 43"/>
                <a:gd name="T32" fmla="*/ 77 w 78"/>
                <a:gd name="T33" fmla="*/ 1 h 43"/>
                <a:gd name="T34" fmla="*/ 77 w 78"/>
                <a:gd name="T3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43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3"/>
                    <a:pt x="78" y="42"/>
                    <a:pt x="78" y="4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7" y="0"/>
                    <a:pt x="76" y="0"/>
                  </a:cubicBezTo>
                  <a:close/>
                  <a:moveTo>
                    <a:pt x="77" y="41"/>
                  </a:moveTo>
                  <a:cubicBezTo>
                    <a:pt x="77" y="42"/>
                    <a:pt x="77" y="43"/>
                    <a:pt x="76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2"/>
                    <a:pt x="1" y="4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1"/>
                    <a:pt x="77" y="1"/>
                  </a:cubicBezTo>
                  <a:lnTo>
                    <a:pt x="7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9623425" y="4348163"/>
              <a:ext cx="200025" cy="287338"/>
            </a:xfrm>
            <a:custGeom>
              <a:avLst/>
              <a:gdLst>
                <a:gd name="T0" fmla="*/ 12 w 23"/>
                <a:gd name="T1" fmla="*/ 25 h 33"/>
                <a:gd name="T2" fmla="*/ 16 w 23"/>
                <a:gd name="T3" fmla="*/ 21 h 33"/>
                <a:gd name="T4" fmla="*/ 20 w 23"/>
                <a:gd name="T5" fmla="*/ 15 h 33"/>
                <a:gd name="T6" fmla="*/ 22 w 23"/>
                <a:gd name="T7" fmla="*/ 10 h 33"/>
                <a:gd name="T8" fmla="*/ 19 w 23"/>
                <a:gd name="T9" fmla="*/ 3 h 33"/>
                <a:gd name="T10" fmla="*/ 10 w 23"/>
                <a:gd name="T11" fmla="*/ 0 h 33"/>
                <a:gd name="T12" fmla="*/ 5 w 23"/>
                <a:gd name="T13" fmla="*/ 1 h 33"/>
                <a:gd name="T14" fmla="*/ 0 w 23"/>
                <a:gd name="T15" fmla="*/ 2 h 33"/>
                <a:gd name="T16" fmla="*/ 0 w 23"/>
                <a:gd name="T17" fmla="*/ 9 h 33"/>
                <a:gd name="T18" fmla="*/ 1 w 23"/>
                <a:gd name="T19" fmla="*/ 9 h 33"/>
                <a:gd name="T20" fmla="*/ 2 w 23"/>
                <a:gd name="T21" fmla="*/ 8 h 33"/>
                <a:gd name="T22" fmla="*/ 4 w 23"/>
                <a:gd name="T23" fmla="*/ 7 h 33"/>
                <a:gd name="T24" fmla="*/ 6 w 23"/>
                <a:gd name="T25" fmla="*/ 7 h 33"/>
                <a:gd name="T26" fmla="*/ 9 w 23"/>
                <a:gd name="T27" fmla="*/ 6 h 33"/>
                <a:gd name="T28" fmla="*/ 12 w 23"/>
                <a:gd name="T29" fmla="*/ 8 h 33"/>
                <a:gd name="T30" fmla="*/ 14 w 23"/>
                <a:gd name="T31" fmla="*/ 11 h 33"/>
                <a:gd name="T32" fmla="*/ 12 w 23"/>
                <a:gd name="T33" fmla="*/ 15 h 33"/>
                <a:gd name="T34" fmla="*/ 9 w 23"/>
                <a:gd name="T35" fmla="*/ 19 h 33"/>
                <a:gd name="T36" fmla="*/ 5 w 23"/>
                <a:gd name="T37" fmla="*/ 23 h 33"/>
                <a:gd name="T38" fmla="*/ 0 w 23"/>
                <a:gd name="T39" fmla="*/ 28 h 33"/>
                <a:gd name="T40" fmla="*/ 0 w 23"/>
                <a:gd name="T41" fmla="*/ 33 h 33"/>
                <a:gd name="T42" fmla="*/ 23 w 23"/>
                <a:gd name="T43" fmla="*/ 33 h 33"/>
                <a:gd name="T44" fmla="*/ 23 w 23"/>
                <a:gd name="T45" fmla="*/ 27 h 33"/>
                <a:gd name="T46" fmla="*/ 10 w 23"/>
                <a:gd name="T47" fmla="*/ 27 h 33"/>
                <a:gd name="T48" fmla="*/ 12 w 23"/>
                <a:gd name="T4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33">
                  <a:moveTo>
                    <a:pt x="12" y="25"/>
                  </a:moveTo>
                  <a:cubicBezTo>
                    <a:pt x="13" y="24"/>
                    <a:pt x="15" y="23"/>
                    <a:pt x="16" y="21"/>
                  </a:cubicBezTo>
                  <a:cubicBezTo>
                    <a:pt x="18" y="19"/>
                    <a:pt x="19" y="17"/>
                    <a:pt x="20" y="15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7"/>
                    <a:pt x="21" y="5"/>
                    <a:pt x="19" y="3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8" y="0"/>
                    <a:pt x="7" y="1"/>
                    <a:pt x="5" y="1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8" y="6"/>
                    <a:pt x="9" y="6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8"/>
                    <a:pt x="14" y="10"/>
                    <a:pt x="14" y="11"/>
                  </a:cubicBezTo>
                  <a:cubicBezTo>
                    <a:pt x="14" y="12"/>
                    <a:pt x="13" y="14"/>
                    <a:pt x="12" y="15"/>
                  </a:cubicBezTo>
                  <a:cubicBezTo>
                    <a:pt x="12" y="16"/>
                    <a:pt x="11" y="18"/>
                    <a:pt x="9" y="19"/>
                  </a:cubicBezTo>
                  <a:cubicBezTo>
                    <a:pt x="8" y="20"/>
                    <a:pt x="7" y="22"/>
                    <a:pt x="5" y="23"/>
                  </a:cubicBezTo>
                  <a:cubicBezTo>
                    <a:pt x="3" y="25"/>
                    <a:pt x="2" y="26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9866313" y="4356101"/>
              <a:ext cx="182563" cy="279400"/>
            </a:xfrm>
            <a:custGeom>
              <a:avLst/>
              <a:gdLst>
                <a:gd name="T0" fmla="*/ 15 w 21"/>
                <a:gd name="T1" fmla="*/ 0 h 32"/>
                <a:gd name="T2" fmla="*/ 8 w 21"/>
                <a:gd name="T3" fmla="*/ 0 h 32"/>
                <a:gd name="T4" fmla="*/ 7 w 21"/>
                <a:gd name="T5" fmla="*/ 2 h 32"/>
                <a:gd name="T6" fmla="*/ 6 w 21"/>
                <a:gd name="T7" fmla="*/ 3 h 32"/>
                <a:gd name="T8" fmla="*/ 3 w 21"/>
                <a:gd name="T9" fmla="*/ 4 h 32"/>
                <a:gd name="T10" fmla="*/ 0 w 21"/>
                <a:gd name="T11" fmla="*/ 4 h 32"/>
                <a:gd name="T12" fmla="*/ 0 w 21"/>
                <a:gd name="T13" fmla="*/ 9 h 32"/>
                <a:gd name="T14" fmla="*/ 7 w 21"/>
                <a:gd name="T15" fmla="*/ 9 h 32"/>
                <a:gd name="T16" fmla="*/ 7 w 21"/>
                <a:gd name="T17" fmla="*/ 26 h 32"/>
                <a:gd name="T18" fmla="*/ 0 w 21"/>
                <a:gd name="T19" fmla="*/ 26 h 32"/>
                <a:gd name="T20" fmla="*/ 0 w 21"/>
                <a:gd name="T21" fmla="*/ 32 h 32"/>
                <a:gd name="T22" fmla="*/ 21 w 21"/>
                <a:gd name="T23" fmla="*/ 32 h 32"/>
                <a:gd name="T24" fmla="*/ 21 w 21"/>
                <a:gd name="T25" fmla="*/ 26 h 32"/>
                <a:gd name="T26" fmla="*/ 15 w 21"/>
                <a:gd name="T27" fmla="*/ 26 h 32"/>
                <a:gd name="T28" fmla="*/ 15 w 21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2">
                  <a:moveTo>
                    <a:pt x="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7" y="2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26801" y="4234009"/>
            <a:ext cx="792163" cy="793751"/>
            <a:chOff x="7256463" y="3938588"/>
            <a:chExt cx="792163" cy="793750"/>
          </a:xfrm>
          <a:solidFill>
            <a:schemeClr val="bg1">
              <a:lumMod val="50000"/>
            </a:schemeClr>
          </a:solidFill>
        </p:grpSpPr>
        <p:sp>
          <p:nvSpPr>
            <p:cNvPr id="60" name="Freeform 51"/>
            <p:cNvSpPr>
              <a:spLocks noEditPoints="1"/>
            </p:cNvSpPr>
            <p:nvPr/>
          </p:nvSpPr>
          <p:spPr bwMode="auto">
            <a:xfrm>
              <a:off x="7256463" y="3938588"/>
              <a:ext cx="792163" cy="793750"/>
            </a:xfrm>
            <a:custGeom>
              <a:avLst/>
              <a:gdLst>
                <a:gd name="T0" fmla="*/ 46 w 91"/>
                <a:gd name="T1" fmla="*/ 0 h 91"/>
                <a:gd name="T2" fmla="*/ 0 w 91"/>
                <a:gd name="T3" fmla="*/ 46 h 91"/>
                <a:gd name="T4" fmla="*/ 46 w 91"/>
                <a:gd name="T5" fmla="*/ 91 h 91"/>
                <a:gd name="T6" fmla="*/ 91 w 91"/>
                <a:gd name="T7" fmla="*/ 46 h 91"/>
                <a:gd name="T8" fmla="*/ 46 w 91"/>
                <a:gd name="T9" fmla="*/ 0 h 91"/>
                <a:gd name="T10" fmla="*/ 46 w 91"/>
                <a:gd name="T11" fmla="*/ 86 h 91"/>
                <a:gd name="T12" fmla="*/ 5 w 91"/>
                <a:gd name="T13" fmla="*/ 46 h 91"/>
                <a:gd name="T14" fmla="*/ 46 w 91"/>
                <a:gd name="T15" fmla="*/ 6 h 91"/>
                <a:gd name="T16" fmla="*/ 86 w 91"/>
                <a:gd name="T17" fmla="*/ 46 h 91"/>
                <a:gd name="T18" fmla="*/ 46 w 91"/>
                <a:gd name="T19" fmla="*/ 8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71" y="91"/>
                    <a:pt x="91" y="71"/>
                    <a:pt x="91" y="46"/>
                  </a:cubicBezTo>
                  <a:cubicBezTo>
                    <a:pt x="91" y="21"/>
                    <a:pt x="71" y="0"/>
                    <a:pt x="46" y="0"/>
                  </a:cubicBezTo>
                  <a:close/>
                  <a:moveTo>
                    <a:pt x="46" y="86"/>
                  </a:moveTo>
                  <a:cubicBezTo>
                    <a:pt x="23" y="86"/>
                    <a:pt x="5" y="68"/>
                    <a:pt x="5" y="46"/>
                  </a:cubicBezTo>
                  <a:cubicBezTo>
                    <a:pt x="5" y="24"/>
                    <a:pt x="23" y="6"/>
                    <a:pt x="46" y="6"/>
                  </a:cubicBezTo>
                  <a:cubicBezTo>
                    <a:pt x="68" y="6"/>
                    <a:pt x="86" y="24"/>
                    <a:pt x="86" y="46"/>
                  </a:cubicBezTo>
                  <a:cubicBezTo>
                    <a:pt x="86" y="68"/>
                    <a:pt x="68" y="86"/>
                    <a:pt x="4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61" name="Freeform 52"/>
            <p:cNvSpPr>
              <a:spLocks noEditPoints="1"/>
            </p:cNvSpPr>
            <p:nvPr/>
          </p:nvSpPr>
          <p:spPr bwMode="auto">
            <a:xfrm>
              <a:off x="7343775" y="4025901"/>
              <a:ext cx="617538" cy="627063"/>
            </a:xfrm>
            <a:custGeom>
              <a:avLst/>
              <a:gdLst>
                <a:gd name="T0" fmla="*/ 36 w 71"/>
                <a:gd name="T1" fmla="*/ 0 h 72"/>
                <a:gd name="T2" fmla="*/ 0 w 71"/>
                <a:gd name="T3" fmla="*/ 36 h 72"/>
                <a:gd name="T4" fmla="*/ 36 w 71"/>
                <a:gd name="T5" fmla="*/ 72 h 72"/>
                <a:gd name="T6" fmla="*/ 71 w 71"/>
                <a:gd name="T7" fmla="*/ 36 h 72"/>
                <a:gd name="T8" fmla="*/ 36 w 71"/>
                <a:gd name="T9" fmla="*/ 0 h 72"/>
                <a:gd name="T10" fmla="*/ 36 w 71"/>
                <a:gd name="T11" fmla="*/ 66 h 72"/>
                <a:gd name="T12" fmla="*/ 5 w 71"/>
                <a:gd name="T13" fmla="*/ 36 h 72"/>
                <a:gd name="T14" fmla="*/ 36 w 71"/>
                <a:gd name="T15" fmla="*/ 6 h 72"/>
                <a:gd name="T16" fmla="*/ 66 w 71"/>
                <a:gd name="T17" fmla="*/ 36 h 72"/>
                <a:gd name="T18" fmla="*/ 36 w 71"/>
                <a:gd name="T19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5" y="72"/>
                    <a:pt x="71" y="56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66"/>
                  </a:moveTo>
                  <a:cubicBezTo>
                    <a:pt x="19" y="66"/>
                    <a:pt x="5" y="52"/>
                    <a:pt x="5" y="36"/>
                  </a:cubicBezTo>
                  <a:cubicBezTo>
                    <a:pt x="5" y="19"/>
                    <a:pt x="19" y="6"/>
                    <a:pt x="36" y="6"/>
                  </a:cubicBezTo>
                  <a:cubicBezTo>
                    <a:pt x="52" y="6"/>
                    <a:pt x="66" y="19"/>
                    <a:pt x="66" y="36"/>
                  </a:cubicBezTo>
                  <a:cubicBezTo>
                    <a:pt x="66" y="52"/>
                    <a:pt x="52" y="66"/>
                    <a:pt x="3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62" name="Freeform 53"/>
            <p:cNvSpPr>
              <a:spLocks noEditPoints="1"/>
            </p:cNvSpPr>
            <p:nvPr/>
          </p:nvSpPr>
          <p:spPr bwMode="auto">
            <a:xfrm>
              <a:off x="7431088" y="4113213"/>
              <a:ext cx="442913" cy="452438"/>
            </a:xfrm>
            <a:custGeom>
              <a:avLst/>
              <a:gdLst>
                <a:gd name="T0" fmla="*/ 26 w 51"/>
                <a:gd name="T1" fmla="*/ 0 h 52"/>
                <a:gd name="T2" fmla="*/ 0 w 51"/>
                <a:gd name="T3" fmla="*/ 26 h 52"/>
                <a:gd name="T4" fmla="*/ 26 w 51"/>
                <a:gd name="T5" fmla="*/ 52 h 52"/>
                <a:gd name="T6" fmla="*/ 51 w 51"/>
                <a:gd name="T7" fmla="*/ 26 h 52"/>
                <a:gd name="T8" fmla="*/ 26 w 51"/>
                <a:gd name="T9" fmla="*/ 0 h 52"/>
                <a:gd name="T10" fmla="*/ 26 w 51"/>
                <a:gd name="T11" fmla="*/ 46 h 52"/>
                <a:gd name="T12" fmla="*/ 6 w 51"/>
                <a:gd name="T13" fmla="*/ 26 h 52"/>
                <a:gd name="T14" fmla="*/ 26 w 51"/>
                <a:gd name="T15" fmla="*/ 6 h 52"/>
                <a:gd name="T16" fmla="*/ 45 w 51"/>
                <a:gd name="T17" fmla="*/ 26 h 52"/>
                <a:gd name="T18" fmla="*/ 26 w 51"/>
                <a:gd name="T19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2">
                  <a:moveTo>
                    <a:pt x="26" y="0"/>
                  </a:moveTo>
                  <a:cubicBezTo>
                    <a:pt x="11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40" y="52"/>
                    <a:pt x="51" y="40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lose/>
                  <a:moveTo>
                    <a:pt x="26" y="46"/>
                  </a:moveTo>
                  <a:cubicBezTo>
                    <a:pt x="15" y="46"/>
                    <a:pt x="6" y="37"/>
                    <a:pt x="6" y="26"/>
                  </a:cubicBezTo>
                  <a:cubicBezTo>
                    <a:pt x="6" y="15"/>
                    <a:pt x="15" y="6"/>
                    <a:pt x="26" y="6"/>
                  </a:cubicBezTo>
                  <a:cubicBezTo>
                    <a:pt x="36" y="6"/>
                    <a:pt x="45" y="15"/>
                    <a:pt x="45" y="26"/>
                  </a:cubicBezTo>
                  <a:cubicBezTo>
                    <a:pt x="45" y="37"/>
                    <a:pt x="36" y="46"/>
                    <a:pt x="2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63" name="Freeform 54"/>
            <p:cNvSpPr>
              <a:spLocks noEditPoints="1"/>
            </p:cNvSpPr>
            <p:nvPr/>
          </p:nvSpPr>
          <p:spPr bwMode="auto">
            <a:xfrm>
              <a:off x="7508875" y="4191001"/>
              <a:ext cx="287338" cy="296863"/>
            </a:xfrm>
            <a:custGeom>
              <a:avLst/>
              <a:gdLst>
                <a:gd name="T0" fmla="*/ 17 w 33"/>
                <a:gd name="T1" fmla="*/ 0 h 34"/>
                <a:gd name="T2" fmla="*/ 0 w 33"/>
                <a:gd name="T3" fmla="*/ 17 h 34"/>
                <a:gd name="T4" fmla="*/ 17 w 33"/>
                <a:gd name="T5" fmla="*/ 34 h 34"/>
                <a:gd name="T6" fmla="*/ 33 w 33"/>
                <a:gd name="T7" fmla="*/ 17 h 34"/>
                <a:gd name="T8" fmla="*/ 17 w 33"/>
                <a:gd name="T9" fmla="*/ 0 h 34"/>
                <a:gd name="T10" fmla="*/ 17 w 33"/>
                <a:gd name="T11" fmla="*/ 28 h 34"/>
                <a:gd name="T12" fmla="*/ 6 w 33"/>
                <a:gd name="T13" fmla="*/ 17 h 34"/>
                <a:gd name="T14" fmla="*/ 17 w 33"/>
                <a:gd name="T15" fmla="*/ 6 h 34"/>
                <a:gd name="T16" fmla="*/ 27 w 33"/>
                <a:gd name="T17" fmla="*/ 17 h 34"/>
                <a:gd name="T18" fmla="*/ 27 w 33"/>
                <a:gd name="T19" fmla="*/ 17 h 34"/>
                <a:gd name="T20" fmla="*/ 17 w 33"/>
                <a:gd name="T21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  <a:close/>
                  <a:moveTo>
                    <a:pt x="17" y="28"/>
                  </a:moveTo>
                  <a:cubicBezTo>
                    <a:pt x="11" y="28"/>
                    <a:pt x="6" y="23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2" y="6"/>
                    <a:pt x="27" y="11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23"/>
                    <a:pt x="22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64" name="Oval 55"/>
            <p:cNvSpPr>
              <a:spLocks noChangeArrowheads="1"/>
            </p:cNvSpPr>
            <p:nvPr/>
          </p:nvSpPr>
          <p:spPr bwMode="auto">
            <a:xfrm>
              <a:off x="7586663" y="4268788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65" name="Freeform 56"/>
          <p:cNvSpPr>
            <a:spLocks noEditPoints="1"/>
          </p:cNvSpPr>
          <p:nvPr/>
        </p:nvSpPr>
        <p:spPr bwMode="auto">
          <a:xfrm>
            <a:off x="8474563" y="4234009"/>
            <a:ext cx="827088" cy="793751"/>
          </a:xfrm>
          <a:custGeom>
            <a:avLst/>
            <a:gdLst>
              <a:gd name="T0" fmla="*/ 75 w 95"/>
              <a:gd name="T1" fmla="*/ 7 h 91"/>
              <a:gd name="T2" fmla="*/ 67 w 95"/>
              <a:gd name="T3" fmla="*/ 20 h 91"/>
              <a:gd name="T4" fmla="*/ 33 w 95"/>
              <a:gd name="T5" fmla="*/ 21 h 91"/>
              <a:gd name="T6" fmla="*/ 5 w 95"/>
              <a:gd name="T7" fmla="*/ 66 h 91"/>
              <a:gd name="T8" fmla="*/ 42 w 95"/>
              <a:gd name="T9" fmla="*/ 86 h 91"/>
              <a:gd name="T10" fmla="*/ 78 w 95"/>
              <a:gd name="T11" fmla="*/ 41 h 91"/>
              <a:gd name="T12" fmla="*/ 69 w 95"/>
              <a:gd name="T13" fmla="*/ 23 h 91"/>
              <a:gd name="T14" fmla="*/ 87 w 95"/>
              <a:gd name="T15" fmla="*/ 13 h 91"/>
              <a:gd name="T16" fmla="*/ 81 w 95"/>
              <a:gd name="T17" fmla="*/ 3 h 91"/>
              <a:gd name="T18" fmla="*/ 27 w 95"/>
              <a:gd name="T19" fmla="*/ 76 h 91"/>
              <a:gd name="T20" fmla="*/ 27 w 95"/>
              <a:gd name="T21" fmla="*/ 73 h 91"/>
              <a:gd name="T22" fmla="*/ 24 w 95"/>
              <a:gd name="T23" fmla="*/ 70 h 91"/>
              <a:gd name="T24" fmla="*/ 18 w 95"/>
              <a:gd name="T25" fmla="*/ 63 h 91"/>
              <a:gd name="T26" fmla="*/ 21 w 95"/>
              <a:gd name="T27" fmla="*/ 63 h 91"/>
              <a:gd name="T28" fmla="*/ 19 w 95"/>
              <a:gd name="T29" fmla="*/ 67 h 91"/>
              <a:gd name="T30" fmla="*/ 29 w 95"/>
              <a:gd name="T31" fmla="*/ 67 h 91"/>
              <a:gd name="T32" fmla="*/ 40 w 95"/>
              <a:gd name="T33" fmla="*/ 61 h 91"/>
              <a:gd name="T34" fmla="*/ 39 w 95"/>
              <a:gd name="T35" fmla="*/ 64 h 91"/>
              <a:gd name="T36" fmla="*/ 31 w 95"/>
              <a:gd name="T37" fmla="*/ 66 h 91"/>
              <a:gd name="T38" fmla="*/ 31 w 95"/>
              <a:gd name="T39" fmla="*/ 53 h 91"/>
              <a:gd name="T40" fmla="*/ 26 w 95"/>
              <a:gd name="T41" fmla="*/ 59 h 91"/>
              <a:gd name="T42" fmla="*/ 27 w 95"/>
              <a:gd name="T43" fmla="*/ 54 h 91"/>
              <a:gd name="T44" fmla="*/ 40 w 95"/>
              <a:gd name="T45" fmla="*/ 58 h 91"/>
              <a:gd name="T46" fmla="*/ 40 w 95"/>
              <a:gd name="T47" fmla="*/ 61 h 91"/>
              <a:gd name="T48" fmla="*/ 38 w 95"/>
              <a:gd name="T49" fmla="*/ 49 h 91"/>
              <a:gd name="T50" fmla="*/ 40 w 95"/>
              <a:gd name="T51" fmla="*/ 47 h 91"/>
              <a:gd name="T52" fmla="*/ 57 w 95"/>
              <a:gd name="T53" fmla="*/ 46 h 91"/>
              <a:gd name="T54" fmla="*/ 45 w 95"/>
              <a:gd name="T55" fmla="*/ 48 h 91"/>
              <a:gd name="T56" fmla="*/ 53 w 95"/>
              <a:gd name="T57" fmla="*/ 37 h 91"/>
              <a:gd name="T58" fmla="*/ 47 w 95"/>
              <a:gd name="T59" fmla="*/ 46 h 91"/>
              <a:gd name="T60" fmla="*/ 57 w 95"/>
              <a:gd name="T61" fmla="*/ 42 h 91"/>
              <a:gd name="T62" fmla="*/ 63 w 95"/>
              <a:gd name="T63" fmla="*/ 35 h 91"/>
              <a:gd name="T64" fmla="*/ 56 w 95"/>
              <a:gd name="T65" fmla="*/ 28 h 91"/>
              <a:gd name="T66" fmla="*/ 63 w 95"/>
              <a:gd name="T67" fmla="*/ 35 h 91"/>
              <a:gd name="T68" fmla="*/ 87 w 95"/>
              <a:gd name="T69" fmla="*/ 12 h 91"/>
              <a:gd name="T70" fmla="*/ 69 w 95"/>
              <a:gd name="T71" fmla="*/ 22 h 91"/>
              <a:gd name="T72" fmla="*/ 67 w 95"/>
              <a:gd name="T73" fmla="*/ 21 h 91"/>
              <a:gd name="T74" fmla="*/ 76 w 95"/>
              <a:gd name="T75" fmla="*/ 8 h 91"/>
              <a:gd name="T76" fmla="*/ 88 w 95"/>
              <a:gd name="T77" fmla="*/ 10 h 91"/>
              <a:gd name="T78" fmla="*/ 35 w 95"/>
              <a:gd name="T79" fmla="*/ 57 h 91"/>
              <a:gd name="T80" fmla="*/ 37 w 95"/>
              <a:gd name="T81" fmla="*/ 64 h 91"/>
              <a:gd name="T82" fmla="*/ 45 w 95"/>
              <a:gd name="T83" fmla="*/ 38 h 91"/>
              <a:gd name="T84" fmla="*/ 51 w 95"/>
              <a:gd name="T85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5" h="91">
                <a:moveTo>
                  <a:pt x="81" y="3"/>
                </a:moveTo>
                <a:cubicBezTo>
                  <a:pt x="78" y="5"/>
                  <a:pt x="77" y="5"/>
                  <a:pt x="75" y="7"/>
                </a:cubicBezTo>
                <a:cubicBezTo>
                  <a:pt x="73" y="10"/>
                  <a:pt x="71" y="12"/>
                  <a:pt x="70" y="14"/>
                </a:cubicBezTo>
                <a:cubicBezTo>
                  <a:pt x="68" y="16"/>
                  <a:pt x="67" y="18"/>
                  <a:pt x="67" y="20"/>
                </a:cubicBezTo>
                <a:cubicBezTo>
                  <a:pt x="62" y="16"/>
                  <a:pt x="55" y="13"/>
                  <a:pt x="50" y="13"/>
                </a:cubicBezTo>
                <a:cubicBezTo>
                  <a:pt x="45" y="13"/>
                  <a:pt x="37" y="17"/>
                  <a:pt x="33" y="21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54"/>
                  <a:pt x="0" y="61"/>
                  <a:pt x="5" y="66"/>
                </a:cubicBezTo>
                <a:cubicBezTo>
                  <a:pt x="25" y="86"/>
                  <a:pt x="25" y="86"/>
                  <a:pt x="25" y="86"/>
                </a:cubicBezTo>
                <a:cubicBezTo>
                  <a:pt x="30" y="91"/>
                  <a:pt x="37" y="91"/>
                  <a:pt x="42" y="86"/>
                </a:cubicBezTo>
                <a:cubicBezTo>
                  <a:pt x="69" y="58"/>
                  <a:pt x="69" y="58"/>
                  <a:pt x="69" y="58"/>
                </a:cubicBezTo>
                <a:cubicBezTo>
                  <a:pt x="74" y="54"/>
                  <a:pt x="78" y="46"/>
                  <a:pt x="78" y="41"/>
                </a:cubicBezTo>
                <a:cubicBezTo>
                  <a:pt x="78" y="36"/>
                  <a:pt x="74" y="28"/>
                  <a:pt x="70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76" y="21"/>
                  <a:pt x="82" y="18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2"/>
                  <a:pt x="89" y="11"/>
                  <a:pt x="90" y="10"/>
                </a:cubicBezTo>
                <a:cubicBezTo>
                  <a:pt x="95" y="3"/>
                  <a:pt x="86" y="1"/>
                  <a:pt x="81" y="3"/>
                </a:cubicBezTo>
                <a:close/>
                <a:moveTo>
                  <a:pt x="29" y="75"/>
                </a:moveTo>
                <a:cubicBezTo>
                  <a:pt x="27" y="76"/>
                  <a:pt x="27" y="76"/>
                  <a:pt x="27" y="76"/>
                </a:cubicBezTo>
                <a:cubicBezTo>
                  <a:pt x="26" y="76"/>
                  <a:pt x="24" y="76"/>
                  <a:pt x="24" y="75"/>
                </a:cubicBezTo>
                <a:cubicBezTo>
                  <a:pt x="25" y="75"/>
                  <a:pt x="26" y="74"/>
                  <a:pt x="27" y="73"/>
                </a:cubicBezTo>
                <a:cubicBezTo>
                  <a:pt x="29" y="72"/>
                  <a:pt x="28" y="70"/>
                  <a:pt x="28" y="70"/>
                </a:cubicBezTo>
                <a:cubicBezTo>
                  <a:pt x="27" y="69"/>
                  <a:pt x="26" y="69"/>
                  <a:pt x="24" y="70"/>
                </a:cubicBezTo>
                <a:cubicBezTo>
                  <a:pt x="21" y="71"/>
                  <a:pt x="19" y="71"/>
                  <a:pt x="18" y="69"/>
                </a:cubicBezTo>
                <a:cubicBezTo>
                  <a:pt x="16" y="68"/>
                  <a:pt x="16" y="65"/>
                  <a:pt x="18" y="63"/>
                </a:cubicBezTo>
                <a:cubicBezTo>
                  <a:pt x="19" y="61"/>
                  <a:pt x="21" y="61"/>
                  <a:pt x="22" y="61"/>
                </a:cubicBezTo>
                <a:cubicBezTo>
                  <a:pt x="22" y="62"/>
                  <a:pt x="22" y="63"/>
                  <a:pt x="21" y="63"/>
                </a:cubicBezTo>
                <a:cubicBezTo>
                  <a:pt x="21" y="63"/>
                  <a:pt x="21" y="63"/>
                  <a:pt x="20" y="64"/>
                </a:cubicBezTo>
                <a:cubicBezTo>
                  <a:pt x="19" y="65"/>
                  <a:pt x="19" y="66"/>
                  <a:pt x="19" y="67"/>
                </a:cubicBezTo>
                <a:cubicBezTo>
                  <a:pt x="20" y="68"/>
                  <a:pt x="21" y="68"/>
                  <a:pt x="23" y="67"/>
                </a:cubicBezTo>
                <a:cubicBezTo>
                  <a:pt x="26" y="66"/>
                  <a:pt x="28" y="66"/>
                  <a:pt x="29" y="67"/>
                </a:cubicBezTo>
                <a:cubicBezTo>
                  <a:pt x="31" y="69"/>
                  <a:pt x="31" y="72"/>
                  <a:pt x="29" y="75"/>
                </a:cubicBezTo>
                <a:close/>
                <a:moveTo>
                  <a:pt x="40" y="61"/>
                </a:moveTo>
                <a:cubicBezTo>
                  <a:pt x="40" y="61"/>
                  <a:pt x="39" y="61"/>
                  <a:pt x="39" y="61"/>
                </a:cubicBezTo>
                <a:cubicBezTo>
                  <a:pt x="39" y="61"/>
                  <a:pt x="39" y="62"/>
                  <a:pt x="39" y="64"/>
                </a:cubicBezTo>
                <a:cubicBezTo>
                  <a:pt x="39" y="64"/>
                  <a:pt x="39" y="64"/>
                  <a:pt x="37" y="66"/>
                </a:cubicBezTo>
                <a:cubicBezTo>
                  <a:pt x="35" y="68"/>
                  <a:pt x="33" y="68"/>
                  <a:pt x="31" y="66"/>
                </a:cubicBezTo>
                <a:cubicBezTo>
                  <a:pt x="29" y="63"/>
                  <a:pt x="29" y="60"/>
                  <a:pt x="34" y="56"/>
                </a:cubicBezTo>
                <a:cubicBezTo>
                  <a:pt x="33" y="55"/>
                  <a:pt x="32" y="54"/>
                  <a:pt x="31" y="53"/>
                </a:cubicBezTo>
                <a:cubicBezTo>
                  <a:pt x="31" y="53"/>
                  <a:pt x="31" y="53"/>
                  <a:pt x="28" y="55"/>
                </a:cubicBezTo>
                <a:cubicBezTo>
                  <a:pt x="27" y="56"/>
                  <a:pt x="27" y="58"/>
                  <a:pt x="26" y="59"/>
                </a:cubicBezTo>
                <a:cubicBezTo>
                  <a:pt x="25" y="58"/>
                  <a:pt x="25" y="57"/>
                  <a:pt x="26" y="55"/>
                </a:cubicBezTo>
                <a:cubicBezTo>
                  <a:pt x="26" y="55"/>
                  <a:pt x="26" y="55"/>
                  <a:pt x="27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3" y="52"/>
                  <a:pt x="38" y="56"/>
                  <a:pt x="40" y="58"/>
                </a:cubicBezTo>
                <a:cubicBezTo>
                  <a:pt x="41" y="59"/>
                  <a:pt x="42" y="60"/>
                  <a:pt x="43" y="60"/>
                </a:cubicBezTo>
                <a:cubicBezTo>
                  <a:pt x="42" y="61"/>
                  <a:pt x="40" y="62"/>
                  <a:pt x="40" y="61"/>
                </a:cubicBezTo>
                <a:close/>
                <a:moveTo>
                  <a:pt x="46" y="56"/>
                </a:moveTo>
                <a:cubicBezTo>
                  <a:pt x="46" y="57"/>
                  <a:pt x="42" y="54"/>
                  <a:pt x="38" y="49"/>
                </a:cubicBezTo>
                <a:cubicBezTo>
                  <a:pt x="33" y="45"/>
                  <a:pt x="30" y="41"/>
                  <a:pt x="31" y="41"/>
                </a:cubicBezTo>
                <a:cubicBezTo>
                  <a:pt x="31" y="40"/>
                  <a:pt x="35" y="43"/>
                  <a:pt x="40" y="47"/>
                </a:cubicBezTo>
                <a:cubicBezTo>
                  <a:pt x="44" y="52"/>
                  <a:pt x="47" y="56"/>
                  <a:pt x="46" y="56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5" y="48"/>
                </a:cubicBezTo>
                <a:cubicBezTo>
                  <a:pt x="52" y="51"/>
                  <a:pt x="48" y="51"/>
                  <a:pt x="45" y="48"/>
                </a:cubicBezTo>
                <a:cubicBezTo>
                  <a:pt x="42" y="44"/>
                  <a:pt x="41" y="40"/>
                  <a:pt x="44" y="37"/>
                </a:cubicBezTo>
                <a:cubicBezTo>
                  <a:pt x="48" y="33"/>
                  <a:pt x="52" y="35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1" y="42"/>
                  <a:pt x="47" y="46"/>
                </a:cubicBezTo>
                <a:cubicBezTo>
                  <a:pt x="49" y="49"/>
                  <a:pt x="52" y="48"/>
                  <a:pt x="54" y="46"/>
                </a:cubicBezTo>
                <a:cubicBezTo>
                  <a:pt x="56" y="45"/>
                  <a:pt x="56" y="44"/>
                  <a:pt x="57" y="42"/>
                </a:cubicBezTo>
                <a:cubicBezTo>
                  <a:pt x="58" y="43"/>
                  <a:pt x="58" y="45"/>
                  <a:pt x="57" y="46"/>
                </a:cubicBezTo>
                <a:close/>
                <a:moveTo>
                  <a:pt x="63" y="35"/>
                </a:moveTo>
                <a:cubicBezTo>
                  <a:pt x="61" y="37"/>
                  <a:pt x="58" y="37"/>
                  <a:pt x="56" y="35"/>
                </a:cubicBezTo>
                <a:cubicBezTo>
                  <a:pt x="54" y="33"/>
                  <a:pt x="54" y="30"/>
                  <a:pt x="56" y="28"/>
                </a:cubicBezTo>
                <a:cubicBezTo>
                  <a:pt x="58" y="26"/>
                  <a:pt x="61" y="26"/>
                  <a:pt x="63" y="28"/>
                </a:cubicBezTo>
                <a:cubicBezTo>
                  <a:pt x="65" y="30"/>
                  <a:pt x="65" y="33"/>
                  <a:pt x="63" y="35"/>
                </a:cubicBezTo>
                <a:close/>
                <a:moveTo>
                  <a:pt x="88" y="10"/>
                </a:moveTo>
                <a:cubicBezTo>
                  <a:pt x="87" y="12"/>
                  <a:pt x="87" y="11"/>
                  <a:pt x="87" y="12"/>
                </a:cubicBezTo>
                <a:cubicBezTo>
                  <a:pt x="86" y="13"/>
                  <a:pt x="86" y="13"/>
                  <a:pt x="86" y="13"/>
                </a:cubicBezTo>
                <a:cubicBezTo>
                  <a:pt x="82" y="17"/>
                  <a:pt x="75" y="20"/>
                  <a:pt x="69" y="22"/>
                </a:cubicBez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19"/>
                  <a:pt x="69" y="17"/>
                  <a:pt x="70" y="14"/>
                </a:cubicBezTo>
                <a:cubicBezTo>
                  <a:pt x="71" y="13"/>
                  <a:pt x="73" y="10"/>
                  <a:pt x="76" y="8"/>
                </a:cubicBezTo>
                <a:cubicBezTo>
                  <a:pt x="78" y="6"/>
                  <a:pt x="78" y="5"/>
                  <a:pt x="81" y="4"/>
                </a:cubicBezTo>
                <a:cubicBezTo>
                  <a:pt x="89" y="0"/>
                  <a:pt x="93" y="5"/>
                  <a:pt x="88" y="10"/>
                </a:cubicBezTo>
                <a:close/>
                <a:moveTo>
                  <a:pt x="37" y="59"/>
                </a:moveTo>
                <a:cubicBezTo>
                  <a:pt x="37" y="59"/>
                  <a:pt x="36" y="58"/>
                  <a:pt x="35" y="57"/>
                </a:cubicBezTo>
                <a:cubicBezTo>
                  <a:pt x="33" y="59"/>
                  <a:pt x="31" y="62"/>
                  <a:pt x="33" y="64"/>
                </a:cubicBezTo>
                <a:cubicBezTo>
                  <a:pt x="34" y="65"/>
                  <a:pt x="36" y="65"/>
                  <a:pt x="37" y="64"/>
                </a:cubicBezTo>
                <a:cubicBezTo>
                  <a:pt x="38" y="62"/>
                  <a:pt x="38" y="61"/>
                  <a:pt x="37" y="59"/>
                </a:cubicBezTo>
                <a:close/>
                <a:moveTo>
                  <a:pt x="45" y="38"/>
                </a:moveTo>
                <a:cubicBezTo>
                  <a:pt x="43" y="40"/>
                  <a:pt x="43" y="40"/>
                  <a:pt x="43" y="40"/>
                </a:cubicBezTo>
                <a:cubicBezTo>
                  <a:pt x="44" y="43"/>
                  <a:pt x="48" y="42"/>
                  <a:pt x="51" y="39"/>
                </a:cubicBezTo>
                <a:cubicBezTo>
                  <a:pt x="50" y="38"/>
                  <a:pt x="47" y="36"/>
                  <a:pt x="45" y="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66" name="Freeform 57"/>
          <p:cNvSpPr>
            <a:spLocks noEditPoints="1"/>
          </p:cNvSpPr>
          <p:nvPr/>
        </p:nvSpPr>
        <p:spPr bwMode="auto">
          <a:xfrm>
            <a:off x="10624039" y="4224484"/>
            <a:ext cx="809625" cy="811213"/>
          </a:xfrm>
          <a:custGeom>
            <a:avLst/>
            <a:gdLst>
              <a:gd name="T0" fmla="*/ 46 w 93"/>
              <a:gd name="T1" fmla="*/ 0 h 93"/>
              <a:gd name="T2" fmla="*/ 0 w 93"/>
              <a:gd name="T3" fmla="*/ 47 h 93"/>
              <a:gd name="T4" fmla="*/ 46 w 93"/>
              <a:gd name="T5" fmla="*/ 93 h 93"/>
              <a:gd name="T6" fmla="*/ 93 w 93"/>
              <a:gd name="T7" fmla="*/ 47 h 93"/>
              <a:gd name="T8" fmla="*/ 46 w 93"/>
              <a:gd name="T9" fmla="*/ 0 h 93"/>
              <a:gd name="T10" fmla="*/ 46 w 93"/>
              <a:gd name="T11" fmla="*/ 88 h 93"/>
              <a:gd name="T12" fmla="*/ 5 w 93"/>
              <a:gd name="T13" fmla="*/ 47 h 93"/>
              <a:gd name="T14" fmla="*/ 45 w 93"/>
              <a:gd name="T15" fmla="*/ 6 h 93"/>
              <a:gd name="T16" fmla="*/ 43 w 93"/>
              <a:gd name="T17" fmla="*/ 10 h 93"/>
              <a:gd name="T18" fmla="*/ 42 w 93"/>
              <a:gd name="T19" fmla="*/ 12 h 93"/>
              <a:gd name="T20" fmla="*/ 38 w 93"/>
              <a:gd name="T21" fmla="*/ 19 h 93"/>
              <a:gd name="T22" fmla="*/ 43 w 93"/>
              <a:gd name="T23" fmla="*/ 19 h 93"/>
              <a:gd name="T24" fmla="*/ 43 w 93"/>
              <a:gd name="T25" fmla="*/ 45 h 93"/>
              <a:gd name="T26" fmla="*/ 40 w 93"/>
              <a:gd name="T27" fmla="*/ 50 h 93"/>
              <a:gd name="T28" fmla="*/ 45 w 93"/>
              <a:gd name="T29" fmla="*/ 55 h 93"/>
              <a:gd name="T30" fmla="*/ 50 w 93"/>
              <a:gd name="T31" fmla="*/ 52 h 93"/>
              <a:gd name="T32" fmla="*/ 76 w 93"/>
              <a:gd name="T33" fmla="*/ 52 h 93"/>
              <a:gd name="T34" fmla="*/ 76 w 93"/>
              <a:gd name="T35" fmla="*/ 58 h 93"/>
              <a:gd name="T36" fmla="*/ 83 w 93"/>
              <a:gd name="T37" fmla="*/ 54 h 93"/>
              <a:gd name="T38" fmla="*/ 87 w 93"/>
              <a:gd name="T39" fmla="*/ 51 h 93"/>
              <a:gd name="T40" fmla="*/ 46 w 93"/>
              <a:gd name="T41" fmla="*/ 88 h 93"/>
              <a:gd name="T42" fmla="*/ 85 w 93"/>
              <a:gd name="T43" fmla="*/ 47 h 93"/>
              <a:gd name="T44" fmla="*/ 83 w 93"/>
              <a:gd name="T45" fmla="*/ 46 h 93"/>
              <a:gd name="T46" fmla="*/ 76 w 93"/>
              <a:gd name="T47" fmla="*/ 42 h 93"/>
              <a:gd name="T48" fmla="*/ 76 w 93"/>
              <a:gd name="T49" fmla="*/ 47 h 93"/>
              <a:gd name="T50" fmla="*/ 50 w 93"/>
              <a:gd name="T51" fmla="*/ 47 h 93"/>
              <a:gd name="T52" fmla="*/ 48 w 93"/>
              <a:gd name="T53" fmla="*/ 46 h 93"/>
              <a:gd name="T54" fmla="*/ 48 w 93"/>
              <a:gd name="T55" fmla="*/ 19 h 93"/>
              <a:gd name="T56" fmla="*/ 53 w 93"/>
              <a:gd name="T57" fmla="*/ 19 h 93"/>
              <a:gd name="T58" fmla="*/ 49 w 93"/>
              <a:gd name="T59" fmla="*/ 12 h 93"/>
              <a:gd name="T60" fmla="*/ 46 w 93"/>
              <a:gd name="T61" fmla="*/ 6 h 93"/>
              <a:gd name="T62" fmla="*/ 46 w 93"/>
              <a:gd name="T63" fmla="*/ 6 h 93"/>
              <a:gd name="T64" fmla="*/ 87 w 93"/>
              <a:gd name="T65" fmla="*/ 47 h 93"/>
              <a:gd name="T66" fmla="*/ 87 w 93"/>
              <a:gd name="T67" fmla="*/ 48 h 93"/>
              <a:gd name="T68" fmla="*/ 85 w 93"/>
              <a:gd name="T69" fmla="*/ 47 h 93"/>
              <a:gd name="T70" fmla="*/ 45 w 93"/>
              <a:gd name="T71" fmla="*/ 76 h 93"/>
              <a:gd name="T72" fmla="*/ 40 w 93"/>
              <a:gd name="T73" fmla="*/ 81 h 93"/>
              <a:gd name="T74" fmla="*/ 45 w 93"/>
              <a:gd name="T75" fmla="*/ 86 h 93"/>
              <a:gd name="T76" fmla="*/ 51 w 93"/>
              <a:gd name="T77" fmla="*/ 81 h 93"/>
              <a:gd name="T78" fmla="*/ 45 w 93"/>
              <a:gd name="T79" fmla="*/ 76 h 93"/>
              <a:gd name="T80" fmla="*/ 14 w 93"/>
              <a:gd name="T81" fmla="*/ 45 h 93"/>
              <a:gd name="T82" fmla="*/ 9 w 93"/>
              <a:gd name="T83" fmla="*/ 50 h 93"/>
              <a:gd name="T84" fmla="*/ 14 w 93"/>
              <a:gd name="T85" fmla="*/ 55 h 93"/>
              <a:gd name="T86" fmla="*/ 19 w 93"/>
              <a:gd name="T87" fmla="*/ 50 h 93"/>
              <a:gd name="T88" fmla="*/ 14 w 93"/>
              <a:gd name="T89" fmla="*/ 4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3"/>
                  <a:pt x="46" y="93"/>
                </a:cubicBezTo>
                <a:cubicBezTo>
                  <a:pt x="72" y="93"/>
                  <a:pt x="93" y="73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4" y="88"/>
                  <a:pt x="6" y="70"/>
                  <a:pt x="5" y="47"/>
                </a:cubicBezTo>
                <a:cubicBezTo>
                  <a:pt x="6" y="25"/>
                  <a:pt x="23" y="7"/>
                  <a:pt x="45" y="6"/>
                </a:cubicBezTo>
                <a:cubicBezTo>
                  <a:pt x="43" y="10"/>
                  <a:pt x="43" y="10"/>
                  <a:pt x="43" y="10"/>
                </a:cubicBezTo>
                <a:cubicBezTo>
                  <a:pt x="42" y="12"/>
                  <a:pt x="42" y="12"/>
                  <a:pt x="42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6"/>
                  <a:pt x="40" y="48"/>
                  <a:pt x="40" y="50"/>
                </a:cubicBezTo>
                <a:cubicBezTo>
                  <a:pt x="40" y="53"/>
                  <a:pt x="42" y="55"/>
                  <a:pt x="45" y="55"/>
                </a:cubicBezTo>
                <a:cubicBezTo>
                  <a:pt x="47" y="55"/>
                  <a:pt x="49" y="54"/>
                  <a:pt x="50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8"/>
                  <a:pt x="76" y="58"/>
                  <a:pt x="7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87" y="51"/>
                  <a:pt x="87" y="51"/>
                  <a:pt x="87" y="51"/>
                </a:cubicBezTo>
                <a:cubicBezTo>
                  <a:pt x="85" y="72"/>
                  <a:pt x="68" y="88"/>
                  <a:pt x="46" y="88"/>
                </a:cubicBezTo>
                <a:close/>
                <a:moveTo>
                  <a:pt x="85" y="47"/>
                </a:moveTo>
                <a:cubicBezTo>
                  <a:pt x="83" y="46"/>
                  <a:pt x="83" y="46"/>
                  <a:pt x="83" y="46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7"/>
                  <a:pt x="76" y="47"/>
                  <a:pt x="76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9" y="46"/>
                  <a:pt x="49" y="46"/>
                  <a:pt x="48" y="46"/>
                </a:cubicBezTo>
                <a:cubicBezTo>
                  <a:pt x="48" y="19"/>
                  <a:pt x="48" y="19"/>
                  <a:pt x="48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49" y="12"/>
                  <a:pt x="49" y="12"/>
                  <a:pt x="49" y="12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69" y="6"/>
                  <a:pt x="87" y="24"/>
                  <a:pt x="87" y="47"/>
                </a:cubicBezTo>
                <a:cubicBezTo>
                  <a:pt x="87" y="47"/>
                  <a:pt x="87" y="48"/>
                  <a:pt x="87" y="48"/>
                </a:cubicBezTo>
                <a:lnTo>
                  <a:pt x="85" y="47"/>
                </a:lnTo>
                <a:close/>
                <a:moveTo>
                  <a:pt x="45" y="76"/>
                </a:moveTo>
                <a:cubicBezTo>
                  <a:pt x="43" y="76"/>
                  <a:pt x="40" y="78"/>
                  <a:pt x="40" y="81"/>
                </a:cubicBezTo>
                <a:cubicBezTo>
                  <a:pt x="40" y="84"/>
                  <a:pt x="43" y="86"/>
                  <a:pt x="45" y="86"/>
                </a:cubicBezTo>
                <a:cubicBezTo>
                  <a:pt x="48" y="86"/>
                  <a:pt x="51" y="84"/>
                  <a:pt x="51" y="81"/>
                </a:cubicBezTo>
                <a:cubicBezTo>
                  <a:pt x="51" y="78"/>
                  <a:pt x="48" y="76"/>
                  <a:pt x="45" y="76"/>
                </a:cubicBezTo>
                <a:close/>
                <a:moveTo>
                  <a:pt x="14" y="45"/>
                </a:moveTo>
                <a:cubicBezTo>
                  <a:pt x="11" y="45"/>
                  <a:pt x="9" y="47"/>
                  <a:pt x="9" y="50"/>
                </a:cubicBezTo>
                <a:cubicBezTo>
                  <a:pt x="9" y="53"/>
                  <a:pt x="11" y="55"/>
                  <a:pt x="14" y="55"/>
                </a:cubicBezTo>
                <a:cubicBezTo>
                  <a:pt x="17" y="55"/>
                  <a:pt x="19" y="53"/>
                  <a:pt x="19" y="50"/>
                </a:cubicBezTo>
                <a:cubicBezTo>
                  <a:pt x="19" y="47"/>
                  <a:pt x="17" y="45"/>
                  <a:pt x="14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67" name="Freeform 58"/>
          <p:cNvSpPr/>
          <p:nvPr/>
        </p:nvSpPr>
        <p:spPr bwMode="auto">
          <a:xfrm>
            <a:off x="5229713" y="4321323"/>
            <a:ext cx="635000" cy="627063"/>
          </a:xfrm>
          <a:custGeom>
            <a:avLst/>
            <a:gdLst>
              <a:gd name="T0" fmla="*/ 64 w 73"/>
              <a:gd name="T1" fmla="*/ 0 h 72"/>
              <a:gd name="T2" fmla="*/ 58 w 73"/>
              <a:gd name="T3" fmla="*/ 0 h 72"/>
              <a:gd name="T4" fmla="*/ 58 w 73"/>
              <a:gd name="T5" fmla="*/ 1 h 72"/>
              <a:gd name="T6" fmla="*/ 37 w 73"/>
              <a:gd name="T7" fmla="*/ 18 h 72"/>
              <a:gd name="T8" fmla="*/ 15 w 73"/>
              <a:gd name="T9" fmla="*/ 1 h 72"/>
              <a:gd name="T10" fmla="*/ 15 w 73"/>
              <a:gd name="T11" fmla="*/ 0 h 72"/>
              <a:gd name="T12" fmla="*/ 9 w 73"/>
              <a:gd name="T13" fmla="*/ 0 h 72"/>
              <a:gd name="T14" fmla="*/ 0 w 73"/>
              <a:gd name="T15" fmla="*/ 9 h 72"/>
              <a:gd name="T16" fmla="*/ 0 w 73"/>
              <a:gd name="T17" fmla="*/ 17 h 72"/>
              <a:gd name="T18" fmla="*/ 1 w 73"/>
              <a:gd name="T19" fmla="*/ 17 h 72"/>
              <a:gd name="T20" fmla="*/ 19 w 73"/>
              <a:gd name="T21" fmla="*/ 38 h 72"/>
              <a:gd name="T22" fmla="*/ 1 w 73"/>
              <a:gd name="T23" fmla="*/ 59 h 72"/>
              <a:gd name="T24" fmla="*/ 0 w 73"/>
              <a:gd name="T25" fmla="*/ 59 h 72"/>
              <a:gd name="T26" fmla="*/ 0 w 73"/>
              <a:gd name="T27" fmla="*/ 63 h 72"/>
              <a:gd name="T28" fmla="*/ 9 w 73"/>
              <a:gd name="T29" fmla="*/ 72 h 72"/>
              <a:gd name="T30" fmla="*/ 64 w 73"/>
              <a:gd name="T31" fmla="*/ 72 h 72"/>
              <a:gd name="T32" fmla="*/ 73 w 73"/>
              <a:gd name="T33" fmla="*/ 63 h 72"/>
              <a:gd name="T34" fmla="*/ 73 w 73"/>
              <a:gd name="T35" fmla="*/ 58 h 72"/>
              <a:gd name="T36" fmla="*/ 73 w 73"/>
              <a:gd name="T37" fmla="*/ 58 h 72"/>
              <a:gd name="T38" fmla="*/ 53 w 73"/>
              <a:gd name="T39" fmla="*/ 36 h 72"/>
              <a:gd name="T40" fmla="*/ 73 w 73"/>
              <a:gd name="T41" fmla="*/ 14 h 72"/>
              <a:gd name="T42" fmla="*/ 73 w 73"/>
              <a:gd name="T43" fmla="*/ 14 h 72"/>
              <a:gd name="T44" fmla="*/ 73 w 73"/>
              <a:gd name="T45" fmla="*/ 13 h 72"/>
              <a:gd name="T46" fmla="*/ 73 w 73"/>
              <a:gd name="T47" fmla="*/ 9 h 72"/>
              <a:gd name="T48" fmla="*/ 64 w 73"/>
              <a:gd name="T4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3" h="72">
                <a:moveTo>
                  <a:pt x="64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1"/>
                  <a:pt x="58" y="1"/>
                  <a:pt x="58" y="1"/>
                </a:cubicBezTo>
                <a:cubicBezTo>
                  <a:pt x="57" y="11"/>
                  <a:pt x="48" y="18"/>
                  <a:pt x="37" y="18"/>
                </a:cubicBezTo>
                <a:cubicBezTo>
                  <a:pt x="26" y="18"/>
                  <a:pt x="17" y="11"/>
                  <a:pt x="15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1" y="18"/>
                  <a:pt x="19" y="27"/>
                  <a:pt x="19" y="38"/>
                </a:cubicBezTo>
                <a:cubicBezTo>
                  <a:pt x="19" y="49"/>
                  <a:pt x="11" y="58"/>
                  <a:pt x="1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8"/>
                  <a:pt x="4" y="72"/>
                  <a:pt x="9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9" y="72"/>
                  <a:pt x="73" y="68"/>
                  <a:pt x="73" y="63"/>
                </a:cubicBezTo>
                <a:cubicBezTo>
                  <a:pt x="73" y="58"/>
                  <a:pt x="73" y="58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62" y="57"/>
                  <a:pt x="53" y="47"/>
                  <a:pt x="53" y="36"/>
                </a:cubicBezTo>
                <a:cubicBezTo>
                  <a:pt x="53" y="24"/>
                  <a:pt x="62" y="15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69" y="0"/>
                  <a:pt x="6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1010139" y="4303859"/>
            <a:ext cx="660400" cy="661988"/>
            <a:chOff x="939800" y="4008438"/>
            <a:chExt cx="660400" cy="661988"/>
          </a:xfrm>
          <a:solidFill>
            <a:schemeClr val="bg1">
              <a:lumMod val="50000"/>
            </a:schemeClr>
          </a:solidFill>
        </p:grpSpPr>
        <p:sp>
          <p:nvSpPr>
            <p:cNvPr id="69" name="Freeform 59"/>
            <p:cNvSpPr>
              <a:spLocks noEditPoints="1"/>
            </p:cNvSpPr>
            <p:nvPr/>
          </p:nvSpPr>
          <p:spPr bwMode="auto">
            <a:xfrm>
              <a:off x="939800" y="4008438"/>
              <a:ext cx="660400" cy="6619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5 w 76"/>
                <a:gd name="T11" fmla="*/ 38 h 76"/>
                <a:gd name="T12" fmla="*/ 38 w 76"/>
                <a:gd name="T13" fmla="*/ 71 h 76"/>
                <a:gd name="T14" fmla="*/ 72 w 76"/>
                <a:gd name="T15" fmla="*/ 38 h 76"/>
                <a:gd name="T16" fmla="*/ 38 w 76"/>
                <a:gd name="T17" fmla="*/ 4 h 76"/>
                <a:gd name="T18" fmla="*/ 5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5" y="38"/>
                  </a:moveTo>
                  <a:cubicBezTo>
                    <a:pt x="5" y="56"/>
                    <a:pt x="20" y="71"/>
                    <a:pt x="38" y="71"/>
                  </a:cubicBezTo>
                  <a:cubicBezTo>
                    <a:pt x="57" y="71"/>
                    <a:pt x="72" y="56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ubicBezTo>
                    <a:pt x="20" y="4"/>
                    <a:pt x="5" y="19"/>
                    <a:pt x="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70" name="Freeform 60"/>
            <p:cNvSpPr/>
            <p:nvPr/>
          </p:nvSpPr>
          <p:spPr bwMode="auto">
            <a:xfrm>
              <a:off x="1130300" y="4078288"/>
              <a:ext cx="182563" cy="409575"/>
            </a:xfrm>
            <a:custGeom>
              <a:avLst/>
              <a:gdLst>
                <a:gd name="T0" fmla="*/ 18 w 21"/>
                <a:gd name="T1" fmla="*/ 26 h 47"/>
                <a:gd name="T2" fmla="*/ 18 w 21"/>
                <a:gd name="T3" fmla="*/ 2 h 47"/>
                <a:gd name="T4" fmla="*/ 16 w 21"/>
                <a:gd name="T5" fmla="*/ 0 h 47"/>
                <a:gd name="T6" fmla="*/ 14 w 21"/>
                <a:gd name="T7" fmla="*/ 2 h 47"/>
                <a:gd name="T8" fmla="*/ 14 w 21"/>
                <a:gd name="T9" fmla="*/ 26 h 47"/>
                <a:gd name="T10" fmla="*/ 11 w 21"/>
                <a:gd name="T11" fmla="*/ 30 h 47"/>
                <a:gd name="T12" fmla="*/ 12 w 21"/>
                <a:gd name="T13" fmla="*/ 32 h 47"/>
                <a:gd name="T14" fmla="*/ 1 w 21"/>
                <a:gd name="T15" fmla="*/ 43 h 47"/>
                <a:gd name="T16" fmla="*/ 1 w 21"/>
                <a:gd name="T17" fmla="*/ 46 h 47"/>
                <a:gd name="T18" fmla="*/ 3 w 21"/>
                <a:gd name="T19" fmla="*/ 47 h 47"/>
                <a:gd name="T20" fmla="*/ 4 w 21"/>
                <a:gd name="T21" fmla="*/ 46 h 47"/>
                <a:gd name="T22" fmla="*/ 15 w 21"/>
                <a:gd name="T23" fmla="*/ 34 h 47"/>
                <a:gd name="T24" fmla="*/ 16 w 21"/>
                <a:gd name="T25" fmla="*/ 35 h 47"/>
                <a:gd name="T26" fmla="*/ 21 w 21"/>
                <a:gd name="T27" fmla="*/ 30 h 47"/>
                <a:gd name="T28" fmla="*/ 18 w 21"/>
                <a:gd name="T29" fmla="*/ 2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47">
                  <a:moveTo>
                    <a:pt x="18" y="26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2" y="26"/>
                    <a:pt x="11" y="28"/>
                    <a:pt x="11" y="30"/>
                  </a:cubicBezTo>
                  <a:cubicBezTo>
                    <a:pt x="11" y="30"/>
                    <a:pt x="11" y="31"/>
                    <a:pt x="12" y="32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7"/>
                    <a:pt x="2" y="47"/>
                    <a:pt x="3" y="47"/>
                  </a:cubicBezTo>
                  <a:cubicBezTo>
                    <a:pt x="3" y="47"/>
                    <a:pt x="4" y="47"/>
                    <a:pt x="4" y="4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6" y="35"/>
                    <a:pt x="16" y="35"/>
                  </a:cubicBezTo>
                  <a:cubicBezTo>
                    <a:pt x="19" y="35"/>
                    <a:pt x="21" y="32"/>
                    <a:pt x="21" y="30"/>
                  </a:cubicBezTo>
                  <a:cubicBezTo>
                    <a:pt x="21" y="28"/>
                    <a:pt x="20" y="26"/>
                    <a:pt x="1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71" name="Freeform 61"/>
          <p:cNvSpPr>
            <a:spLocks noEditPoints="1"/>
          </p:cNvSpPr>
          <p:nvPr/>
        </p:nvSpPr>
        <p:spPr bwMode="auto">
          <a:xfrm>
            <a:off x="6352076" y="4286397"/>
            <a:ext cx="696913" cy="696913"/>
          </a:xfrm>
          <a:custGeom>
            <a:avLst/>
            <a:gdLst>
              <a:gd name="T0" fmla="*/ 0 w 80"/>
              <a:gd name="T1" fmla="*/ 40 h 80"/>
              <a:gd name="T2" fmla="*/ 80 w 80"/>
              <a:gd name="T3" fmla="*/ 40 h 80"/>
              <a:gd name="T4" fmla="*/ 33 w 80"/>
              <a:gd name="T5" fmla="*/ 76 h 80"/>
              <a:gd name="T6" fmla="*/ 39 w 80"/>
              <a:gd name="T7" fmla="*/ 61 h 80"/>
              <a:gd name="T8" fmla="*/ 33 w 80"/>
              <a:gd name="T9" fmla="*/ 76 h 80"/>
              <a:gd name="T10" fmla="*/ 18 w 80"/>
              <a:gd name="T11" fmla="*/ 41 h 80"/>
              <a:gd name="T12" fmla="*/ 8 w 80"/>
              <a:gd name="T13" fmla="*/ 58 h 80"/>
              <a:gd name="T14" fmla="*/ 42 w 80"/>
              <a:gd name="T15" fmla="*/ 19 h 80"/>
              <a:gd name="T16" fmla="*/ 46 w 80"/>
              <a:gd name="T17" fmla="*/ 3 h 80"/>
              <a:gd name="T18" fmla="*/ 42 w 80"/>
              <a:gd name="T19" fmla="*/ 19 h 80"/>
              <a:gd name="T20" fmla="*/ 59 w 80"/>
              <a:gd name="T21" fmla="*/ 38 h 80"/>
              <a:gd name="T22" fmla="*/ 42 w 80"/>
              <a:gd name="T23" fmla="*/ 22 h 80"/>
              <a:gd name="T24" fmla="*/ 39 w 80"/>
              <a:gd name="T25" fmla="*/ 19 h 80"/>
              <a:gd name="T26" fmla="*/ 33 w 80"/>
              <a:gd name="T27" fmla="*/ 3 h 80"/>
              <a:gd name="T28" fmla="*/ 39 w 80"/>
              <a:gd name="T29" fmla="*/ 19 h 80"/>
              <a:gd name="T30" fmla="*/ 39 w 80"/>
              <a:gd name="T31" fmla="*/ 38 h 80"/>
              <a:gd name="T32" fmla="*/ 24 w 80"/>
              <a:gd name="T33" fmla="*/ 22 h 80"/>
              <a:gd name="T34" fmla="*/ 18 w 80"/>
              <a:gd name="T35" fmla="*/ 38 h 80"/>
              <a:gd name="T36" fmla="*/ 8 w 80"/>
              <a:gd name="T37" fmla="*/ 22 h 80"/>
              <a:gd name="T38" fmla="*/ 18 w 80"/>
              <a:gd name="T39" fmla="*/ 38 h 80"/>
              <a:gd name="T40" fmla="*/ 39 w 80"/>
              <a:gd name="T41" fmla="*/ 41 h 80"/>
              <a:gd name="T42" fmla="*/ 24 w 80"/>
              <a:gd name="T43" fmla="*/ 58 h 80"/>
              <a:gd name="T44" fmla="*/ 42 w 80"/>
              <a:gd name="T45" fmla="*/ 61 h 80"/>
              <a:gd name="T46" fmla="*/ 46 w 80"/>
              <a:gd name="T47" fmla="*/ 77 h 80"/>
              <a:gd name="T48" fmla="*/ 42 w 80"/>
              <a:gd name="T49" fmla="*/ 61 h 80"/>
              <a:gd name="T50" fmla="*/ 42 w 80"/>
              <a:gd name="T51" fmla="*/ 41 h 80"/>
              <a:gd name="T52" fmla="*/ 56 w 80"/>
              <a:gd name="T53" fmla="*/ 58 h 80"/>
              <a:gd name="T54" fmla="*/ 61 w 80"/>
              <a:gd name="T55" fmla="*/ 41 h 80"/>
              <a:gd name="T56" fmla="*/ 73 w 80"/>
              <a:gd name="T57" fmla="*/ 58 h 80"/>
              <a:gd name="T58" fmla="*/ 59 w 80"/>
              <a:gd name="T59" fmla="*/ 58 h 80"/>
              <a:gd name="T60" fmla="*/ 61 w 80"/>
              <a:gd name="T61" fmla="*/ 38 h 80"/>
              <a:gd name="T62" fmla="*/ 73 w 80"/>
              <a:gd name="T63" fmla="*/ 22 h 80"/>
              <a:gd name="T64" fmla="*/ 61 w 80"/>
              <a:gd name="T65" fmla="*/ 38 h 80"/>
              <a:gd name="T66" fmla="*/ 58 w 80"/>
              <a:gd name="T67" fmla="*/ 19 h 80"/>
              <a:gd name="T68" fmla="*/ 67 w 80"/>
              <a:gd name="T69" fmla="*/ 13 h 80"/>
              <a:gd name="T70" fmla="*/ 14 w 80"/>
              <a:gd name="T71" fmla="*/ 13 h 80"/>
              <a:gd name="T72" fmla="*/ 22 w 80"/>
              <a:gd name="T73" fmla="*/ 19 h 80"/>
              <a:gd name="T74" fmla="*/ 14 w 80"/>
              <a:gd name="T75" fmla="*/ 13 h 80"/>
              <a:gd name="T76" fmla="*/ 22 w 80"/>
              <a:gd name="T77" fmla="*/ 61 h 80"/>
              <a:gd name="T78" fmla="*/ 14 w 80"/>
              <a:gd name="T79" fmla="*/ 66 h 80"/>
              <a:gd name="T80" fmla="*/ 67 w 80"/>
              <a:gd name="T81" fmla="*/ 66 h 80"/>
              <a:gd name="T82" fmla="*/ 58 w 80"/>
              <a:gd name="T83" fmla="*/ 61 h 80"/>
              <a:gd name="T84" fmla="*/ 67 w 80"/>
              <a:gd name="T85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0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33" y="76"/>
                </a:moveTo>
                <a:cubicBezTo>
                  <a:pt x="30" y="72"/>
                  <a:pt x="27" y="67"/>
                  <a:pt x="25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77"/>
                  <a:pt x="39" y="77"/>
                  <a:pt x="39" y="77"/>
                </a:cubicBezTo>
                <a:cubicBezTo>
                  <a:pt x="37" y="77"/>
                  <a:pt x="35" y="77"/>
                  <a:pt x="33" y="76"/>
                </a:cubicBezTo>
                <a:close/>
                <a:moveTo>
                  <a:pt x="3" y="41"/>
                </a:moveTo>
                <a:cubicBezTo>
                  <a:pt x="18" y="41"/>
                  <a:pt x="18" y="41"/>
                  <a:pt x="18" y="41"/>
                </a:cubicBezTo>
                <a:cubicBezTo>
                  <a:pt x="19" y="47"/>
                  <a:pt x="19" y="53"/>
                  <a:pt x="21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5" y="53"/>
                  <a:pt x="3" y="47"/>
                  <a:pt x="3" y="41"/>
                </a:cubicBezTo>
                <a:close/>
                <a:moveTo>
                  <a:pt x="42" y="19"/>
                </a:moveTo>
                <a:cubicBezTo>
                  <a:pt x="42" y="3"/>
                  <a:pt x="42" y="3"/>
                  <a:pt x="42" y="3"/>
                </a:cubicBezTo>
                <a:cubicBezTo>
                  <a:pt x="43" y="3"/>
                  <a:pt x="45" y="3"/>
                  <a:pt x="46" y="3"/>
                </a:cubicBezTo>
                <a:cubicBezTo>
                  <a:pt x="50" y="8"/>
                  <a:pt x="53" y="13"/>
                  <a:pt x="55" y="19"/>
                </a:cubicBezTo>
                <a:lnTo>
                  <a:pt x="42" y="19"/>
                </a:lnTo>
                <a:close/>
                <a:moveTo>
                  <a:pt x="56" y="22"/>
                </a:moveTo>
                <a:cubicBezTo>
                  <a:pt x="58" y="27"/>
                  <a:pt x="58" y="33"/>
                  <a:pt x="59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22"/>
                  <a:pt x="42" y="22"/>
                  <a:pt x="42" y="22"/>
                </a:cubicBezTo>
                <a:lnTo>
                  <a:pt x="56" y="22"/>
                </a:lnTo>
                <a:close/>
                <a:moveTo>
                  <a:pt x="39" y="19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3"/>
                  <a:pt x="30" y="8"/>
                  <a:pt x="33" y="3"/>
                </a:cubicBezTo>
                <a:cubicBezTo>
                  <a:pt x="35" y="3"/>
                  <a:pt x="37" y="3"/>
                  <a:pt x="39" y="3"/>
                </a:cubicBezTo>
                <a:lnTo>
                  <a:pt x="39" y="19"/>
                </a:lnTo>
                <a:close/>
                <a:moveTo>
                  <a:pt x="39" y="22"/>
                </a:moveTo>
                <a:cubicBezTo>
                  <a:pt x="39" y="38"/>
                  <a:pt x="39" y="38"/>
                  <a:pt x="39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2" y="27"/>
                  <a:pt x="24" y="22"/>
                </a:cubicBezTo>
                <a:lnTo>
                  <a:pt x="39" y="22"/>
                </a:lnTo>
                <a:close/>
                <a:moveTo>
                  <a:pt x="18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32"/>
                  <a:pt x="5" y="27"/>
                  <a:pt x="8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19" y="27"/>
                  <a:pt x="19" y="33"/>
                  <a:pt x="18" y="38"/>
                </a:cubicBezTo>
                <a:close/>
                <a:moveTo>
                  <a:pt x="21" y="41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58"/>
                  <a:pt x="39" y="58"/>
                  <a:pt x="39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2" y="53"/>
                  <a:pt x="21" y="47"/>
                  <a:pt x="21" y="41"/>
                </a:cubicBezTo>
                <a:close/>
                <a:moveTo>
                  <a:pt x="42" y="61"/>
                </a:moveTo>
                <a:cubicBezTo>
                  <a:pt x="55" y="61"/>
                  <a:pt x="55" y="61"/>
                  <a:pt x="55" y="61"/>
                </a:cubicBezTo>
                <a:cubicBezTo>
                  <a:pt x="53" y="67"/>
                  <a:pt x="50" y="72"/>
                  <a:pt x="46" y="77"/>
                </a:cubicBezTo>
                <a:cubicBezTo>
                  <a:pt x="45" y="77"/>
                  <a:pt x="43" y="77"/>
                  <a:pt x="42" y="77"/>
                </a:cubicBezTo>
                <a:lnTo>
                  <a:pt x="42" y="61"/>
                </a:lnTo>
                <a:close/>
                <a:moveTo>
                  <a:pt x="42" y="58"/>
                </a:moveTo>
                <a:cubicBezTo>
                  <a:pt x="42" y="41"/>
                  <a:pt x="42" y="41"/>
                  <a:pt x="42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58" y="47"/>
                  <a:pt x="58" y="53"/>
                  <a:pt x="56" y="58"/>
                </a:cubicBezTo>
                <a:lnTo>
                  <a:pt x="42" y="58"/>
                </a:lnTo>
                <a:close/>
                <a:moveTo>
                  <a:pt x="61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7" y="47"/>
                  <a:pt x="76" y="53"/>
                  <a:pt x="73" y="58"/>
                </a:cubicBezTo>
                <a:cubicBezTo>
                  <a:pt x="73" y="58"/>
                  <a:pt x="73" y="58"/>
                  <a:pt x="7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0" y="53"/>
                  <a:pt x="61" y="47"/>
                  <a:pt x="61" y="41"/>
                </a:cubicBezTo>
                <a:close/>
                <a:moveTo>
                  <a:pt x="61" y="38"/>
                </a:moveTo>
                <a:cubicBezTo>
                  <a:pt x="61" y="33"/>
                  <a:pt x="60" y="27"/>
                  <a:pt x="59" y="22"/>
                </a:cubicBezTo>
                <a:cubicBezTo>
                  <a:pt x="73" y="22"/>
                  <a:pt x="73" y="22"/>
                  <a:pt x="73" y="22"/>
                </a:cubicBezTo>
                <a:cubicBezTo>
                  <a:pt x="76" y="27"/>
                  <a:pt x="77" y="32"/>
                  <a:pt x="78" y="38"/>
                </a:cubicBezTo>
                <a:lnTo>
                  <a:pt x="61" y="38"/>
                </a:lnTo>
                <a:close/>
                <a:moveTo>
                  <a:pt x="71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6" y="13"/>
                  <a:pt x="54" y="8"/>
                  <a:pt x="50" y="4"/>
                </a:cubicBezTo>
                <a:cubicBezTo>
                  <a:pt x="57" y="6"/>
                  <a:pt x="62" y="9"/>
                  <a:pt x="67" y="13"/>
                </a:cubicBezTo>
                <a:cubicBezTo>
                  <a:pt x="68" y="15"/>
                  <a:pt x="70" y="17"/>
                  <a:pt x="71" y="19"/>
                </a:cubicBezTo>
                <a:close/>
                <a:moveTo>
                  <a:pt x="14" y="13"/>
                </a:moveTo>
                <a:cubicBezTo>
                  <a:pt x="18" y="9"/>
                  <a:pt x="23" y="6"/>
                  <a:pt x="29" y="4"/>
                </a:cubicBezTo>
                <a:cubicBezTo>
                  <a:pt x="26" y="9"/>
                  <a:pt x="24" y="14"/>
                  <a:pt x="22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1" y="17"/>
                  <a:pt x="12" y="15"/>
                  <a:pt x="14" y="13"/>
                </a:cubicBezTo>
                <a:close/>
                <a:moveTo>
                  <a:pt x="9" y="61"/>
                </a:moveTo>
                <a:cubicBezTo>
                  <a:pt x="22" y="61"/>
                  <a:pt x="22" y="61"/>
                  <a:pt x="22" y="61"/>
                </a:cubicBezTo>
                <a:cubicBezTo>
                  <a:pt x="24" y="66"/>
                  <a:pt x="26" y="71"/>
                  <a:pt x="29" y="75"/>
                </a:cubicBezTo>
                <a:cubicBezTo>
                  <a:pt x="23" y="74"/>
                  <a:pt x="18" y="70"/>
                  <a:pt x="14" y="66"/>
                </a:cubicBezTo>
                <a:cubicBezTo>
                  <a:pt x="12" y="65"/>
                  <a:pt x="11" y="63"/>
                  <a:pt x="9" y="61"/>
                </a:cubicBezTo>
                <a:close/>
                <a:moveTo>
                  <a:pt x="67" y="66"/>
                </a:moveTo>
                <a:cubicBezTo>
                  <a:pt x="62" y="71"/>
                  <a:pt x="57" y="74"/>
                  <a:pt x="50" y="76"/>
                </a:cubicBezTo>
                <a:cubicBezTo>
                  <a:pt x="54" y="71"/>
                  <a:pt x="56" y="66"/>
                  <a:pt x="58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3"/>
                  <a:pt x="68" y="65"/>
                  <a:pt x="67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72" name="Freeform 62"/>
          <p:cNvSpPr/>
          <p:nvPr/>
        </p:nvSpPr>
        <p:spPr bwMode="auto">
          <a:xfrm>
            <a:off x="3132627" y="4268935"/>
            <a:ext cx="730251" cy="723900"/>
          </a:xfrm>
          <a:custGeom>
            <a:avLst/>
            <a:gdLst>
              <a:gd name="T0" fmla="*/ 50 w 84"/>
              <a:gd name="T1" fmla="*/ 69 h 83"/>
              <a:gd name="T2" fmla="*/ 64 w 84"/>
              <a:gd name="T3" fmla="*/ 42 h 83"/>
              <a:gd name="T4" fmla="*/ 69 w 84"/>
              <a:gd name="T5" fmla="*/ 31 h 83"/>
              <a:gd name="T6" fmla="*/ 82 w 84"/>
              <a:gd name="T7" fmla="*/ 4 h 83"/>
              <a:gd name="T8" fmla="*/ 80 w 84"/>
              <a:gd name="T9" fmla="*/ 1 h 83"/>
              <a:gd name="T10" fmla="*/ 52 w 84"/>
              <a:gd name="T11" fmla="*/ 15 h 83"/>
              <a:gd name="T12" fmla="*/ 42 w 84"/>
              <a:gd name="T13" fmla="*/ 20 h 83"/>
              <a:gd name="T14" fmla="*/ 15 w 84"/>
              <a:gd name="T15" fmla="*/ 34 h 83"/>
              <a:gd name="T16" fmla="*/ 14 w 84"/>
              <a:gd name="T17" fmla="*/ 40 h 83"/>
              <a:gd name="T18" fmla="*/ 24 w 84"/>
              <a:gd name="T19" fmla="*/ 50 h 83"/>
              <a:gd name="T20" fmla="*/ 2 w 84"/>
              <a:gd name="T21" fmla="*/ 72 h 83"/>
              <a:gd name="T22" fmla="*/ 1 w 84"/>
              <a:gd name="T23" fmla="*/ 76 h 83"/>
              <a:gd name="T24" fmla="*/ 8 w 84"/>
              <a:gd name="T25" fmla="*/ 82 h 83"/>
              <a:gd name="T26" fmla="*/ 11 w 84"/>
              <a:gd name="T27" fmla="*/ 82 h 83"/>
              <a:gd name="T28" fmla="*/ 33 w 84"/>
              <a:gd name="T29" fmla="*/ 60 h 83"/>
              <a:gd name="T30" fmla="*/ 43 w 84"/>
              <a:gd name="T31" fmla="*/ 70 h 83"/>
              <a:gd name="T32" fmla="*/ 50 w 84"/>
              <a:gd name="T33" fmla="*/ 6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4" h="83">
                <a:moveTo>
                  <a:pt x="50" y="69"/>
                </a:moveTo>
                <a:cubicBezTo>
                  <a:pt x="64" y="42"/>
                  <a:pt x="64" y="42"/>
                  <a:pt x="64" y="42"/>
                </a:cubicBezTo>
                <a:cubicBezTo>
                  <a:pt x="65" y="39"/>
                  <a:pt x="67" y="34"/>
                  <a:pt x="69" y="31"/>
                </a:cubicBezTo>
                <a:cubicBezTo>
                  <a:pt x="82" y="4"/>
                  <a:pt x="82" y="4"/>
                  <a:pt x="82" y="4"/>
                </a:cubicBezTo>
                <a:cubicBezTo>
                  <a:pt x="84" y="1"/>
                  <a:pt x="82" y="0"/>
                  <a:pt x="80" y="1"/>
                </a:cubicBezTo>
                <a:cubicBezTo>
                  <a:pt x="52" y="15"/>
                  <a:pt x="52" y="15"/>
                  <a:pt x="52" y="15"/>
                </a:cubicBezTo>
                <a:cubicBezTo>
                  <a:pt x="50" y="16"/>
                  <a:pt x="45" y="19"/>
                  <a:pt x="42" y="20"/>
                </a:cubicBezTo>
                <a:cubicBezTo>
                  <a:pt x="15" y="34"/>
                  <a:pt x="15" y="34"/>
                  <a:pt x="15" y="34"/>
                </a:cubicBezTo>
                <a:cubicBezTo>
                  <a:pt x="12" y="35"/>
                  <a:pt x="11" y="38"/>
                  <a:pt x="14" y="40"/>
                </a:cubicBezTo>
                <a:cubicBezTo>
                  <a:pt x="24" y="50"/>
                  <a:pt x="24" y="50"/>
                  <a:pt x="24" y="50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4"/>
                  <a:pt x="0" y="75"/>
                  <a:pt x="1" y="76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3"/>
                  <a:pt x="10" y="83"/>
                  <a:pt x="11" y="82"/>
                </a:cubicBezTo>
                <a:cubicBezTo>
                  <a:pt x="33" y="60"/>
                  <a:pt x="33" y="60"/>
                  <a:pt x="33" y="60"/>
                </a:cubicBezTo>
                <a:cubicBezTo>
                  <a:pt x="43" y="70"/>
                  <a:pt x="43" y="70"/>
                  <a:pt x="43" y="70"/>
                </a:cubicBezTo>
                <a:cubicBezTo>
                  <a:pt x="46" y="72"/>
                  <a:pt x="49" y="72"/>
                  <a:pt x="50" y="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73" name="Freeform 63"/>
          <p:cNvSpPr/>
          <p:nvPr/>
        </p:nvSpPr>
        <p:spPr bwMode="auto">
          <a:xfrm>
            <a:off x="2053127" y="4303859"/>
            <a:ext cx="661988" cy="661988"/>
          </a:xfrm>
          <a:custGeom>
            <a:avLst/>
            <a:gdLst>
              <a:gd name="T0" fmla="*/ 66 w 76"/>
              <a:gd name="T1" fmla="*/ 26 h 76"/>
              <a:gd name="T2" fmla="*/ 40 w 76"/>
              <a:gd name="T3" fmla="*/ 16 h 76"/>
              <a:gd name="T4" fmla="*/ 30 w 76"/>
              <a:gd name="T5" fmla="*/ 11 h 76"/>
              <a:gd name="T6" fmla="*/ 4 w 76"/>
              <a:gd name="T7" fmla="*/ 1 h 76"/>
              <a:gd name="T8" fmla="*/ 1 w 76"/>
              <a:gd name="T9" fmla="*/ 4 h 76"/>
              <a:gd name="T10" fmla="*/ 12 w 76"/>
              <a:gd name="T11" fmla="*/ 30 h 76"/>
              <a:gd name="T12" fmla="*/ 16 w 76"/>
              <a:gd name="T13" fmla="*/ 40 h 76"/>
              <a:gd name="T14" fmla="*/ 26 w 76"/>
              <a:gd name="T15" fmla="*/ 66 h 76"/>
              <a:gd name="T16" fmla="*/ 33 w 76"/>
              <a:gd name="T17" fmla="*/ 66 h 76"/>
              <a:gd name="T18" fmla="*/ 44 w 76"/>
              <a:gd name="T19" fmla="*/ 55 h 76"/>
              <a:gd name="T20" fmla="*/ 64 w 76"/>
              <a:gd name="T21" fmla="*/ 74 h 76"/>
              <a:gd name="T22" fmla="*/ 68 w 76"/>
              <a:gd name="T23" fmla="*/ 75 h 76"/>
              <a:gd name="T24" fmla="*/ 75 w 76"/>
              <a:gd name="T25" fmla="*/ 68 h 76"/>
              <a:gd name="T26" fmla="*/ 75 w 76"/>
              <a:gd name="T27" fmla="*/ 64 h 76"/>
              <a:gd name="T28" fmla="*/ 55 w 76"/>
              <a:gd name="T29" fmla="*/ 44 h 76"/>
              <a:gd name="T30" fmla="*/ 66 w 76"/>
              <a:gd name="T31" fmla="*/ 33 h 76"/>
              <a:gd name="T32" fmla="*/ 66 w 76"/>
              <a:gd name="T33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6">
                <a:moveTo>
                  <a:pt x="66" y="26"/>
                </a:moveTo>
                <a:cubicBezTo>
                  <a:pt x="40" y="16"/>
                  <a:pt x="40" y="16"/>
                  <a:pt x="40" y="16"/>
                </a:cubicBezTo>
                <a:cubicBezTo>
                  <a:pt x="37" y="14"/>
                  <a:pt x="33" y="13"/>
                  <a:pt x="30" y="11"/>
                </a:cubicBezTo>
                <a:cubicBezTo>
                  <a:pt x="4" y="1"/>
                  <a:pt x="4" y="1"/>
                  <a:pt x="4" y="1"/>
                </a:cubicBezTo>
                <a:cubicBezTo>
                  <a:pt x="1" y="0"/>
                  <a:pt x="0" y="1"/>
                  <a:pt x="1" y="4"/>
                </a:cubicBezTo>
                <a:cubicBezTo>
                  <a:pt x="12" y="30"/>
                  <a:pt x="12" y="30"/>
                  <a:pt x="12" y="30"/>
                </a:cubicBezTo>
                <a:cubicBezTo>
                  <a:pt x="13" y="33"/>
                  <a:pt x="15" y="37"/>
                  <a:pt x="16" y="40"/>
                </a:cubicBezTo>
                <a:cubicBezTo>
                  <a:pt x="26" y="66"/>
                  <a:pt x="26" y="66"/>
                  <a:pt x="26" y="66"/>
                </a:cubicBezTo>
                <a:cubicBezTo>
                  <a:pt x="27" y="68"/>
                  <a:pt x="30" y="69"/>
                  <a:pt x="33" y="66"/>
                </a:cubicBezTo>
                <a:cubicBezTo>
                  <a:pt x="44" y="55"/>
                  <a:pt x="44" y="55"/>
                  <a:pt x="44" y="55"/>
                </a:cubicBezTo>
                <a:cubicBezTo>
                  <a:pt x="64" y="74"/>
                  <a:pt x="64" y="74"/>
                  <a:pt x="64" y="74"/>
                </a:cubicBezTo>
                <a:cubicBezTo>
                  <a:pt x="65" y="75"/>
                  <a:pt x="67" y="76"/>
                  <a:pt x="68" y="75"/>
                </a:cubicBezTo>
                <a:cubicBezTo>
                  <a:pt x="75" y="68"/>
                  <a:pt x="75" y="68"/>
                  <a:pt x="75" y="68"/>
                </a:cubicBezTo>
                <a:cubicBezTo>
                  <a:pt x="76" y="67"/>
                  <a:pt x="76" y="65"/>
                  <a:pt x="75" y="64"/>
                </a:cubicBezTo>
                <a:cubicBezTo>
                  <a:pt x="55" y="44"/>
                  <a:pt x="55" y="44"/>
                  <a:pt x="55" y="44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0"/>
                  <a:pt x="69" y="27"/>
                  <a:pt x="66" y="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74" name="Freeform 64"/>
          <p:cNvSpPr>
            <a:spLocks noEditPoints="1"/>
          </p:cNvSpPr>
          <p:nvPr/>
        </p:nvSpPr>
        <p:spPr bwMode="auto">
          <a:xfrm>
            <a:off x="5082076" y="3395809"/>
            <a:ext cx="817563" cy="531813"/>
          </a:xfrm>
          <a:custGeom>
            <a:avLst/>
            <a:gdLst>
              <a:gd name="T0" fmla="*/ 76 w 94"/>
              <a:gd name="T1" fmla="*/ 0 h 61"/>
              <a:gd name="T2" fmla="*/ 18 w 94"/>
              <a:gd name="T3" fmla="*/ 0 h 61"/>
              <a:gd name="T4" fmla="*/ 0 w 94"/>
              <a:gd name="T5" fmla="*/ 17 h 61"/>
              <a:gd name="T6" fmla="*/ 0 w 94"/>
              <a:gd name="T7" fmla="*/ 43 h 61"/>
              <a:gd name="T8" fmla="*/ 18 w 94"/>
              <a:gd name="T9" fmla="*/ 61 h 61"/>
              <a:gd name="T10" fmla="*/ 76 w 94"/>
              <a:gd name="T11" fmla="*/ 61 h 61"/>
              <a:gd name="T12" fmla="*/ 94 w 94"/>
              <a:gd name="T13" fmla="*/ 43 h 61"/>
              <a:gd name="T14" fmla="*/ 94 w 94"/>
              <a:gd name="T15" fmla="*/ 17 h 61"/>
              <a:gd name="T16" fmla="*/ 76 w 94"/>
              <a:gd name="T17" fmla="*/ 0 h 61"/>
              <a:gd name="T18" fmla="*/ 90 w 94"/>
              <a:gd name="T19" fmla="*/ 52 h 61"/>
              <a:gd name="T20" fmla="*/ 88 w 94"/>
              <a:gd name="T21" fmla="*/ 52 h 61"/>
              <a:gd name="T22" fmla="*/ 88 w 94"/>
              <a:gd name="T23" fmla="*/ 52 h 61"/>
              <a:gd name="T24" fmla="*/ 87 w 94"/>
              <a:gd name="T25" fmla="*/ 52 h 61"/>
              <a:gd name="T26" fmla="*/ 62 w 94"/>
              <a:gd name="T27" fmla="*/ 29 h 61"/>
              <a:gd name="T28" fmla="*/ 48 w 94"/>
              <a:gd name="T29" fmla="*/ 41 h 61"/>
              <a:gd name="T30" fmla="*/ 47 w 94"/>
              <a:gd name="T31" fmla="*/ 42 h 61"/>
              <a:gd name="T32" fmla="*/ 46 w 94"/>
              <a:gd name="T33" fmla="*/ 41 h 61"/>
              <a:gd name="T34" fmla="*/ 32 w 94"/>
              <a:gd name="T35" fmla="*/ 29 h 61"/>
              <a:gd name="T36" fmla="*/ 8 w 94"/>
              <a:gd name="T37" fmla="*/ 51 h 61"/>
              <a:gd name="T38" fmla="*/ 7 w 94"/>
              <a:gd name="T39" fmla="*/ 51 h 61"/>
              <a:gd name="T40" fmla="*/ 7 w 94"/>
              <a:gd name="T41" fmla="*/ 51 h 61"/>
              <a:gd name="T42" fmla="*/ 5 w 94"/>
              <a:gd name="T43" fmla="*/ 51 h 61"/>
              <a:gd name="T44" fmla="*/ 5 w 94"/>
              <a:gd name="T45" fmla="*/ 49 h 61"/>
              <a:gd name="T46" fmla="*/ 5 w 94"/>
              <a:gd name="T47" fmla="*/ 49 h 61"/>
              <a:gd name="T48" fmla="*/ 6 w 94"/>
              <a:gd name="T49" fmla="*/ 48 h 61"/>
              <a:gd name="T50" fmla="*/ 29 w 94"/>
              <a:gd name="T51" fmla="*/ 27 h 61"/>
              <a:gd name="T52" fmla="*/ 7 w 94"/>
              <a:gd name="T53" fmla="*/ 9 h 61"/>
              <a:gd name="T54" fmla="*/ 7 w 94"/>
              <a:gd name="T55" fmla="*/ 6 h 61"/>
              <a:gd name="T56" fmla="*/ 10 w 94"/>
              <a:gd name="T57" fmla="*/ 6 h 61"/>
              <a:gd name="T58" fmla="*/ 12 w 94"/>
              <a:gd name="T59" fmla="*/ 8 h 61"/>
              <a:gd name="T60" fmla="*/ 47 w 94"/>
              <a:gd name="T61" fmla="*/ 37 h 61"/>
              <a:gd name="T62" fmla="*/ 82 w 94"/>
              <a:gd name="T63" fmla="*/ 7 h 61"/>
              <a:gd name="T64" fmla="*/ 84 w 94"/>
              <a:gd name="T65" fmla="*/ 6 h 61"/>
              <a:gd name="T66" fmla="*/ 87 w 94"/>
              <a:gd name="T67" fmla="*/ 6 h 61"/>
              <a:gd name="T68" fmla="*/ 87 w 94"/>
              <a:gd name="T69" fmla="*/ 9 h 61"/>
              <a:gd name="T70" fmla="*/ 65 w 94"/>
              <a:gd name="T71" fmla="*/ 27 h 61"/>
              <a:gd name="T72" fmla="*/ 90 w 94"/>
              <a:gd name="T73" fmla="*/ 49 h 61"/>
              <a:gd name="T74" fmla="*/ 90 w 94"/>
              <a:gd name="T75" fmla="*/ 50 h 61"/>
              <a:gd name="T76" fmla="*/ 90 w 94"/>
              <a:gd name="T77" fmla="*/ 50 h 61"/>
              <a:gd name="T78" fmla="*/ 90 w 94"/>
              <a:gd name="T79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" h="61">
                <a:moveTo>
                  <a:pt x="76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3"/>
                  <a:pt x="8" y="61"/>
                  <a:pt x="1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86" y="61"/>
                  <a:pt x="94" y="53"/>
                  <a:pt x="94" y="43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8"/>
                  <a:pt x="86" y="0"/>
                  <a:pt x="76" y="0"/>
                </a:cubicBezTo>
                <a:close/>
                <a:moveTo>
                  <a:pt x="90" y="52"/>
                </a:moveTo>
                <a:cubicBezTo>
                  <a:pt x="89" y="52"/>
                  <a:pt x="89" y="52"/>
                  <a:pt x="88" y="52"/>
                </a:cubicBezTo>
                <a:cubicBezTo>
                  <a:pt x="88" y="52"/>
                  <a:pt x="88" y="52"/>
                  <a:pt x="88" y="52"/>
                </a:cubicBezTo>
                <a:cubicBezTo>
                  <a:pt x="88" y="52"/>
                  <a:pt x="87" y="52"/>
                  <a:pt x="87" y="52"/>
                </a:cubicBezTo>
                <a:cubicBezTo>
                  <a:pt x="62" y="29"/>
                  <a:pt x="62" y="29"/>
                  <a:pt x="62" y="29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2"/>
                  <a:pt x="47" y="42"/>
                </a:cubicBezTo>
                <a:cubicBezTo>
                  <a:pt x="47" y="42"/>
                  <a:pt x="46" y="41"/>
                  <a:pt x="46" y="41"/>
                </a:cubicBezTo>
                <a:cubicBezTo>
                  <a:pt x="32" y="29"/>
                  <a:pt x="32" y="29"/>
                  <a:pt x="32" y="29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6" y="51"/>
                  <a:pt x="6" y="51"/>
                  <a:pt x="5" y="51"/>
                </a:cubicBezTo>
                <a:cubicBezTo>
                  <a:pt x="5" y="50"/>
                  <a:pt x="5" y="50"/>
                  <a:pt x="5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49"/>
                  <a:pt x="5" y="48"/>
                  <a:pt x="6" y="48"/>
                </a:cubicBezTo>
                <a:cubicBezTo>
                  <a:pt x="29" y="27"/>
                  <a:pt x="29" y="27"/>
                  <a:pt x="29" y="27"/>
                </a:cubicBezTo>
                <a:cubicBezTo>
                  <a:pt x="7" y="9"/>
                  <a:pt x="7" y="9"/>
                  <a:pt x="7" y="9"/>
                </a:cubicBezTo>
                <a:cubicBezTo>
                  <a:pt x="6" y="8"/>
                  <a:pt x="6" y="7"/>
                  <a:pt x="7" y="6"/>
                </a:cubicBezTo>
                <a:cubicBezTo>
                  <a:pt x="8" y="5"/>
                  <a:pt x="9" y="5"/>
                  <a:pt x="10" y="6"/>
                </a:cubicBezTo>
                <a:cubicBezTo>
                  <a:pt x="12" y="8"/>
                  <a:pt x="12" y="8"/>
                  <a:pt x="12" y="8"/>
                </a:cubicBezTo>
                <a:cubicBezTo>
                  <a:pt x="47" y="37"/>
                  <a:pt x="47" y="37"/>
                  <a:pt x="47" y="37"/>
                </a:cubicBezTo>
                <a:cubicBezTo>
                  <a:pt x="82" y="7"/>
                  <a:pt x="82" y="7"/>
                  <a:pt x="82" y="7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5"/>
                  <a:pt x="86" y="5"/>
                  <a:pt x="87" y="6"/>
                </a:cubicBezTo>
                <a:cubicBezTo>
                  <a:pt x="88" y="7"/>
                  <a:pt x="88" y="8"/>
                  <a:pt x="87" y="9"/>
                </a:cubicBezTo>
                <a:cubicBezTo>
                  <a:pt x="65" y="27"/>
                  <a:pt x="65" y="27"/>
                  <a:pt x="65" y="27"/>
                </a:cubicBezTo>
                <a:cubicBezTo>
                  <a:pt x="90" y="49"/>
                  <a:pt x="90" y="49"/>
                  <a:pt x="90" y="49"/>
                </a:cubicBezTo>
                <a:cubicBezTo>
                  <a:pt x="90" y="49"/>
                  <a:pt x="90" y="50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1"/>
                  <a:pt x="90" y="51"/>
                  <a:pt x="90" y="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75" name="Freeform 65"/>
          <p:cNvSpPr>
            <a:spLocks noEditPoints="1"/>
          </p:cNvSpPr>
          <p:nvPr/>
        </p:nvSpPr>
        <p:spPr bwMode="auto">
          <a:xfrm>
            <a:off x="6309213" y="3325959"/>
            <a:ext cx="669925" cy="671513"/>
          </a:xfrm>
          <a:custGeom>
            <a:avLst/>
            <a:gdLst>
              <a:gd name="T0" fmla="*/ 39 w 77"/>
              <a:gd name="T1" fmla="*/ 0 h 77"/>
              <a:gd name="T2" fmla="*/ 6 w 77"/>
              <a:gd name="T3" fmla="*/ 27 h 77"/>
              <a:gd name="T4" fmla="*/ 3 w 77"/>
              <a:gd name="T5" fmla="*/ 29 h 77"/>
              <a:gd name="T6" fmla="*/ 0 w 77"/>
              <a:gd name="T7" fmla="*/ 38 h 77"/>
              <a:gd name="T8" fmla="*/ 13 w 77"/>
              <a:gd name="T9" fmla="*/ 77 h 77"/>
              <a:gd name="T10" fmla="*/ 77 w 77"/>
              <a:gd name="T11" fmla="*/ 63 h 77"/>
              <a:gd name="T12" fmla="*/ 70 w 77"/>
              <a:gd name="T13" fmla="*/ 26 h 77"/>
              <a:gd name="T14" fmla="*/ 11 w 77"/>
              <a:gd name="T15" fmla="*/ 26 h 77"/>
              <a:gd name="T16" fmla="*/ 38 w 77"/>
              <a:gd name="T17" fmla="*/ 2 h 77"/>
              <a:gd name="T18" fmla="*/ 66 w 77"/>
              <a:gd name="T19" fmla="*/ 26 h 77"/>
              <a:gd name="T20" fmla="*/ 72 w 77"/>
              <a:gd name="T21" fmla="*/ 31 h 77"/>
              <a:gd name="T22" fmla="*/ 61 w 77"/>
              <a:gd name="T23" fmla="*/ 41 h 77"/>
              <a:gd name="T24" fmla="*/ 59 w 77"/>
              <a:gd name="T25" fmla="*/ 29 h 77"/>
              <a:gd name="T26" fmla="*/ 17 w 77"/>
              <a:gd name="T27" fmla="*/ 29 h 77"/>
              <a:gd name="T28" fmla="*/ 16 w 77"/>
              <a:gd name="T29" fmla="*/ 39 h 77"/>
              <a:gd name="T30" fmla="*/ 8 w 77"/>
              <a:gd name="T31" fmla="*/ 29 h 77"/>
              <a:gd name="T32" fmla="*/ 58 w 77"/>
              <a:gd name="T33" fmla="*/ 43 h 77"/>
              <a:gd name="T34" fmla="*/ 19 w 77"/>
              <a:gd name="T35" fmla="*/ 42 h 77"/>
              <a:gd name="T36" fmla="*/ 58 w 77"/>
              <a:gd name="T37" fmla="*/ 31 h 77"/>
              <a:gd name="T38" fmla="*/ 64 w 77"/>
              <a:gd name="T39" fmla="*/ 74 h 77"/>
              <a:gd name="T40" fmla="*/ 3 w 77"/>
              <a:gd name="T41" fmla="*/ 63 h 77"/>
              <a:gd name="T42" fmla="*/ 4 w 77"/>
              <a:gd name="T43" fmla="*/ 32 h 77"/>
              <a:gd name="T44" fmla="*/ 16 w 77"/>
              <a:gd name="T45" fmla="*/ 43 h 77"/>
              <a:gd name="T46" fmla="*/ 39 w 77"/>
              <a:gd name="T47" fmla="*/ 62 h 77"/>
              <a:gd name="T48" fmla="*/ 60 w 77"/>
              <a:gd name="T49" fmla="*/ 45 h 77"/>
              <a:gd name="T50" fmla="*/ 61 w 77"/>
              <a:gd name="T51" fmla="*/ 44 h 77"/>
              <a:gd name="T52" fmla="*/ 73 w 77"/>
              <a:gd name="T53" fmla="*/ 33 h 77"/>
              <a:gd name="T54" fmla="*/ 75 w 77"/>
              <a:gd name="T55" fmla="*/ 63 h 77"/>
              <a:gd name="T56" fmla="*/ 55 w 77"/>
              <a:gd name="T57" fmla="*/ 52 h 77"/>
              <a:gd name="T58" fmla="*/ 55 w 77"/>
              <a:gd name="T59" fmla="*/ 54 h 77"/>
              <a:gd name="T60" fmla="*/ 71 w 77"/>
              <a:gd name="T61" fmla="*/ 70 h 77"/>
              <a:gd name="T62" fmla="*/ 72 w 77"/>
              <a:gd name="T63" fmla="*/ 68 h 77"/>
              <a:gd name="T64" fmla="*/ 21 w 77"/>
              <a:gd name="T65" fmla="*/ 53 h 77"/>
              <a:gd name="T66" fmla="*/ 7 w 77"/>
              <a:gd name="T67" fmla="*/ 69 h 77"/>
              <a:gd name="T68" fmla="*/ 8 w 77"/>
              <a:gd name="T69" fmla="*/ 69 h 77"/>
              <a:gd name="T70" fmla="*/ 23 w 77"/>
              <a:gd name="T71" fmla="*/ 5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7">
                <a:moveTo>
                  <a:pt x="70" y="26"/>
                </a:moveTo>
                <a:cubicBezTo>
                  <a:pt x="39" y="0"/>
                  <a:pt x="39" y="0"/>
                  <a:pt x="3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7"/>
                  <a:pt x="4" y="28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1" y="32"/>
                  <a:pt x="0" y="35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1"/>
                  <a:pt x="6" y="77"/>
                  <a:pt x="13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71" y="77"/>
                  <a:pt x="77" y="71"/>
                  <a:pt x="77" y="63"/>
                </a:cubicBezTo>
                <a:cubicBezTo>
                  <a:pt x="77" y="38"/>
                  <a:pt x="77" y="38"/>
                  <a:pt x="77" y="38"/>
                </a:cubicBezTo>
                <a:cubicBezTo>
                  <a:pt x="77" y="33"/>
                  <a:pt x="74" y="28"/>
                  <a:pt x="70" y="26"/>
                </a:cubicBezTo>
                <a:close/>
                <a:moveTo>
                  <a:pt x="8" y="29"/>
                </a:moveTo>
                <a:cubicBezTo>
                  <a:pt x="11" y="26"/>
                  <a:pt x="11" y="26"/>
                  <a:pt x="11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38" y="2"/>
                  <a:pt x="38" y="2"/>
                  <a:pt x="38" y="2"/>
                </a:cubicBezTo>
                <a:cubicBezTo>
                  <a:pt x="64" y="25"/>
                  <a:pt x="64" y="25"/>
                  <a:pt x="64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8"/>
                  <a:pt x="69" y="28"/>
                  <a:pt x="69" y="28"/>
                </a:cubicBezTo>
                <a:cubicBezTo>
                  <a:pt x="72" y="31"/>
                  <a:pt x="72" y="31"/>
                  <a:pt x="72" y="31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30"/>
                  <a:pt x="61" y="30"/>
                  <a:pt x="61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9"/>
                  <a:pt x="16" y="39"/>
                  <a:pt x="16" y="39"/>
                </a:cubicBezTo>
                <a:cubicBezTo>
                  <a:pt x="6" y="30"/>
                  <a:pt x="6" y="30"/>
                  <a:pt x="6" y="30"/>
                </a:cubicBezTo>
                <a:lnTo>
                  <a:pt x="8" y="29"/>
                </a:lnTo>
                <a:close/>
                <a:moveTo>
                  <a:pt x="58" y="31"/>
                </a:moveTo>
                <a:cubicBezTo>
                  <a:pt x="58" y="43"/>
                  <a:pt x="58" y="43"/>
                  <a:pt x="58" y="43"/>
                </a:cubicBezTo>
                <a:cubicBezTo>
                  <a:pt x="40" y="59"/>
                  <a:pt x="40" y="59"/>
                  <a:pt x="40" y="59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31"/>
                  <a:pt x="19" y="31"/>
                  <a:pt x="19" y="31"/>
                </a:cubicBezTo>
                <a:lnTo>
                  <a:pt x="58" y="31"/>
                </a:lnTo>
                <a:close/>
                <a:moveTo>
                  <a:pt x="75" y="63"/>
                </a:moveTo>
                <a:cubicBezTo>
                  <a:pt x="75" y="69"/>
                  <a:pt x="70" y="74"/>
                  <a:pt x="6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8" y="74"/>
                  <a:pt x="3" y="69"/>
                  <a:pt x="3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6"/>
                  <a:pt x="3" y="34"/>
                  <a:pt x="4" y="32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73" y="33"/>
                  <a:pt x="73" y="33"/>
                  <a:pt x="73" y="33"/>
                </a:cubicBezTo>
                <a:cubicBezTo>
                  <a:pt x="74" y="34"/>
                  <a:pt x="75" y="36"/>
                  <a:pt x="75" y="38"/>
                </a:cubicBezTo>
                <a:lnTo>
                  <a:pt x="75" y="63"/>
                </a:lnTo>
                <a:close/>
                <a:moveTo>
                  <a:pt x="57" y="52"/>
                </a:moveTo>
                <a:cubicBezTo>
                  <a:pt x="57" y="52"/>
                  <a:pt x="56" y="52"/>
                  <a:pt x="55" y="52"/>
                </a:cubicBezTo>
                <a:cubicBezTo>
                  <a:pt x="55" y="53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60" y="59"/>
                  <a:pt x="65" y="64"/>
                  <a:pt x="70" y="69"/>
                </a:cubicBezTo>
                <a:cubicBezTo>
                  <a:pt x="71" y="70"/>
                  <a:pt x="71" y="70"/>
                  <a:pt x="71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9"/>
                  <a:pt x="73" y="68"/>
                  <a:pt x="72" y="68"/>
                </a:cubicBezTo>
                <a:cubicBezTo>
                  <a:pt x="67" y="63"/>
                  <a:pt x="62" y="57"/>
                  <a:pt x="57" y="52"/>
                </a:cubicBezTo>
                <a:close/>
                <a:moveTo>
                  <a:pt x="21" y="53"/>
                </a:moveTo>
                <a:cubicBezTo>
                  <a:pt x="16" y="58"/>
                  <a:pt x="11" y="62"/>
                  <a:pt x="7" y="67"/>
                </a:cubicBezTo>
                <a:cubicBezTo>
                  <a:pt x="6" y="68"/>
                  <a:pt x="6" y="69"/>
                  <a:pt x="7" y="69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13" y="64"/>
                  <a:pt x="18" y="60"/>
                  <a:pt x="23" y="55"/>
                </a:cubicBezTo>
                <a:cubicBezTo>
                  <a:pt x="23" y="54"/>
                  <a:pt x="23" y="53"/>
                  <a:pt x="23" y="53"/>
                </a:cubicBezTo>
                <a:cubicBezTo>
                  <a:pt x="22" y="52"/>
                  <a:pt x="21" y="52"/>
                  <a:pt x="21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9493739" y="3368823"/>
            <a:ext cx="704851" cy="585788"/>
            <a:chOff x="9423400" y="3073401"/>
            <a:chExt cx="704850" cy="585788"/>
          </a:xfrm>
          <a:solidFill>
            <a:schemeClr val="bg1">
              <a:lumMod val="50000"/>
            </a:schemeClr>
          </a:solidFill>
        </p:grpSpPr>
        <p:sp>
          <p:nvSpPr>
            <p:cNvPr id="77" name="Freeform 66"/>
            <p:cNvSpPr>
              <a:spLocks noEditPoints="1"/>
            </p:cNvSpPr>
            <p:nvPr/>
          </p:nvSpPr>
          <p:spPr bwMode="auto">
            <a:xfrm>
              <a:off x="9423400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5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19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9 w 81"/>
                <a:gd name="T43" fmla="*/ 40 h 54"/>
                <a:gd name="T44" fmla="*/ 32 w 81"/>
                <a:gd name="T45" fmla="*/ 40 h 54"/>
                <a:gd name="T46" fmla="*/ 32 w 81"/>
                <a:gd name="T47" fmla="*/ 38 h 54"/>
                <a:gd name="T48" fmla="*/ 37 w 81"/>
                <a:gd name="T49" fmla="*/ 30 h 54"/>
                <a:gd name="T50" fmla="*/ 36 w 81"/>
                <a:gd name="T51" fmla="*/ 27 h 54"/>
                <a:gd name="T52" fmla="*/ 32 w 81"/>
                <a:gd name="T53" fmla="*/ 27 h 54"/>
                <a:gd name="T54" fmla="*/ 32 w 81"/>
                <a:gd name="T55" fmla="*/ 25 h 54"/>
                <a:gd name="T56" fmla="*/ 36 w 81"/>
                <a:gd name="T57" fmla="*/ 25 h 54"/>
                <a:gd name="T58" fmla="*/ 36 w 81"/>
                <a:gd name="T59" fmla="*/ 20 h 54"/>
                <a:gd name="T60" fmla="*/ 44 w 81"/>
                <a:gd name="T61" fmla="*/ 12 h 54"/>
                <a:gd name="T62" fmla="*/ 48 w 81"/>
                <a:gd name="T63" fmla="*/ 13 h 54"/>
                <a:gd name="T64" fmla="*/ 47 w 81"/>
                <a:gd name="T65" fmla="*/ 16 h 54"/>
                <a:gd name="T66" fmla="*/ 44 w 81"/>
                <a:gd name="T67" fmla="*/ 15 h 54"/>
                <a:gd name="T68" fmla="*/ 39 w 81"/>
                <a:gd name="T69" fmla="*/ 20 h 54"/>
                <a:gd name="T70" fmla="*/ 40 w 81"/>
                <a:gd name="T71" fmla="*/ 25 h 54"/>
                <a:gd name="T72" fmla="*/ 46 w 81"/>
                <a:gd name="T73" fmla="*/ 25 h 54"/>
                <a:gd name="T74" fmla="*/ 46 w 81"/>
                <a:gd name="T75" fmla="*/ 27 h 54"/>
                <a:gd name="T76" fmla="*/ 40 w 81"/>
                <a:gd name="T77" fmla="*/ 27 h 54"/>
                <a:gd name="T78" fmla="*/ 40 w 81"/>
                <a:gd name="T79" fmla="*/ 32 h 54"/>
                <a:gd name="T80" fmla="*/ 37 w 81"/>
                <a:gd name="T81" fmla="*/ 37 h 54"/>
                <a:gd name="T82" fmla="*/ 37 w 81"/>
                <a:gd name="T83" fmla="*/ 37 h 54"/>
                <a:gd name="T84" fmla="*/ 49 w 81"/>
                <a:gd name="T85" fmla="*/ 37 h 54"/>
                <a:gd name="T86" fmla="*/ 49 w 81"/>
                <a:gd name="T87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5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9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6"/>
                    <a:pt x="37" y="34"/>
                    <a:pt x="37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3"/>
                    <a:pt x="36" y="22"/>
                    <a:pt x="36" y="20"/>
                  </a:cubicBezTo>
                  <a:cubicBezTo>
                    <a:pt x="36" y="15"/>
                    <a:pt x="39" y="12"/>
                    <a:pt x="44" y="12"/>
                  </a:cubicBezTo>
                  <a:cubicBezTo>
                    <a:pt x="46" y="12"/>
                    <a:pt x="47" y="12"/>
                    <a:pt x="48" y="13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5" y="15"/>
                    <a:pt x="44" y="15"/>
                  </a:cubicBezTo>
                  <a:cubicBezTo>
                    <a:pt x="40" y="15"/>
                    <a:pt x="39" y="17"/>
                    <a:pt x="39" y="20"/>
                  </a:cubicBezTo>
                  <a:cubicBezTo>
                    <a:pt x="39" y="22"/>
                    <a:pt x="39" y="23"/>
                    <a:pt x="40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9"/>
                    <a:pt x="40" y="31"/>
                    <a:pt x="40" y="32"/>
                  </a:cubicBezTo>
                  <a:cubicBezTo>
                    <a:pt x="39" y="34"/>
                    <a:pt x="38" y="35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9" y="37"/>
                    <a:pt x="49" y="37"/>
                    <a:pt x="49" y="37"/>
                  </a:cubicBezTo>
                  <a:lnTo>
                    <a:pt x="4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78" name="Freeform 67"/>
            <p:cNvSpPr/>
            <p:nvPr/>
          </p:nvSpPr>
          <p:spPr bwMode="auto">
            <a:xfrm>
              <a:off x="9596438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1 w 41"/>
                <a:gd name="T5" fmla="*/ 0 h 16"/>
                <a:gd name="T6" fmla="*/ 0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7 w 41"/>
                <a:gd name="T17" fmla="*/ 3 h 16"/>
                <a:gd name="T18" fmla="*/ 36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5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2" y="3"/>
                    <a:pt x="35" y="7"/>
                    <a:pt x="36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458688" y="3413272"/>
            <a:ext cx="730251" cy="488951"/>
            <a:chOff x="8388350" y="3117851"/>
            <a:chExt cx="730250" cy="488950"/>
          </a:xfrm>
          <a:solidFill>
            <a:schemeClr val="bg1">
              <a:lumMod val="50000"/>
            </a:schemeClr>
          </a:solidFill>
        </p:grpSpPr>
        <p:sp>
          <p:nvSpPr>
            <p:cNvPr id="80" name="Freeform 68"/>
            <p:cNvSpPr>
              <a:spLocks noEditPoints="1"/>
            </p:cNvSpPr>
            <p:nvPr/>
          </p:nvSpPr>
          <p:spPr bwMode="auto">
            <a:xfrm>
              <a:off x="8388350" y="3117851"/>
              <a:ext cx="730250" cy="488950"/>
            </a:xfrm>
            <a:custGeom>
              <a:avLst/>
              <a:gdLst>
                <a:gd name="T0" fmla="*/ 6 w 84"/>
                <a:gd name="T1" fmla="*/ 56 h 56"/>
                <a:gd name="T2" fmla="*/ 0 w 84"/>
                <a:gd name="T3" fmla="*/ 50 h 56"/>
                <a:gd name="T4" fmla="*/ 0 w 84"/>
                <a:gd name="T5" fmla="*/ 7 h 56"/>
                <a:gd name="T6" fmla="*/ 6 w 84"/>
                <a:gd name="T7" fmla="*/ 0 h 56"/>
                <a:gd name="T8" fmla="*/ 77 w 84"/>
                <a:gd name="T9" fmla="*/ 0 h 56"/>
                <a:gd name="T10" fmla="*/ 84 w 84"/>
                <a:gd name="T11" fmla="*/ 7 h 56"/>
                <a:gd name="T12" fmla="*/ 84 w 84"/>
                <a:gd name="T13" fmla="*/ 50 h 56"/>
                <a:gd name="T14" fmla="*/ 77 w 84"/>
                <a:gd name="T15" fmla="*/ 56 h 56"/>
                <a:gd name="T16" fmla="*/ 6 w 84"/>
                <a:gd name="T17" fmla="*/ 56 h 56"/>
                <a:gd name="T18" fmla="*/ 2 w 84"/>
                <a:gd name="T19" fmla="*/ 7 h 56"/>
                <a:gd name="T20" fmla="*/ 2 w 84"/>
                <a:gd name="T21" fmla="*/ 50 h 56"/>
                <a:gd name="T22" fmla="*/ 6 w 84"/>
                <a:gd name="T23" fmla="*/ 54 h 56"/>
                <a:gd name="T24" fmla="*/ 77 w 84"/>
                <a:gd name="T25" fmla="*/ 54 h 56"/>
                <a:gd name="T26" fmla="*/ 82 w 84"/>
                <a:gd name="T27" fmla="*/ 50 h 56"/>
                <a:gd name="T28" fmla="*/ 82 w 84"/>
                <a:gd name="T29" fmla="*/ 7 h 56"/>
                <a:gd name="T30" fmla="*/ 77 w 84"/>
                <a:gd name="T31" fmla="*/ 2 h 56"/>
                <a:gd name="T32" fmla="*/ 6 w 84"/>
                <a:gd name="T33" fmla="*/ 2 h 56"/>
                <a:gd name="T34" fmla="*/ 2 w 84"/>
                <a:gd name="T35" fmla="*/ 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56">
                  <a:moveTo>
                    <a:pt x="6" y="56"/>
                  </a:moveTo>
                  <a:cubicBezTo>
                    <a:pt x="2" y="56"/>
                    <a:pt x="0" y="53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1" y="0"/>
                    <a:pt x="84" y="3"/>
                    <a:pt x="84" y="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3"/>
                    <a:pt x="81" y="56"/>
                    <a:pt x="77" y="56"/>
                  </a:cubicBezTo>
                  <a:lnTo>
                    <a:pt x="6" y="56"/>
                  </a:lnTo>
                  <a:close/>
                  <a:moveTo>
                    <a:pt x="2" y="7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2"/>
                    <a:pt x="4" y="54"/>
                    <a:pt x="6" y="54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80" y="54"/>
                    <a:pt x="82" y="52"/>
                    <a:pt x="82" y="50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4"/>
                    <a:pt x="80" y="2"/>
                    <a:pt x="7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1" name="Freeform 69"/>
            <p:cNvSpPr/>
            <p:nvPr/>
          </p:nvSpPr>
          <p:spPr bwMode="auto">
            <a:xfrm>
              <a:off x="8421688" y="3344863"/>
              <a:ext cx="234950" cy="165100"/>
            </a:xfrm>
            <a:custGeom>
              <a:avLst/>
              <a:gdLst>
                <a:gd name="T0" fmla="*/ 22 w 27"/>
                <a:gd name="T1" fmla="*/ 0 h 19"/>
                <a:gd name="T2" fmla="*/ 20 w 27"/>
                <a:gd name="T3" fmla="*/ 6 h 19"/>
                <a:gd name="T4" fmla="*/ 14 w 27"/>
                <a:gd name="T5" fmla="*/ 19 h 19"/>
                <a:gd name="T6" fmla="*/ 8 w 27"/>
                <a:gd name="T7" fmla="*/ 6 h 19"/>
                <a:gd name="T8" fmla="*/ 6 w 27"/>
                <a:gd name="T9" fmla="*/ 0 h 19"/>
                <a:gd name="T10" fmla="*/ 0 w 27"/>
                <a:gd name="T11" fmla="*/ 11 h 19"/>
                <a:gd name="T12" fmla="*/ 0 w 27"/>
                <a:gd name="T13" fmla="*/ 14 h 19"/>
                <a:gd name="T14" fmla="*/ 14 w 27"/>
                <a:gd name="T15" fmla="*/ 19 h 19"/>
                <a:gd name="T16" fmla="*/ 27 w 27"/>
                <a:gd name="T17" fmla="*/ 14 h 19"/>
                <a:gd name="T18" fmla="*/ 27 w 27"/>
                <a:gd name="T19" fmla="*/ 11 h 19"/>
                <a:gd name="T20" fmla="*/ 22 w 2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9">
                  <a:moveTo>
                    <a:pt x="22" y="0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"/>
                    <a:pt x="0" y="6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17"/>
                    <a:pt x="9" y="19"/>
                    <a:pt x="14" y="19"/>
                  </a:cubicBezTo>
                  <a:cubicBezTo>
                    <a:pt x="19" y="19"/>
                    <a:pt x="24" y="17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7"/>
                    <a:pt x="25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2" name="Freeform 70"/>
            <p:cNvSpPr/>
            <p:nvPr/>
          </p:nvSpPr>
          <p:spPr bwMode="auto">
            <a:xfrm>
              <a:off x="8526463" y="3387726"/>
              <a:ext cx="34925" cy="87313"/>
            </a:xfrm>
            <a:custGeom>
              <a:avLst/>
              <a:gdLst>
                <a:gd name="T0" fmla="*/ 2 w 4"/>
                <a:gd name="T1" fmla="*/ 0 h 10"/>
                <a:gd name="T2" fmla="*/ 0 w 4"/>
                <a:gd name="T3" fmla="*/ 0 h 10"/>
                <a:gd name="T4" fmla="*/ 0 w 4"/>
                <a:gd name="T5" fmla="*/ 8 h 10"/>
                <a:gd name="T6" fmla="*/ 2 w 4"/>
                <a:gd name="T7" fmla="*/ 10 h 10"/>
                <a:gd name="T8" fmla="*/ 4 w 4"/>
                <a:gd name="T9" fmla="*/ 8 h 10"/>
                <a:gd name="T10" fmla="*/ 3 w 4"/>
                <a:gd name="T11" fmla="*/ 0 h 10"/>
                <a:gd name="T12" fmla="*/ 2 w 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3" name="Freeform 71"/>
            <p:cNvSpPr/>
            <p:nvPr/>
          </p:nvSpPr>
          <p:spPr bwMode="auto">
            <a:xfrm>
              <a:off x="8466138" y="3195638"/>
              <a:ext cx="147638" cy="174625"/>
            </a:xfrm>
            <a:custGeom>
              <a:avLst/>
              <a:gdLst>
                <a:gd name="T0" fmla="*/ 17 w 17"/>
                <a:gd name="T1" fmla="*/ 13 h 20"/>
                <a:gd name="T2" fmla="*/ 9 w 17"/>
                <a:gd name="T3" fmla="*/ 20 h 20"/>
                <a:gd name="T4" fmla="*/ 0 w 17"/>
                <a:gd name="T5" fmla="*/ 13 h 20"/>
                <a:gd name="T6" fmla="*/ 0 w 17"/>
                <a:gd name="T7" fmla="*/ 8 h 20"/>
                <a:gd name="T8" fmla="*/ 9 w 17"/>
                <a:gd name="T9" fmla="*/ 0 h 20"/>
                <a:gd name="T10" fmla="*/ 17 w 17"/>
                <a:gd name="T11" fmla="*/ 8 h 20"/>
                <a:gd name="T12" fmla="*/ 17 w 17"/>
                <a:gd name="T1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17" y="13"/>
                  </a:moveTo>
                  <a:cubicBezTo>
                    <a:pt x="17" y="17"/>
                    <a:pt x="13" y="20"/>
                    <a:pt x="9" y="20"/>
                  </a:cubicBezTo>
                  <a:cubicBezTo>
                    <a:pt x="4" y="20"/>
                    <a:pt x="0" y="17"/>
                    <a:pt x="0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lnTo>
                    <a:pt x="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4" name="Rectangle 72"/>
            <p:cNvSpPr>
              <a:spLocks noChangeArrowheads="1"/>
            </p:cNvSpPr>
            <p:nvPr/>
          </p:nvSpPr>
          <p:spPr bwMode="auto">
            <a:xfrm>
              <a:off x="8743950" y="3265488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5" name="Rectangle 73"/>
            <p:cNvSpPr>
              <a:spLocks noChangeArrowheads="1"/>
            </p:cNvSpPr>
            <p:nvPr/>
          </p:nvSpPr>
          <p:spPr bwMode="auto">
            <a:xfrm>
              <a:off x="8743950" y="3352801"/>
              <a:ext cx="279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86" name="Freeform 74"/>
          <p:cNvSpPr>
            <a:spLocks noEditPoints="1"/>
          </p:cNvSpPr>
          <p:nvPr/>
        </p:nvSpPr>
        <p:spPr bwMode="auto">
          <a:xfrm>
            <a:off x="930763" y="3368823"/>
            <a:ext cx="704851" cy="585788"/>
          </a:xfrm>
          <a:custGeom>
            <a:avLst/>
            <a:gdLst>
              <a:gd name="T0" fmla="*/ 39 w 81"/>
              <a:gd name="T1" fmla="*/ 35 h 67"/>
              <a:gd name="T2" fmla="*/ 37 w 81"/>
              <a:gd name="T3" fmla="*/ 28 h 67"/>
              <a:gd name="T4" fmla="*/ 41 w 81"/>
              <a:gd name="T5" fmla="*/ 43 h 67"/>
              <a:gd name="T6" fmla="*/ 44 w 81"/>
              <a:gd name="T7" fmla="*/ 51 h 67"/>
              <a:gd name="T8" fmla="*/ 44 w 81"/>
              <a:gd name="T9" fmla="*/ 46 h 67"/>
              <a:gd name="T10" fmla="*/ 64 w 81"/>
              <a:gd name="T11" fmla="*/ 13 h 67"/>
              <a:gd name="T12" fmla="*/ 62 w 81"/>
              <a:gd name="T13" fmla="*/ 17 h 67"/>
              <a:gd name="T14" fmla="*/ 56 w 81"/>
              <a:gd name="T15" fmla="*/ 17 h 67"/>
              <a:gd name="T16" fmla="*/ 55 w 81"/>
              <a:gd name="T17" fmla="*/ 13 h 67"/>
              <a:gd name="T18" fmla="*/ 25 w 81"/>
              <a:gd name="T19" fmla="*/ 17 h 67"/>
              <a:gd name="T20" fmla="*/ 19 w 81"/>
              <a:gd name="T21" fmla="*/ 17 h 67"/>
              <a:gd name="T22" fmla="*/ 19 w 81"/>
              <a:gd name="T23" fmla="*/ 13 h 67"/>
              <a:gd name="T24" fmla="*/ 0 w 81"/>
              <a:gd name="T25" fmla="*/ 30 h 67"/>
              <a:gd name="T26" fmla="*/ 17 w 81"/>
              <a:gd name="T27" fmla="*/ 67 h 67"/>
              <a:gd name="T28" fmla="*/ 81 w 81"/>
              <a:gd name="T29" fmla="*/ 50 h 67"/>
              <a:gd name="T30" fmla="*/ 64 w 81"/>
              <a:gd name="T31" fmla="*/ 13 h 67"/>
              <a:gd name="T32" fmla="*/ 41 w 81"/>
              <a:gd name="T33" fmla="*/ 54 h 67"/>
              <a:gd name="T34" fmla="*/ 39 w 81"/>
              <a:gd name="T35" fmla="*/ 57 h 67"/>
              <a:gd name="T36" fmla="*/ 32 w 81"/>
              <a:gd name="T37" fmla="*/ 51 h 67"/>
              <a:gd name="T38" fmla="*/ 33 w 81"/>
              <a:gd name="T39" fmla="*/ 45 h 67"/>
              <a:gd name="T40" fmla="*/ 39 w 81"/>
              <a:gd name="T41" fmla="*/ 42 h 67"/>
              <a:gd name="T42" fmla="*/ 32 w 81"/>
              <a:gd name="T43" fmla="*/ 33 h 67"/>
              <a:gd name="T44" fmla="*/ 39 w 81"/>
              <a:gd name="T45" fmla="*/ 25 h 67"/>
              <a:gd name="T46" fmla="*/ 41 w 81"/>
              <a:gd name="T47" fmla="*/ 23 h 67"/>
              <a:gd name="T48" fmla="*/ 48 w 81"/>
              <a:gd name="T49" fmla="*/ 28 h 67"/>
              <a:gd name="T50" fmla="*/ 46 w 81"/>
              <a:gd name="T51" fmla="*/ 34 h 67"/>
              <a:gd name="T52" fmla="*/ 41 w 81"/>
              <a:gd name="T53" fmla="*/ 27 h 67"/>
              <a:gd name="T54" fmla="*/ 48 w 81"/>
              <a:gd name="T55" fmla="*/ 42 h 67"/>
              <a:gd name="T56" fmla="*/ 47 w 81"/>
              <a:gd name="T57" fmla="*/ 52 h 67"/>
              <a:gd name="T58" fmla="*/ 34 w 81"/>
              <a:gd name="T59" fmla="*/ 3 h 67"/>
              <a:gd name="T60" fmla="*/ 56 w 81"/>
              <a:gd name="T61" fmla="*/ 13 h 67"/>
              <a:gd name="T62" fmla="*/ 61 w 81"/>
              <a:gd name="T63" fmla="*/ 16 h 67"/>
              <a:gd name="T64" fmla="*/ 50 w 81"/>
              <a:gd name="T65" fmla="*/ 0 h 67"/>
              <a:gd name="T66" fmla="*/ 20 w 81"/>
              <a:gd name="T67" fmla="*/ 13 h 67"/>
              <a:gd name="T68" fmla="*/ 24 w 81"/>
              <a:gd name="T69" fmla="*/ 1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1" h="67">
                <a:moveTo>
                  <a:pt x="35" y="30"/>
                </a:moveTo>
                <a:cubicBezTo>
                  <a:pt x="35" y="32"/>
                  <a:pt x="37" y="33"/>
                  <a:pt x="39" y="35"/>
                </a:cubicBez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7" y="27"/>
                  <a:pt x="37" y="28"/>
                </a:cubicBezTo>
                <a:cubicBezTo>
                  <a:pt x="36" y="29"/>
                  <a:pt x="35" y="29"/>
                  <a:pt x="35" y="30"/>
                </a:cubicBezTo>
                <a:close/>
                <a:moveTo>
                  <a:pt x="41" y="43"/>
                </a:moveTo>
                <a:cubicBezTo>
                  <a:pt x="41" y="52"/>
                  <a:pt x="41" y="52"/>
                  <a:pt x="41" y="52"/>
                </a:cubicBezTo>
                <a:cubicBezTo>
                  <a:pt x="42" y="52"/>
                  <a:pt x="43" y="52"/>
                  <a:pt x="44" y="51"/>
                </a:cubicBezTo>
                <a:cubicBezTo>
                  <a:pt x="45" y="50"/>
                  <a:pt x="45" y="49"/>
                  <a:pt x="45" y="48"/>
                </a:cubicBezTo>
                <a:cubicBezTo>
                  <a:pt x="45" y="47"/>
                  <a:pt x="45" y="47"/>
                  <a:pt x="44" y="46"/>
                </a:cubicBezTo>
                <a:cubicBezTo>
                  <a:pt x="44" y="45"/>
                  <a:pt x="43" y="44"/>
                  <a:pt x="41" y="43"/>
                </a:cubicBezTo>
                <a:close/>
                <a:moveTo>
                  <a:pt x="64" y="13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4"/>
                  <a:pt x="62" y="15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6" y="14"/>
                  <a:pt x="55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4"/>
                  <a:pt x="25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"/>
                  <a:pt x="19" y="14"/>
                  <a:pt x="19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8" y="13"/>
                  <a:pt x="0" y="20"/>
                  <a:pt x="0" y="3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8" y="67"/>
                  <a:pt x="17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73" y="67"/>
                  <a:pt x="81" y="59"/>
                  <a:pt x="81" y="50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20"/>
                  <a:pt x="73" y="13"/>
                  <a:pt x="64" y="13"/>
                </a:cubicBezTo>
                <a:close/>
                <a:moveTo>
                  <a:pt x="47" y="52"/>
                </a:moveTo>
                <a:cubicBezTo>
                  <a:pt x="45" y="53"/>
                  <a:pt x="43" y="54"/>
                  <a:pt x="41" y="54"/>
                </a:cubicBezTo>
                <a:cubicBezTo>
                  <a:pt x="41" y="57"/>
                  <a:pt x="41" y="57"/>
                  <a:pt x="4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4"/>
                  <a:pt x="34" y="53"/>
                  <a:pt x="32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4" y="50"/>
                  <a:pt x="36" y="52"/>
                  <a:pt x="39" y="52"/>
                </a:cubicBezTo>
                <a:cubicBezTo>
                  <a:pt x="39" y="42"/>
                  <a:pt x="39" y="42"/>
                  <a:pt x="39" y="42"/>
                </a:cubicBezTo>
                <a:cubicBezTo>
                  <a:pt x="36" y="40"/>
                  <a:pt x="34" y="38"/>
                  <a:pt x="33" y="37"/>
                </a:cubicBezTo>
                <a:cubicBezTo>
                  <a:pt x="32" y="36"/>
                  <a:pt x="32" y="34"/>
                  <a:pt x="32" y="33"/>
                </a:cubicBezTo>
                <a:cubicBezTo>
                  <a:pt x="32" y="31"/>
                  <a:pt x="33" y="29"/>
                  <a:pt x="34" y="28"/>
                </a:cubicBezTo>
                <a:cubicBezTo>
                  <a:pt x="36" y="26"/>
                  <a:pt x="37" y="26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44" y="26"/>
                  <a:pt x="46" y="26"/>
                  <a:pt x="48" y="28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1"/>
                  <a:pt x="46" y="30"/>
                  <a:pt x="45" y="29"/>
                </a:cubicBezTo>
                <a:cubicBezTo>
                  <a:pt x="44" y="27"/>
                  <a:pt x="42" y="27"/>
                  <a:pt x="41" y="27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8"/>
                  <a:pt x="47" y="40"/>
                  <a:pt x="48" y="42"/>
                </a:cubicBezTo>
                <a:cubicBezTo>
                  <a:pt x="49" y="43"/>
                  <a:pt x="49" y="45"/>
                  <a:pt x="49" y="47"/>
                </a:cubicBezTo>
                <a:cubicBezTo>
                  <a:pt x="49" y="49"/>
                  <a:pt x="49" y="50"/>
                  <a:pt x="47" y="52"/>
                </a:cubicBezTo>
                <a:close/>
                <a:moveTo>
                  <a:pt x="25" y="13"/>
                </a:moveTo>
                <a:cubicBezTo>
                  <a:pt x="26" y="7"/>
                  <a:pt x="29" y="3"/>
                  <a:pt x="34" y="3"/>
                </a:cubicBezTo>
                <a:cubicBezTo>
                  <a:pt x="47" y="3"/>
                  <a:pt x="47" y="3"/>
                  <a:pt x="47" y="3"/>
                </a:cubicBezTo>
                <a:cubicBezTo>
                  <a:pt x="52" y="3"/>
                  <a:pt x="55" y="7"/>
                  <a:pt x="56" y="13"/>
                </a:cubicBezTo>
                <a:cubicBezTo>
                  <a:pt x="57" y="14"/>
                  <a:pt x="57" y="15"/>
                  <a:pt x="57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4"/>
                  <a:pt x="61" y="13"/>
                </a:cubicBezTo>
                <a:cubicBezTo>
                  <a:pt x="59" y="5"/>
                  <a:pt x="55" y="0"/>
                  <a:pt x="5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6" y="0"/>
                  <a:pt x="22" y="5"/>
                  <a:pt x="20" y="13"/>
                </a:cubicBezTo>
                <a:cubicBezTo>
                  <a:pt x="20" y="14"/>
                  <a:pt x="20" y="15"/>
                  <a:pt x="2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4"/>
                  <a:pt x="25" y="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0616101" y="3368823"/>
            <a:ext cx="704851" cy="585788"/>
            <a:chOff x="10545763" y="3073401"/>
            <a:chExt cx="704850" cy="585788"/>
          </a:xfrm>
          <a:solidFill>
            <a:schemeClr val="bg1">
              <a:lumMod val="50000"/>
            </a:schemeClr>
          </a:solidFill>
        </p:grpSpPr>
        <p:sp>
          <p:nvSpPr>
            <p:cNvPr id="88" name="Freeform 75"/>
            <p:cNvSpPr>
              <a:spLocks noEditPoints="1"/>
            </p:cNvSpPr>
            <p:nvPr/>
          </p:nvSpPr>
          <p:spPr bwMode="auto">
            <a:xfrm>
              <a:off x="10545763" y="3187701"/>
              <a:ext cx="704850" cy="471488"/>
            </a:xfrm>
            <a:custGeom>
              <a:avLst/>
              <a:gdLst>
                <a:gd name="T0" fmla="*/ 64 w 81"/>
                <a:gd name="T1" fmla="*/ 0 h 54"/>
                <a:gd name="T2" fmla="*/ 62 w 81"/>
                <a:gd name="T3" fmla="*/ 0 h 54"/>
                <a:gd name="T4" fmla="*/ 62 w 81"/>
                <a:gd name="T5" fmla="*/ 4 h 54"/>
                <a:gd name="T6" fmla="*/ 62 w 81"/>
                <a:gd name="T7" fmla="*/ 4 h 54"/>
                <a:gd name="T8" fmla="*/ 56 w 81"/>
                <a:gd name="T9" fmla="*/ 4 h 54"/>
                <a:gd name="T10" fmla="*/ 56 w 81"/>
                <a:gd name="T11" fmla="*/ 4 h 54"/>
                <a:gd name="T12" fmla="*/ 56 w 81"/>
                <a:gd name="T13" fmla="*/ 0 h 54"/>
                <a:gd name="T14" fmla="*/ 26 w 81"/>
                <a:gd name="T15" fmla="*/ 0 h 54"/>
                <a:gd name="T16" fmla="*/ 25 w 81"/>
                <a:gd name="T17" fmla="*/ 4 h 54"/>
                <a:gd name="T18" fmla="*/ 25 w 81"/>
                <a:gd name="T19" fmla="*/ 4 h 54"/>
                <a:gd name="T20" fmla="*/ 19 w 81"/>
                <a:gd name="T21" fmla="*/ 4 h 54"/>
                <a:gd name="T22" fmla="*/ 19 w 81"/>
                <a:gd name="T23" fmla="*/ 4 h 54"/>
                <a:gd name="T24" fmla="*/ 20 w 81"/>
                <a:gd name="T25" fmla="*/ 0 h 54"/>
                <a:gd name="T26" fmla="*/ 17 w 81"/>
                <a:gd name="T27" fmla="*/ 0 h 54"/>
                <a:gd name="T28" fmla="*/ 0 w 81"/>
                <a:gd name="T29" fmla="*/ 17 h 54"/>
                <a:gd name="T30" fmla="*/ 0 w 81"/>
                <a:gd name="T31" fmla="*/ 37 h 54"/>
                <a:gd name="T32" fmla="*/ 17 w 81"/>
                <a:gd name="T33" fmla="*/ 54 h 54"/>
                <a:gd name="T34" fmla="*/ 64 w 81"/>
                <a:gd name="T35" fmla="*/ 54 h 54"/>
                <a:gd name="T36" fmla="*/ 81 w 81"/>
                <a:gd name="T37" fmla="*/ 37 h 54"/>
                <a:gd name="T38" fmla="*/ 81 w 81"/>
                <a:gd name="T39" fmla="*/ 17 h 54"/>
                <a:gd name="T40" fmla="*/ 64 w 81"/>
                <a:gd name="T41" fmla="*/ 0 h 54"/>
                <a:gd name="T42" fmla="*/ 45 w 81"/>
                <a:gd name="T43" fmla="*/ 38 h 54"/>
                <a:gd name="T44" fmla="*/ 36 w 81"/>
                <a:gd name="T45" fmla="*/ 35 h 54"/>
                <a:gd name="T46" fmla="*/ 33 w 81"/>
                <a:gd name="T47" fmla="*/ 29 h 54"/>
                <a:gd name="T48" fmla="*/ 30 w 81"/>
                <a:gd name="T49" fmla="*/ 29 h 54"/>
                <a:gd name="T50" fmla="*/ 30 w 81"/>
                <a:gd name="T51" fmla="*/ 27 h 54"/>
                <a:gd name="T52" fmla="*/ 33 w 81"/>
                <a:gd name="T53" fmla="*/ 27 h 54"/>
                <a:gd name="T54" fmla="*/ 33 w 81"/>
                <a:gd name="T55" fmla="*/ 25 h 54"/>
                <a:gd name="T56" fmla="*/ 33 w 81"/>
                <a:gd name="T57" fmla="*/ 24 h 54"/>
                <a:gd name="T58" fmla="*/ 30 w 81"/>
                <a:gd name="T59" fmla="*/ 24 h 54"/>
                <a:gd name="T60" fmla="*/ 30 w 81"/>
                <a:gd name="T61" fmla="*/ 21 h 54"/>
                <a:gd name="T62" fmla="*/ 33 w 81"/>
                <a:gd name="T63" fmla="*/ 21 h 54"/>
                <a:gd name="T64" fmla="*/ 36 w 81"/>
                <a:gd name="T65" fmla="*/ 16 h 54"/>
                <a:gd name="T66" fmla="*/ 46 w 81"/>
                <a:gd name="T67" fmla="*/ 12 h 54"/>
                <a:gd name="T68" fmla="*/ 51 w 81"/>
                <a:gd name="T69" fmla="*/ 13 h 54"/>
                <a:gd name="T70" fmla="*/ 51 w 81"/>
                <a:gd name="T71" fmla="*/ 16 h 54"/>
                <a:gd name="T72" fmla="*/ 45 w 81"/>
                <a:gd name="T73" fmla="*/ 15 h 54"/>
                <a:gd name="T74" fmla="*/ 39 w 81"/>
                <a:gd name="T75" fmla="*/ 18 h 54"/>
                <a:gd name="T76" fmla="*/ 37 w 81"/>
                <a:gd name="T77" fmla="*/ 21 h 54"/>
                <a:gd name="T78" fmla="*/ 50 w 81"/>
                <a:gd name="T79" fmla="*/ 21 h 54"/>
                <a:gd name="T80" fmla="*/ 50 w 81"/>
                <a:gd name="T81" fmla="*/ 24 h 54"/>
                <a:gd name="T82" fmla="*/ 37 w 81"/>
                <a:gd name="T83" fmla="*/ 24 h 54"/>
                <a:gd name="T84" fmla="*/ 37 w 81"/>
                <a:gd name="T85" fmla="*/ 25 h 54"/>
                <a:gd name="T86" fmla="*/ 37 w 81"/>
                <a:gd name="T87" fmla="*/ 27 h 54"/>
                <a:gd name="T88" fmla="*/ 50 w 81"/>
                <a:gd name="T89" fmla="*/ 27 h 54"/>
                <a:gd name="T90" fmla="*/ 50 w 81"/>
                <a:gd name="T91" fmla="*/ 29 h 54"/>
                <a:gd name="T92" fmla="*/ 37 w 81"/>
                <a:gd name="T93" fmla="*/ 29 h 54"/>
                <a:gd name="T94" fmla="*/ 39 w 81"/>
                <a:gd name="T95" fmla="*/ 32 h 54"/>
                <a:gd name="T96" fmla="*/ 45 w 81"/>
                <a:gd name="T97" fmla="*/ 35 h 54"/>
                <a:gd name="T98" fmla="*/ 51 w 81"/>
                <a:gd name="T99" fmla="*/ 34 h 54"/>
                <a:gd name="T100" fmla="*/ 52 w 81"/>
                <a:gd name="T101" fmla="*/ 37 h 54"/>
                <a:gd name="T102" fmla="*/ 45 w 81"/>
                <a:gd name="T10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" h="54">
                  <a:moveTo>
                    <a:pt x="64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6" y="1"/>
                    <a:pt x="5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2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2"/>
                    <a:pt x="19" y="1"/>
                    <a:pt x="2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8" y="54"/>
                    <a:pt x="17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74" y="54"/>
                    <a:pt x="81" y="46"/>
                    <a:pt x="81" y="3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1" y="7"/>
                    <a:pt x="74" y="0"/>
                    <a:pt x="64" y="0"/>
                  </a:cubicBezTo>
                  <a:close/>
                  <a:moveTo>
                    <a:pt x="45" y="38"/>
                  </a:moveTo>
                  <a:cubicBezTo>
                    <a:pt x="42" y="38"/>
                    <a:pt x="38" y="37"/>
                    <a:pt x="36" y="35"/>
                  </a:cubicBezTo>
                  <a:cubicBezTo>
                    <a:pt x="35" y="33"/>
                    <a:pt x="34" y="31"/>
                    <a:pt x="33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5" y="17"/>
                    <a:pt x="36" y="16"/>
                  </a:cubicBezTo>
                  <a:cubicBezTo>
                    <a:pt x="39" y="13"/>
                    <a:pt x="42" y="12"/>
                    <a:pt x="46" y="12"/>
                  </a:cubicBezTo>
                  <a:cubicBezTo>
                    <a:pt x="48" y="12"/>
                    <a:pt x="50" y="13"/>
                    <a:pt x="51" y="13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5"/>
                    <a:pt x="45" y="15"/>
                  </a:cubicBezTo>
                  <a:cubicBezTo>
                    <a:pt x="43" y="15"/>
                    <a:pt x="41" y="16"/>
                    <a:pt x="39" y="18"/>
                  </a:cubicBezTo>
                  <a:cubicBezTo>
                    <a:pt x="38" y="19"/>
                    <a:pt x="38" y="20"/>
                    <a:pt x="37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5"/>
                    <a:pt x="37" y="25"/>
                  </a:cubicBezTo>
                  <a:cubicBezTo>
                    <a:pt x="37" y="26"/>
                    <a:pt x="37" y="26"/>
                    <a:pt x="37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0"/>
                    <a:pt x="38" y="32"/>
                    <a:pt x="39" y="32"/>
                  </a:cubicBezTo>
                  <a:cubicBezTo>
                    <a:pt x="41" y="34"/>
                    <a:pt x="43" y="35"/>
                    <a:pt x="45" y="35"/>
                  </a:cubicBezTo>
                  <a:cubicBezTo>
                    <a:pt x="48" y="35"/>
                    <a:pt x="50" y="34"/>
                    <a:pt x="51" y="34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0" y="37"/>
                    <a:pt x="48" y="38"/>
                    <a:pt x="4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89" name="Freeform 76"/>
            <p:cNvSpPr/>
            <p:nvPr/>
          </p:nvSpPr>
          <p:spPr bwMode="auto">
            <a:xfrm>
              <a:off x="10718800" y="3073401"/>
              <a:ext cx="357188" cy="139700"/>
            </a:xfrm>
            <a:custGeom>
              <a:avLst/>
              <a:gdLst>
                <a:gd name="T0" fmla="*/ 41 w 41"/>
                <a:gd name="T1" fmla="*/ 13 h 16"/>
                <a:gd name="T2" fmla="*/ 30 w 41"/>
                <a:gd name="T3" fmla="*/ 0 h 16"/>
                <a:gd name="T4" fmla="*/ 12 w 41"/>
                <a:gd name="T5" fmla="*/ 0 h 16"/>
                <a:gd name="T6" fmla="*/ 1 w 41"/>
                <a:gd name="T7" fmla="*/ 13 h 16"/>
                <a:gd name="T8" fmla="*/ 0 w 41"/>
                <a:gd name="T9" fmla="*/ 16 h 16"/>
                <a:gd name="T10" fmla="*/ 4 w 41"/>
                <a:gd name="T11" fmla="*/ 16 h 16"/>
                <a:gd name="T12" fmla="*/ 5 w 41"/>
                <a:gd name="T13" fmla="*/ 13 h 16"/>
                <a:gd name="T14" fmla="*/ 14 w 41"/>
                <a:gd name="T15" fmla="*/ 3 h 16"/>
                <a:gd name="T16" fmla="*/ 28 w 41"/>
                <a:gd name="T17" fmla="*/ 3 h 16"/>
                <a:gd name="T18" fmla="*/ 37 w 41"/>
                <a:gd name="T19" fmla="*/ 13 h 16"/>
                <a:gd name="T20" fmla="*/ 37 w 41"/>
                <a:gd name="T21" fmla="*/ 16 h 16"/>
                <a:gd name="T22" fmla="*/ 41 w 41"/>
                <a:gd name="T23" fmla="*/ 16 h 16"/>
                <a:gd name="T24" fmla="*/ 41 w 41"/>
                <a:gd name="T2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6">
                  <a:moveTo>
                    <a:pt x="41" y="13"/>
                  </a:moveTo>
                  <a:cubicBezTo>
                    <a:pt x="39" y="5"/>
                    <a:pt x="35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2" y="5"/>
                    <a:pt x="1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5"/>
                    <a:pt x="5" y="14"/>
                    <a:pt x="5" y="13"/>
                  </a:cubicBezTo>
                  <a:cubicBezTo>
                    <a:pt x="6" y="7"/>
                    <a:pt x="10" y="3"/>
                    <a:pt x="14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2" y="3"/>
                    <a:pt x="35" y="7"/>
                    <a:pt x="37" y="13"/>
                  </a:cubicBezTo>
                  <a:cubicBezTo>
                    <a:pt x="37" y="14"/>
                    <a:pt x="37" y="15"/>
                    <a:pt x="37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90" name="Freeform 77"/>
          <p:cNvSpPr>
            <a:spLocks noEditPoints="1"/>
          </p:cNvSpPr>
          <p:nvPr/>
        </p:nvSpPr>
        <p:spPr bwMode="auto">
          <a:xfrm>
            <a:off x="2070588" y="3316435"/>
            <a:ext cx="514351" cy="681039"/>
          </a:xfrm>
          <a:custGeom>
            <a:avLst/>
            <a:gdLst>
              <a:gd name="T0" fmla="*/ 57 w 59"/>
              <a:gd name="T1" fmla="*/ 38 h 78"/>
              <a:gd name="T2" fmla="*/ 37 w 59"/>
              <a:gd name="T3" fmla="*/ 12 h 78"/>
              <a:gd name="T4" fmla="*/ 36 w 59"/>
              <a:gd name="T5" fmla="*/ 10 h 78"/>
              <a:gd name="T6" fmla="*/ 38 w 59"/>
              <a:gd name="T7" fmla="*/ 7 h 78"/>
              <a:gd name="T8" fmla="*/ 41 w 59"/>
              <a:gd name="T9" fmla="*/ 3 h 78"/>
              <a:gd name="T10" fmla="*/ 41 w 59"/>
              <a:gd name="T11" fmla="*/ 2 h 78"/>
              <a:gd name="T12" fmla="*/ 40 w 59"/>
              <a:gd name="T13" fmla="*/ 1 h 78"/>
              <a:gd name="T14" fmla="*/ 36 w 59"/>
              <a:gd name="T15" fmla="*/ 2 h 78"/>
              <a:gd name="T16" fmla="*/ 18 w 59"/>
              <a:gd name="T17" fmla="*/ 2 h 78"/>
              <a:gd name="T18" fmla="*/ 19 w 59"/>
              <a:gd name="T19" fmla="*/ 5 h 78"/>
              <a:gd name="T20" fmla="*/ 22 w 59"/>
              <a:gd name="T21" fmla="*/ 11 h 78"/>
              <a:gd name="T22" fmla="*/ 22 w 59"/>
              <a:gd name="T23" fmla="*/ 13 h 78"/>
              <a:gd name="T24" fmla="*/ 0 w 59"/>
              <a:gd name="T25" fmla="*/ 59 h 78"/>
              <a:gd name="T26" fmla="*/ 29 w 59"/>
              <a:gd name="T27" fmla="*/ 78 h 78"/>
              <a:gd name="T28" fmla="*/ 56 w 59"/>
              <a:gd name="T29" fmla="*/ 70 h 78"/>
              <a:gd name="T30" fmla="*/ 59 w 59"/>
              <a:gd name="T31" fmla="*/ 59 h 78"/>
              <a:gd name="T32" fmla="*/ 20 w 59"/>
              <a:gd name="T33" fmla="*/ 4 h 78"/>
              <a:gd name="T34" fmla="*/ 20 w 59"/>
              <a:gd name="T35" fmla="*/ 3 h 78"/>
              <a:gd name="T36" fmla="*/ 36 w 59"/>
              <a:gd name="T37" fmla="*/ 4 h 78"/>
              <a:gd name="T38" fmla="*/ 37 w 59"/>
              <a:gd name="T39" fmla="*/ 6 h 78"/>
              <a:gd name="T40" fmla="*/ 24 w 59"/>
              <a:gd name="T41" fmla="*/ 8 h 78"/>
              <a:gd name="T42" fmla="*/ 36 w 59"/>
              <a:gd name="T43" fmla="*/ 11 h 78"/>
              <a:gd name="T44" fmla="*/ 36 w 59"/>
              <a:gd name="T45" fmla="*/ 12 h 78"/>
              <a:gd name="T46" fmla="*/ 25 w 59"/>
              <a:gd name="T47" fmla="*/ 13 h 78"/>
              <a:gd name="T48" fmla="*/ 23 w 59"/>
              <a:gd name="T49" fmla="*/ 12 h 78"/>
              <a:gd name="T50" fmla="*/ 23 w 59"/>
              <a:gd name="T51" fmla="*/ 11 h 78"/>
              <a:gd name="T52" fmla="*/ 26 w 59"/>
              <a:gd name="T53" fmla="*/ 11 h 78"/>
              <a:gd name="T54" fmla="*/ 35 w 59"/>
              <a:gd name="T55" fmla="*/ 11 h 78"/>
              <a:gd name="T56" fmla="*/ 55 w 59"/>
              <a:gd name="T57" fmla="*/ 70 h 78"/>
              <a:gd name="T58" fmla="*/ 4 w 59"/>
              <a:gd name="T59" fmla="*/ 70 h 78"/>
              <a:gd name="T60" fmla="*/ 4 w 59"/>
              <a:gd name="T61" fmla="*/ 38 h 78"/>
              <a:gd name="T62" fmla="*/ 4 w 59"/>
              <a:gd name="T63" fmla="*/ 38 h 78"/>
              <a:gd name="T64" fmla="*/ 36 w 59"/>
              <a:gd name="T65" fmla="*/ 15 h 78"/>
              <a:gd name="T66" fmla="*/ 55 w 59"/>
              <a:gd name="T67" fmla="*/ 38 h 78"/>
              <a:gd name="T68" fmla="*/ 56 w 59"/>
              <a:gd name="T69" fmla="*/ 45 h 78"/>
              <a:gd name="T70" fmla="*/ 55 w 59"/>
              <a:gd name="T71" fmla="*/ 70 h 78"/>
              <a:gd name="T72" fmla="*/ 30 w 59"/>
              <a:gd name="T73" fmla="*/ 30 h 78"/>
              <a:gd name="T74" fmla="*/ 36 w 59"/>
              <a:gd name="T75" fmla="*/ 38 h 78"/>
              <a:gd name="T76" fmla="*/ 38 w 59"/>
              <a:gd name="T77" fmla="*/ 38 h 78"/>
              <a:gd name="T78" fmla="*/ 39 w 59"/>
              <a:gd name="T79" fmla="*/ 30 h 78"/>
              <a:gd name="T80" fmla="*/ 30 w 59"/>
              <a:gd name="T81" fmla="*/ 24 h 78"/>
              <a:gd name="T82" fmla="*/ 28 w 59"/>
              <a:gd name="T83" fmla="*/ 25 h 78"/>
              <a:gd name="T84" fmla="*/ 21 w 59"/>
              <a:gd name="T85" fmla="*/ 30 h 78"/>
              <a:gd name="T86" fmla="*/ 20 w 59"/>
              <a:gd name="T87" fmla="*/ 42 h 78"/>
              <a:gd name="T88" fmla="*/ 28 w 59"/>
              <a:gd name="T89" fmla="*/ 60 h 78"/>
              <a:gd name="T90" fmla="*/ 21 w 59"/>
              <a:gd name="T91" fmla="*/ 51 h 78"/>
              <a:gd name="T92" fmla="*/ 18 w 59"/>
              <a:gd name="T93" fmla="*/ 59 h 78"/>
              <a:gd name="T94" fmla="*/ 28 w 59"/>
              <a:gd name="T95" fmla="*/ 63 h 78"/>
              <a:gd name="T96" fmla="*/ 30 w 59"/>
              <a:gd name="T97" fmla="*/ 66 h 78"/>
              <a:gd name="T98" fmla="*/ 38 w 59"/>
              <a:gd name="T99" fmla="*/ 60 h 78"/>
              <a:gd name="T100" fmla="*/ 39 w 59"/>
              <a:gd name="T101" fmla="*/ 47 h 78"/>
              <a:gd name="T102" fmla="*/ 28 w 59"/>
              <a:gd name="T103" fmla="*/ 39 h 78"/>
              <a:gd name="T104" fmla="*/ 25 w 59"/>
              <a:gd name="T105" fmla="*/ 31 h 78"/>
              <a:gd name="T106" fmla="*/ 28 w 59"/>
              <a:gd name="T107" fmla="*/ 39 h 78"/>
              <a:gd name="T108" fmla="*/ 30 w 59"/>
              <a:gd name="T109" fmla="*/ 60 h 78"/>
              <a:gd name="T110" fmla="*/ 34 w 59"/>
              <a:gd name="T111" fmla="*/ 53 h 78"/>
              <a:gd name="T112" fmla="*/ 34 w 59"/>
              <a:gd name="T113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78">
                <a:moveTo>
                  <a:pt x="59" y="59"/>
                </a:moveTo>
                <a:cubicBezTo>
                  <a:pt x="59" y="50"/>
                  <a:pt x="57" y="39"/>
                  <a:pt x="57" y="38"/>
                </a:cubicBezTo>
                <a:cubicBezTo>
                  <a:pt x="57" y="27"/>
                  <a:pt x="48" y="18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0"/>
                  <a:pt x="36" y="10"/>
                  <a:pt x="36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8"/>
                  <a:pt x="38" y="7"/>
                </a:cubicBezTo>
                <a:cubicBezTo>
                  <a:pt x="39" y="6"/>
                  <a:pt x="40" y="5"/>
                  <a:pt x="40" y="4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1"/>
                  <a:pt x="39" y="2"/>
                </a:cubicBezTo>
                <a:cubicBezTo>
                  <a:pt x="39" y="2"/>
                  <a:pt x="38" y="2"/>
                  <a:pt x="36" y="2"/>
                </a:cubicBezTo>
                <a:cubicBezTo>
                  <a:pt x="32" y="2"/>
                  <a:pt x="26" y="0"/>
                  <a:pt x="22" y="0"/>
                </a:cubicBezTo>
                <a:cubicBezTo>
                  <a:pt x="20" y="0"/>
                  <a:pt x="19" y="0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5"/>
                  <a:pt x="19" y="5"/>
                </a:cubicBezTo>
                <a:cubicBezTo>
                  <a:pt x="20" y="7"/>
                  <a:pt x="22" y="9"/>
                  <a:pt x="23" y="10"/>
                </a:cubicBezTo>
                <a:cubicBezTo>
                  <a:pt x="22" y="10"/>
                  <a:pt x="22" y="11"/>
                  <a:pt x="22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11" y="18"/>
                  <a:pt x="2" y="27"/>
                  <a:pt x="2" y="38"/>
                </a:cubicBezTo>
                <a:cubicBezTo>
                  <a:pt x="2" y="39"/>
                  <a:pt x="0" y="50"/>
                  <a:pt x="0" y="59"/>
                </a:cubicBezTo>
                <a:cubicBezTo>
                  <a:pt x="0" y="64"/>
                  <a:pt x="0" y="69"/>
                  <a:pt x="2" y="71"/>
                </a:cubicBezTo>
                <a:cubicBezTo>
                  <a:pt x="8" y="76"/>
                  <a:pt x="18" y="78"/>
                  <a:pt x="29" y="78"/>
                </a:cubicBezTo>
                <a:cubicBezTo>
                  <a:pt x="40" y="78"/>
                  <a:pt x="51" y="76"/>
                  <a:pt x="57" y="71"/>
                </a:cubicBezTo>
                <a:cubicBezTo>
                  <a:pt x="56" y="70"/>
                  <a:pt x="56" y="70"/>
                  <a:pt x="56" y="70"/>
                </a:cubicBezTo>
                <a:cubicBezTo>
                  <a:pt x="57" y="71"/>
                  <a:pt x="57" y="71"/>
                  <a:pt x="57" y="71"/>
                </a:cubicBezTo>
                <a:cubicBezTo>
                  <a:pt x="59" y="69"/>
                  <a:pt x="59" y="64"/>
                  <a:pt x="59" y="59"/>
                </a:cubicBezTo>
                <a:close/>
                <a:moveTo>
                  <a:pt x="22" y="6"/>
                </a:moveTo>
                <a:cubicBezTo>
                  <a:pt x="21" y="6"/>
                  <a:pt x="21" y="5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2"/>
                  <a:pt x="22" y="2"/>
                </a:cubicBezTo>
                <a:cubicBezTo>
                  <a:pt x="25" y="2"/>
                  <a:pt x="31" y="4"/>
                  <a:pt x="36" y="4"/>
                </a:cubicBezTo>
                <a:cubicBezTo>
                  <a:pt x="37" y="4"/>
                  <a:pt x="37" y="4"/>
                  <a:pt x="38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6" y="7"/>
                  <a:pt x="35" y="8"/>
                  <a:pt x="3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3" y="7"/>
                  <a:pt x="22" y="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3"/>
                  <a:pt x="34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11"/>
                  <a:pt x="25" y="11"/>
                  <a:pt x="26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lose/>
                <a:moveTo>
                  <a:pt x="55" y="70"/>
                </a:moveTo>
                <a:cubicBezTo>
                  <a:pt x="51" y="74"/>
                  <a:pt x="40" y="76"/>
                  <a:pt x="29" y="76"/>
                </a:cubicBezTo>
                <a:cubicBezTo>
                  <a:pt x="19" y="76"/>
                  <a:pt x="8" y="74"/>
                  <a:pt x="4" y="70"/>
                </a:cubicBezTo>
                <a:cubicBezTo>
                  <a:pt x="2" y="68"/>
                  <a:pt x="2" y="64"/>
                  <a:pt x="2" y="59"/>
                </a:cubicBezTo>
                <a:cubicBezTo>
                  <a:pt x="2" y="50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8"/>
                  <a:pt x="12" y="19"/>
                  <a:pt x="23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47" y="19"/>
                  <a:pt x="55" y="2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41"/>
                  <a:pt x="56" y="45"/>
                </a:cubicBezTo>
                <a:cubicBezTo>
                  <a:pt x="57" y="49"/>
                  <a:pt x="57" y="55"/>
                  <a:pt x="57" y="59"/>
                </a:cubicBezTo>
                <a:cubicBezTo>
                  <a:pt x="57" y="64"/>
                  <a:pt x="57" y="68"/>
                  <a:pt x="55" y="70"/>
                </a:cubicBezTo>
                <a:close/>
                <a:moveTo>
                  <a:pt x="30" y="40"/>
                </a:moveTo>
                <a:cubicBezTo>
                  <a:pt x="30" y="30"/>
                  <a:pt x="30" y="30"/>
                  <a:pt x="30" y="30"/>
                </a:cubicBezTo>
                <a:cubicBezTo>
                  <a:pt x="32" y="30"/>
                  <a:pt x="33" y="31"/>
                  <a:pt x="34" y="32"/>
                </a:cubicBezTo>
                <a:cubicBezTo>
                  <a:pt x="35" y="33"/>
                  <a:pt x="36" y="35"/>
                  <a:pt x="36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36" y="28"/>
                  <a:pt x="34" y="27"/>
                  <a:pt x="30" y="27"/>
                </a:cubicBezTo>
                <a:cubicBezTo>
                  <a:pt x="30" y="24"/>
                  <a:pt x="30" y="24"/>
                  <a:pt x="30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27"/>
                  <a:pt x="23" y="28"/>
                  <a:pt x="21" y="30"/>
                </a:cubicBezTo>
                <a:cubicBezTo>
                  <a:pt x="19" y="32"/>
                  <a:pt x="18" y="34"/>
                  <a:pt x="18" y="36"/>
                </a:cubicBezTo>
                <a:cubicBezTo>
                  <a:pt x="18" y="38"/>
                  <a:pt x="19" y="40"/>
                  <a:pt x="20" y="42"/>
                </a:cubicBezTo>
                <a:cubicBezTo>
                  <a:pt x="22" y="44"/>
                  <a:pt x="24" y="46"/>
                  <a:pt x="28" y="48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59"/>
                  <a:pt x="22" y="57"/>
                  <a:pt x="21" y="52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1"/>
                  <a:pt x="19" y="51"/>
                  <a:pt x="19" y="51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21" y="61"/>
                  <a:pt x="24" y="63"/>
                  <a:pt x="28" y="63"/>
                </a:cubicBezTo>
                <a:cubicBezTo>
                  <a:pt x="28" y="66"/>
                  <a:pt x="28" y="66"/>
                  <a:pt x="28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30" y="63"/>
                  <a:pt x="30" y="63"/>
                  <a:pt x="30" y="63"/>
                </a:cubicBezTo>
                <a:cubicBezTo>
                  <a:pt x="33" y="63"/>
                  <a:pt x="36" y="62"/>
                  <a:pt x="38" y="60"/>
                </a:cubicBezTo>
                <a:cubicBezTo>
                  <a:pt x="40" y="59"/>
                  <a:pt x="41" y="56"/>
                  <a:pt x="41" y="54"/>
                </a:cubicBezTo>
                <a:cubicBezTo>
                  <a:pt x="41" y="51"/>
                  <a:pt x="40" y="49"/>
                  <a:pt x="39" y="47"/>
                </a:cubicBezTo>
                <a:cubicBezTo>
                  <a:pt x="37" y="46"/>
                  <a:pt x="34" y="43"/>
                  <a:pt x="30" y="40"/>
                </a:cubicBezTo>
                <a:close/>
                <a:moveTo>
                  <a:pt x="28" y="39"/>
                </a:moveTo>
                <a:cubicBezTo>
                  <a:pt x="25" y="37"/>
                  <a:pt x="24" y="35"/>
                  <a:pt x="24" y="33"/>
                </a:cubicBezTo>
                <a:cubicBezTo>
                  <a:pt x="24" y="33"/>
                  <a:pt x="24" y="32"/>
                  <a:pt x="25" y="31"/>
                </a:cubicBezTo>
                <a:cubicBezTo>
                  <a:pt x="26" y="30"/>
                  <a:pt x="27" y="30"/>
                  <a:pt x="28" y="30"/>
                </a:cubicBezTo>
                <a:lnTo>
                  <a:pt x="28" y="39"/>
                </a:lnTo>
                <a:close/>
                <a:moveTo>
                  <a:pt x="34" y="59"/>
                </a:moveTo>
                <a:cubicBezTo>
                  <a:pt x="33" y="59"/>
                  <a:pt x="32" y="60"/>
                  <a:pt x="30" y="60"/>
                </a:cubicBezTo>
                <a:cubicBezTo>
                  <a:pt x="30" y="50"/>
                  <a:pt x="30" y="50"/>
                  <a:pt x="30" y="50"/>
                </a:cubicBezTo>
                <a:cubicBezTo>
                  <a:pt x="32" y="51"/>
                  <a:pt x="33" y="52"/>
                  <a:pt x="34" y="53"/>
                </a:cubicBezTo>
                <a:cubicBezTo>
                  <a:pt x="35" y="54"/>
                  <a:pt x="35" y="55"/>
                  <a:pt x="35" y="56"/>
                </a:cubicBezTo>
                <a:cubicBezTo>
                  <a:pt x="35" y="57"/>
                  <a:pt x="35" y="58"/>
                  <a:pt x="34" y="5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91" name="Freeform 78"/>
          <p:cNvSpPr>
            <a:spLocks noEditPoints="1"/>
          </p:cNvSpPr>
          <p:nvPr/>
        </p:nvSpPr>
        <p:spPr bwMode="auto">
          <a:xfrm>
            <a:off x="7326801" y="3325959"/>
            <a:ext cx="669925" cy="663575"/>
          </a:xfrm>
          <a:custGeom>
            <a:avLst/>
            <a:gdLst>
              <a:gd name="T0" fmla="*/ 69 w 77"/>
              <a:gd name="T1" fmla="*/ 25 h 76"/>
              <a:gd name="T2" fmla="*/ 40 w 77"/>
              <a:gd name="T3" fmla="*/ 1 h 76"/>
              <a:gd name="T4" fmla="*/ 38 w 77"/>
              <a:gd name="T5" fmla="*/ 1 h 76"/>
              <a:gd name="T6" fmla="*/ 8 w 77"/>
              <a:gd name="T7" fmla="*/ 25 h 76"/>
              <a:gd name="T8" fmla="*/ 0 w 77"/>
              <a:gd name="T9" fmla="*/ 37 h 76"/>
              <a:gd name="T10" fmla="*/ 0 w 77"/>
              <a:gd name="T11" fmla="*/ 62 h 76"/>
              <a:gd name="T12" fmla="*/ 14 w 77"/>
              <a:gd name="T13" fmla="*/ 76 h 76"/>
              <a:gd name="T14" fmla="*/ 64 w 77"/>
              <a:gd name="T15" fmla="*/ 76 h 76"/>
              <a:gd name="T16" fmla="*/ 77 w 77"/>
              <a:gd name="T17" fmla="*/ 62 h 76"/>
              <a:gd name="T18" fmla="*/ 77 w 77"/>
              <a:gd name="T19" fmla="*/ 37 h 76"/>
              <a:gd name="T20" fmla="*/ 69 w 77"/>
              <a:gd name="T21" fmla="*/ 25 h 76"/>
              <a:gd name="T22" fmla="*/ 9 w 77"/>
              <a:gd name="T23" fmla="*/ 27 h 76"/>
              <a:gd name="T24" fmla="*/ 12 w 77"/>
              <a:gd name="T25" fmla="*/ 25 h 76"/>
              <a:gd name="T26" fmla="*/ 14 w 77"/>
              <a:gd name="T27" fmla="*/ 24 h 76"/>
              <a:gd name="T28" fmla="*/ 39 w 77"/>
              <a:gd name="T29" fmla="*/ 4 h 76"/>
              <a:gd name="T30" fmla="*/ 64 w 77"/>
              <a:gd name="T31" fmla="*/ 24 h 76"/>
              <a:gd name="T32" fmla="*/ 65 w 77"/>
              <a:gd name="T33" fmla="*/ 25 h 76"/>
              <a:gd name="T34" fmla="*/ 68 w 77"/>
              <a:gd name="T35" fmla="*/ 27 h 76"/>
              <a:gd name="T36" fmla="*/ 71 w 77"/>
              <a:gd name="T37" fmla="*/ 30 h 76"/>
              <a:gd name="T38" fmla="*/ 39 w 77"/>
              <a:gd name="T39" fmla="*/ 54 h 76"/>
              <a:gd name="T40" fmla="*/ 7 w 77"/>
              <a:gd name="T41" fmla="*/ 29 h 76"/>
              <a:gd name="T42" fmla="*/ 9 w 77"/>
              <a:gd name="T43" fmla="*/ 27 h 76"/>
              <a:gd name="T44" fmla="*/ 75 w 77"/>
              <a:gd name="T45" fmla="*/ 62 h 76"/>
              <a:gd name="T46" fmla="*/ 64 w 77"/>
              <a:gd name="T47" fmla="*/ 73 h 76"/>
              <a:gd name="T48" fmla="*/ 14 w 77"/>
              <a:gd name="T49" fmla="*/ 73 h 76"/>
              <a:gd name="T50" fmla="*/ 3 w 77"/>
              <a:gd name="T51" fmla="*/ 62 h 76"/>
              <a:gd name="T52" fmla="*/ 3 w 77"/>
              <a:gd name="T53" fmla="*/ 37 h 76"/>
              <a:gd name="T54" fmla="*/ 5 w 77"/>
              <a:gd name="T55" fmla="*/ 31 h 76"/>
              <a:gd name="T56" fmla="*/ 38 w 77"/>
              <a:gd name="T57" fmla="*/ 57 h 76"/>
              <a:gd name="T58" fmla="*/ 39 w 77"/>
              <a:gd name="T59" fmla="*/ 57 h 76"/>
              <a:gd name="T60" fmla="*/ 39 w 77"/>
              <a:gd name="T61" fmla="*/ 57 h 76"/>
              <a:gd name="T62" fmla="*/ 73 w 77"/>
              <a:gd name="T63" fmla="*/ 32 h 76"/>
              <a:gd name="T64" fmla="*/ 75 w 77"/>
              <a:gd name="T65" fmla="*/ 37 h 76"/>
              <a:gd name="T66" fmla="*/ 75 w 77"/>
              <a:gd name="T67" fmla="*/ 62 h 76"/>
              <a:gd name="T68" fmla="*/ 57 w 77"/>
              <a:gd name="T69" fmla="*/ 51 h 76"/>
              <a:gd name="T70" fmla="*/ 55 w 77"/>
              <a:gd name="T71" fmla="*/ 51 h 76"/>
              <a:gd name="T72" fmla="*/ 55 w 77"/>
              <a:gd name="T73" fmla="*/ 53 h 76"/>
              <a:gd name="T74" fmla="*/ 70 w 77"/>
              <a:gd name="T75" fmla="*/ 68 h 76"/>
              <a:gd name="T76" fmla="*/ 71 w 77"/>
              <a:gd name="T77" fmla="*/ 69 h 76"/>
              <a:gd name="T78" fmla="*/ 72 w 77"/>
              <a:gd name="T79" fmla="*/ 69 h 76"/>
              <a:gd name="T80" fmla="*/ 72 w 77"/>
              <a:gd name="T81" fmla="*/ 67 h 76"/>
              <a:gd name="T82" fmla="*/ 57 w 77"/>
              <a:gd name="T83" fmla="*/ 51 h 76"/>
              <a:gd name="T84" fmla="*/ 21 w 77"/>
              <a:gd name="T85" fmla="*/ 52 h 76"/>
              <a:gd name="T86" fmla="*/ 6 w 77"/>
              <a:gd name="T87" fmla="*/ 66 h 76"/>
              <a:gd name="T88" fmla="*/ 6 w 77"/>
              <a:gd name="T89" fmla="*/ 68 h 76"/>
              <a:gd name="T90" fmla="*/ 7 w 77"/>
              <a:gd name="T91" fmla="*/ 69 h 76"/>
              <a:gd name="T92" fmla="*/ 8 w 77"/>
              <a:gd name="T93" fmla="*/ 68 h 76"/>
              <a:gd name="T94" fmla="*/ 8 w 77"/>
              <a:gd name="T95" fmla="*/ 68 h 76"/>
              <a:gd name="T96" fmla="*/ 22 w 77"/>
              <a:gd name="T97" fmla="*/ 54 h 76"/>
              <a:gd name="T98" fmla="*/ 22 w 77"/>
              <a:gd name="T99" fmla="*/ 52 h 76"/>
              <a:gd name="T100" fmla="*/ 21 w 77"/>
              <a:gd name="T101" fmla="*/ 5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76">
                <a:moveTo>
                  <a:pt x="69" y="25"/>
                </a:move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4" y="27"/>
                  <a:pt x="0" y="32"/>
                  <a:pt x="0" y="3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0"/>
                  <a:pt x="6" y="76"/>
                  <a:pt x="1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71" y="76"/>
                  <a:pt x="77" y="70"/>
                  <a:pt x="77" y="62"/>
                </a:cubicBezTo>
                <a:cubicBezTo>
                  <a:pt x="77" y="37"/>
                  <a:pt x="77" y="37"/>
                  <a:pt x="77" y="37"/>
                </a:cubicBezTo>
                <a:cubicBezTo>
                  <a:pt x="77" y="31"/>
                  <a:pt x="74" y="27"/>
                  <a:pt x="69" y="25"/>
                </a:cubicBezTo>
                <a:close/>
                <a:moveTo>
                  <a:pt x="9" y="27"/>
                </a:moveTo>
                <a:cubicBezTo>
                  <a:pt x="12" y="25"/>
                  <a:pt x="12" y="25"/>
                  <a:pt x="12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39" y="4"/>
                  <a:pt x="39" y="4"/>
                  <a:pt x="39" y="4"/>
                </a:cubicBezTo>
                <a:cubicBezTo>
                  <a:pt x="64" y="24"/>
                  <a:pt x="64" y="24"/>
                  <a:pt x="64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27"/>
                  <a:pt x="68" y="27"/>
                  <a:pt x="68" y="27"/>
                </a:cubicBezTo>
                <a:cubicBezTo>
                  <a:pt x="71" y="30"/>
                  <a:pt x="71" y="30"/>
                  <a:pt x="71" y="30"/>
                </a:cubicBezTo>
                <a:cubicBezTo>
                  <a:pt x="39" y="54"/>
                  <a:pt x="39" y="54"/>
                  <a:pt x="39" y="54"/>
                </a:cubicBezTo>
                <a:cubicBezTo>
                  <a:pt x="7" y="29"/>
                  <a:pt x="7" y="29"/>
                  <a:pt x="7" y="29"/>
                </a:cubicBezTo>
                <a:lnTo>
                  <a:pt x="9" y="27"/>
                </a:lnTo>
                <a:close/>
                <a:moveTo>
                  <a:pt x="75" y="62"/>
                </a:moveTo>
                <a:cubicBezTo>
                  <a:pt x="75" y="68"/>
                  <a:pt x="70" y="73"/>
                  <a:pt x="6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8" y="73"/>
                  <a:pt x="3" y="68"/>
                  <a:pt x="3" y="62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5"/>
                  <a:pt x="4" y="33"/>
                  <a:pt x="5" y="31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73" y="32"/>
                  <a:pt x="73" y="32"/>
                  <a:pt x="73" y="32"/>
                </a:cubicBezTo>
                <a:cubicBezTo>
                  <a:pt x="74" y="33"/>
                  <a:pt x="75" y="35"/>
                  <a:pt x="75" y="37"/>
                </a:cubicBezTo>
                <a:lnTo>
                  <a:pt x="75" y="62"/>
                </a:lnTo>
                <a:close/>
                <a:moveTo>
                  <a:pt x="57" y="51"/>
                </a:moveTo>
                <a:cubicBezTo>
                  <a:pt x="56" y="51"/>
                  <a:pt x="56" y="51"/>
                  <a:pt x="55" y="51"/>
                </a:cubicBezTo>
                <a:cubicBezTo>
                  <a:pt x="55" y="52"/>
                  <a:pt x="55" y="53"/>
                  <a:pt x="55" y="53"/>
                </a:cubicBezTo>
                <a:cubicBezTo>
                  <a:pt x="60" y="58"/>
                  <a:pt x="65" y="64"/>
                  <a:pt x="70" y="68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3" y="68"/>
                  <a:pt x="73" y="67"/>
                  <a:pt x="72" y="67"/>
                </a:cubicBezTo>
                <a:cubicBezTo>
                  <a:pt x="67" y="62"/>
                  <a:pt x="62" y="56"/>
                  <a:pt x="57" y="51"/>
                </a:cubicBezTo>
                <a:close/>
                <a:moveTo>
                  <a:pt x="21" y="52"/>
                </a:moveTo>
                <a:cubicBezTo>
                  <a:pt x="16" y="57"/>
                  <a:pt x="11" y="61"/>
                  <a:pt x="6" y="66"/>
                </a:cubicBezTo>
                <a:cubicBezTo>
                  <a:pt x="6" y="67"/>
                  <a:pt x="6" y="68"/>
                  <a:pt x="6" y="68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8"/>
                  <a:pt x="8" y="68"/>
                  <a:pt x="8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3" y="63"/>
                  <a:pt x="17" y="59"/>
                  <a:pt x="22" y="54"/>
                </a:cubicBezTo>
                <a:cubicBezTo>
                  <a:pt x="23" y="53"/>
                  <a:pt x="23" y="52"/>
                  <a:pt x="22" y="52"/>
                </a:cubicBezTo>
                <a:cubicBezTo>
                  <a:pt x="22" y="51"/>
                  <a:pt x="21" y="51"/>
                  <a:pt x="21" y="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92" name="Freeform 79"/>
          <p:cNvSpPr>
            <a:spLocks noEditPoints="1"/>
          </p:cNvSpPr>
          <p:nvPr/>
        </p:nvSpPr>
        <p:spPr bwMode="auto">
          <a:xfrm>
            <a:off x="3115163" y="3333897"/>
            <a:ext cx="652463" cy="646113"/>
          </a:xfrm>
          <a:custGeom>
            <a:avLst/>
            <a:gdLst>
              <a:gd name="T0" fmla="*/ 37 w 75"/>
              <a:gd name="T1" fmla="*/ 0 h 74"/>
              <a:gd name="T2" fmla="*/ 0 w 75"/>
              <a:gd name="T3" fmla="*/ 37 h 74"/>
              <a:gd name="T4" fmla="*/ 37 w 75"/>
              <a:gd name="T5" fmla="*/ 74 h 74"/>
              <a:gd name="T6" fmla="*/ 75 w 75"/>
              <a:gd name="T7" fmla="*/ 37 h 74"/>
              <a:gd name="T8" fmla="*/ 37 w 75"/>
              <a:gd name="T9" fmla="*/ 0 h 74"/>
              <a:gd name="T10" fmla="*/ 37 w 75"/>
              <a:gd name="T11" fmla="*/ 68 h 74"/>
              <a:gd name="T12" fmla="*/ 5 w 75"/>
              <a:gd name="T13" fmla="*/ 37 h 74"/>
              <a:gd name="T14" fmla="*/ 37 w 75"/>
              <a:gd name="T15" fmla="*/ 6 h 74"/>
              <a:gd name="T16" fmla="*/ 69 w 75"/>
              <a:gd name="T17" fmla="*/ 37 h 74"/>
              <a:gd name="T18" fmla="*/ 69 w 75"/>
              <a:gd name="T19" fmla="*/ 37 h 74"/>
              <a:gd name="T20" fmla="*/ 37 w 75"/>
              <a:gd name="T21" fmla="*/ 68 h 74"/>
              <a:gd name="T22" fmla="*/ 42 w 75"/>
              <a:gd name="T23" fmla="*/ 20 h 74"/>
              <a:gd name="T24" fmla="*/ 35 w 75"/>
              <a:gd name="T25" fmla="*/ 20 h 74"/>
              <a:gd name="T26" fmla="*/ 34 w 75"/>
              <a:gd name="T27" fmla="*/ 22 h 74"/>
              <a:gd name="T28" fmla="*/ 32 w 75"/>
              <a:gd name="T29" fmla="*/ 23 h 74"/>
              <a:gd name="T30" fmla="*/ 30 w 75"/>
              <a:gd name="T31" fmla="*/ 24 h 74"/>
              <a:gd name="T32" fmla="*/ 27 w 75"/>
              <a:gd name="T33" fmla="*/ 24 h 74"/>
              <a:gd name="T34" fmla="*/ 27 w 75"/>
              <a:gd name="T35" fmla="*/ 29 h 74"/>
              <a:gd name="T36" fmla="*/ 34 w 75"/>
              <a:gd name="T37" fmla="*/ 29 h 74"/>
              <a:gd name="T38" fmla="*/ 34 w 75"/>
              <a:gd name="T39" fmla="*/ 46 h 74"/>
              <a:gd name="T40" fmla="*/ 27 w 75"/>
              <a:gd name="T41" fmla="*/ 46 h 74"/>
              <a:gd name="T42" fmla="*/ 27 w 75"/>
              <a:gd name="T43" fmla="*/ 52 h 74"/>
              <a:gd name="T44" fmla="*/ 49 w 75"/>
              <a:gd name="T45" fmla="*/ 52 h 74"/>
              <a:gd name="T46" fmla="*/ 49 w 75"/>
              <a:gd name="T47" fmla="*/ 46 h 74"/>
              <a:gd name="T48" fmla="*/ 42 w 75"/>
              <a:gd name="T49" fmla="*/ 46 h 74"/>
              <a:gd name="T50" fmla="*/ 42 w 75"/>
              <a:gd name="T51" fmla="*/ 2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74">
                <a:moveTo>
                  <a:pt x="37" y="0"/>
                </a:moveTo>
                <a:cubicBezTo>
                  <a:pt x="16" y="0"/>
                  <a:pt x="0" y="17"/>
                  <a:pt x="0" y="37"/>
                </a:cubicBezTo>
                <a:cubicBezTo>
                  <a:pt x="0" y="57"/>
                  <a:pt x="16" y="74"/>
                  <a:pt x="37" y="74"/>
                </a:cubicBezTo>
                <a:cubicBezTo>
                  <a:pt x="58" y="74"/>
                  <a:pt x="75" y="57"/>
                  <a:pt x="75" y="37"/>
                </a:cubicBezTo>
                <a:cubicBezTo>
                  <a:pt x="75" y="17"/>
                  <a:pt x="58" y="0"/>
                  <a:pt x="37" y="0"/>
                </a:cubicBezTo>
                <a:close/>
                <a:moveTo>
                  <a:pt x="37" y="68"/>
                </a:moveTo>
                <a:cubicBezTo>
                  <a:pt x="19" y="68"/>
                  <a:pt x="5" y="54"/>
                  <a:pt x="5" y="37"/>
                </a:cubicBezTo>
                <a:cubicBezTo>
                  <a:pt x="5" y="20"/>
                  <a:pt x="19" y="6"/>
                  <a:pt x="37" y="6"/>
                </a:cubicBezTo>
                <a:cubicBezTo>
                  <a:pt x="55" y="6"/>
                  <a:pt x="69" y="20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54"/>
                  <a:pt x="55" y="68"/>
                  <a:pt x="37" y="68"/>
                </a:cubicBezTo>
                <a:close/>
                <a:moveTo>
                  <a:pt x="42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4" y="22"/>
                </a:cubicBezTo>
                <a:cubicBezTo>
                  <a:pt x="34" y="22"/>
                  <a:pt x="33" y="23"/>
                  <a:pt x="32" y="23"/>
                </a:cubicBezTo>
                <a:cubicBezTo>
                  <a:pt x="32" y="24"/>
                  <a:pt x="31" y="24"/>
                  <a:pt x="30" y="24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46"/>
                  <a:pt x="34" y="46"/>
                  <a:pt x="34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52"/>
                  <a:pt x="27" y="52"/>
                  <a:pt x="27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46"/>
                  <a:pt x="49" y="46"/>
                  <a:pt x="49" y="46"/>
                </a:cubicBezTo>
                <a:cubicBezTo>
                  <a:pt x="42" y="46"/>
                  <a:pt x="42" y="46"/>
                  <a:pt x="42" y="46"/>
                </a:cubicBezTo>
                <a:lnTo>
                  <a:pt x="42" y="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4072427" y="3395809"/>
            <a:ext cx="782639" cy="523875"/>
            <a:chOff x="4002088" y="3100388"/>
            <a:chExt cx="782638" cy="523875"/>
          </a:xfrm>
          <a:solidFill>
            <a:schemeClr val="bg1">
              <a:lumMod val="50000"/>
            </a:schemeClr>
          </a:solidFill>
        </p:grpSpPr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4002088" y="3100388"/>
              <a:ext cx="782638" cy="523875"/>
            </a:xfrm>
            <a:custGeom>
              <a:avLst/>
              <a:gdLst>
                <a:gd name="T0" fmla="*/ 83 w 90"/>
                <a:gd name="T1" fmla="*/ 0 h 60"/>
                <a:gd name="T2" fmla="*/ 7 w 90"/>
                <a:gd name="T3" fmla="*/ 0 h 60"/>
                <a:gd name="T4" fmla="*/ 0 w 90"/>
                <a:gd name="T5" fmla="*/ 7 h 60"/>
                <a:gd name="T6" fmla="*/ 0 w 90"/>
                <a:gd name="T7" fmla="*/ 53 h 60"/>
                <a:gd name="T8" fmla="*/ 7 w 90"/>
                <a:gd name="T9" fmla="*/ 60 h 60"/>
                <a:gd name="T10" fmla="*/ 83 w 90"/>
                <a:gd name="T11" fmla="*/ 60 h 60"/>
                <a:gd name="T12" fmla="*/ 90 w 90"/>
                <a:gd name="T13" fmla="*/ 53 h 60"/>
                <a:gd name="T14" fmla="*/ 90 w 90"/>
                <a:gd name="T15" fmla="*/ 7 h 60"/>
                <a:gd name="T16" fmla="*/ 83 w 90"/>
                <a:gd name="T17" fmla="*/ 0 h 60"/>
                <a:gd name="T18" fmla="*/ 7 w 90"/>
                <a:gd name="T19" fmla="*/ 6 h 60"/>
                <a:gd name="T20" fmla="*/ 83 w 90"/>
                <a:gd name="T21" fmla="*/ 6 h 60"/>
                <a:gd name="T22" fmla="*/ 84 w 90"/>
                <a:gd name="T23" fmla="*/ 7 h 60"/>
                <a:gd name="T24" fmla="*/ 84 w 90"/>
                <a:gd name="T25" fmla="*/ 13 h 60"/>
                <a:gd name="T26" fmla="*/ 7 w 90"/>
                <a:gd name="T27" fmla="*/ 13 h 60"/>
                <a:gd name="T28" fmla="*/ 7 w 90"/>
                <a:gd name="T29" fmla="*/ 7 h 60"/>
                <a:gd name="T30" fmla="*/ 7 w 90"/>
                <a:gd name="T31" fmla="*/ 6 h 60"/>
                <a:gd name="T32" fmla="*/ 83 w 90"/>
                <a:gd name="T33" fmla="*/ 54 h 60"/>
                <a:gd name="T34" fmla="*/ 7 w 90"/>
                <a:gd name="T35" fmla="*/ 54 h 60"/>
                <a:gd name="T36" fmla="*/ 7 w 90"/>
                <a:gd name="T37" fmla="*/ 53 h 60"/>
                <a:gd name="T38" fmla="*/ 7 w 90"/>
                <a:gd name="T39" fmla="*/ 28 h 60"/>
                <a:gd name="T40" fmla="*/ 84 w 90"/>
                <a:gd name="T41" fmla="*/ 28 h 60"/>
                <a:gd name="T42" fmla="*/ 84 w 90"/>
                <a:gd name="T43" fmla="*/ 53 h 60"/>
                <a:gd name="T44" fmla="*/ 83 w 90"/>
                <a:gd name="T45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60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4" y="60"/>
                    <a:pt x="7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7" y="60"/>
                    <a:pt x="90" y="57"/>
                    <a:pt x="90" y="53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3"/>
                    <a:pt x="87" y="0"/>
                    <a:pt x="83" y="0"/>
                  </a:cubicBezTo>
                  <a:close/>
                  <a:moveTo>
                    <a:pt x="7" y="6"/>
                  </a:move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4" y="7"/>
                    <a:pt x="84" y="7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lose/>
                  <a:moveTo>
                    <a:pt x="83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3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4"/>
                    <a:pt x="83" y="54"/>
                    <a:pt x="8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5" name="Freeform 81"/>
            <p:cNvSpPr/>
            <p:nvPr/>
          </p:nvSpPr>
          <p:spPr bwMode="auto">
            <a:xfrm>
              <a:off x="40894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6" name="Freeform 82"/>
            <p:cNvSpPr/>
            <p:nvPr/>
          </p:nvSpPr>
          <p:spPr bwMode="auto">
            <a:xfrm>
              <a:off x="41243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7" name="Freeform 83"/>
            <p:cNvSpPr/>
            <p:nvPr/>
          </p:nvSpPr>
          <p:spPr bwMode="auto">
            <a:xfrm>
              <a:off x="41592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8" name="Freeform 84"/>
            <p:cNvSpPr/>
            <p:nvPr/>
          </p:nvSpPr>
          <p:spPr bwMode="auto">
            <a:xfrm>
              <a:off x="419417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99" name="Freeform 85"/>
            <p:cNvSpPr/>
            <p:nvPr/>
          </p:nvSpPr>
          <p:spPr bwMode="auto">
            <a:xfrm>
              <a:off x="42195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6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0" name="Freeform 86"/>
            <p:cNvSpPr/>
            <p:nvPr/>
          </p:nvSpPr>
          <p:spPr bwMode="auto">
            <a:xfrm>
              <a:off x="425450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1" name="Freeform 87"/>
            <p:cNvSpPr/>
            <p:nvPr/>
          </p:nvSpPr>
          <p:spPr bwMode="auto">
            <a:xfrm>
              <a:off x="4289425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2" name="Freeform 88"/>
            <p:cNvSpPr/>
            <p:nvPr/>
          </p:nvSpPr>
          <p:spPr bwMode="auto">
            <a:xfrm>
              <a:off x="4324350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3" name="Freeform 89"/>
            <p:cNvSpPr/>
            <p:nvPr/>
          </p:nvSpPr>
          <p:spPr bwMode="auto">
            <a:xfrm>
              <a:off x="43497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4" name="Freeform 90"/>
            <p:cNvSpPr/>
            <p:nvPr/>
          </p:nvSpPr>
          <p:spPr bwMode="auto">
            <a:xfrm>
              <a:off x="43846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5" name="Freeform 91"/>
            <p:cNvSpPr/>
            <p:nvPr/>
          </p:nvSpPr>
          <p:spPr bwMode="auto">
            <a:xfrm>
              <a:off x="441960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6" name="Freeform 92"/>
            <p:cNvSpPr/>
            <p:nvPr/>
          </p:nvSpPr>
          <p:spPr bwMode="auto">
            <a:xfrm>
              <a:off x="4446588" y="3405188"/>
              <a:ext cx="17463" cy="34925"/>
            </a:xfrm>
            <a:custGeom>
              <a:avLst/>
              <a:gdLst>
                <a:gd name="T0" fmla="*/ 11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11 w 11"/>
                <a:gd name="T15" fmla="*/ 22 h 22"/>
                <a:gd name="T16" fmla="*/ 11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7" name="Freeform 93"/>
            <p:cNvSpPr/>
            <p:nvPr/>
          </p:nvSpPr>
          <p:spPr bwMode="auto">
            <a:xfrm>
              <a:off x="447992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8" name="Freeform 94"/>
            <p:cNvSpPr/>
            <p:nvPr/>
          </p:nvSpPr>
          <p:spPr bwMode="auto">
            <a:xfrm>
              <a:off x="4514850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09" name="Freeform 95"/>
            <p:cNvSpPr/>
            <p:nvPr/>
          </p:nvSpPr>
          <p:spPr bwMode="auto">
            <a:xfrm>
              <a:off x="4549775" y="3405188"/>
              <a:ext cx="17463" cy="34925"/>
            </a:xfrm>
            <a:custGeom>
              <a:avLst/>
              <a:gdLst>
                <a:gd name="T0" fmla="*/ 6 w 11"/>
                <a:gd name="T1" fmla="*/ 6 h 22"/>
                <a:gd name="T2" fmla="*/ 6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6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6 w 11"/>
                <a:gd name="T15" fmla="*/ 22 h 22"/>
                <a:gd name="T16" fmla="*/ 6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0" name="Freeform 96"/>
            <p:cNvSpPr/>
            <p:nvPr/>
          </p:nvSpPr>
          <p:spPr bwMode="auto">
            <a:xfrm>
              <a:off x="457676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5 w 11"/>
                <a:gd name="T5" fmla="*/ 6 h 22"/>
                <a:gd name="T6" fmla="*/ 0 w 11"/>
                <a:gd name="T7" fmla="*/ 6 h 22"/>
                <a:gd name="T8" fmla="*/ 11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1" name="Freeform 97"/>
            <p:cNvSpPr/>
            <p:nvPr/>
          </p:nvSpPr>
          <p:spPr bwMode="auto">
            <a:xfrm>
              <a:off x="461168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2" name="Freeform 98"/>
            <p:cNvSpPr/>
            <p:nvPr/>
          </p:nvSpPr>
          <p:spPr bwMode="auto">
            <a:xfrm>
              <a:off x="4646613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3" name="Freeform 99"/>
            <p:cNvSpPr/>
            <p:nvPr/>
          </p:nvSpPr>
          <p:spPr bwMode="auto">
            <a:xfrm>
              <a:off x="4681538" y="3405188"/>
              <a:ext cx="17463" cy="34925"/>
            </a:xfrm>
            <a:custGeom>
              <a:avLst/>
              <a:gdLst>
                <a:gd name="T0" fmla="*/ 5 w 11"/>
                <a:gd name="T1" fmla="*/ 6 h 22"/>
                <a:gd name="T2" fmla="*/ 5 w 11"/>
                <a:gd name="T3" fmla="*/ 6 h 22"/>
                <a:gd name="T4" fmla="*/ 0 w 11"/>
                <a:gd name="T5" fmla="*/ 6 h 22"/>
                <a:gd name="T6" fmla="*/ 0 w 11"/>
                <a:gd name="T7" fmla="*/ 6 h 22"/>
                <a:gd name="T8" fmla="*/ 5 w 11"/>
                <a:gd name="T9" fmla="*/ 0 h 22"/>
                <a:gd name="T10" fmla="*/ 11 w 11"/>
                <a:gd name="T11" fmla="*/ 0 h 22"/>
                <a:gd name="T12" fmla="*/ 11 w 11"/>
                <a:gd name="T13" fmla="*/ 22 h 22"/>
                <a:gd name="T14" fmla="*/ 5 w 11"/>
                <a:gd name="T15" fmla="*/ 22 h 22"/>
                <a:gd name="T16" fmla="*/ 5 w 11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2"/>
                  </a:lnTo>
                  <a:lnTo>
                    <a:pt x="5" y="22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4" name="Freeform 100"/>
            <p:cNvSpPr/>
            <p:nvPr/>
          </p:nvSpPr>
          <p:spPr bwMode="auto">
            <a:xfrm>
              <a:off x="40894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5" name="Freeform 101"/>
            <p:cNvSpPr/>
            <p:nvPr/>
          </p:nvSpPr>
          <p:spPr bwMode="auto">
            <a:xfrm>
              <a:off x="41243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6" name="Freeform 102"/>
            <p:cNvSpPr/>
            <p:nvPr/>
          </p:nvSpPr>
          <p:spPr bwMode="auto">
            <a:xfrm>
              <a:off x="41592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7" name="Freeform 103"/>
            <p:cNvSpPr/>
            <p:nvPr/>
          </p:nvSpPr>
          <p:spPr bwMode="auto">
            <a:xfrm>
              <a:off x="419417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8" name="Freeform 104"/>
            <p:cNvSpPr/>
            <p:nvPr/>
          </p:nvSpPr>
          <p:spPr bwMode="auto">
            <a:xfrm>
              <a:off x="42195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6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19" name="Freeform 105"/>
            <p:cNvSpPr/>
            <p:nvPr/>
          </p:nvSpPr>
          <p:spPr bwMode="auto">
            <a:xfrm>
              <a:off x="425450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0" name="Freeform 106"/>
            <p:cNvSpPr/>
            <p:nvPr/>
          </p:nvSpPr>
          <p:spPr bwMode="auto">
            <a:xfrm>
              <a:off x="4289425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1" name="Freeform 107"/>
            <p:cNvSpPr/>
            <p:nvPr/>
          </p:nvSpPr>
          <p:spPr bwMode="auto">
            <a:xfrm>
              <a:off x="4324350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2" name="Freeform 108"/>
            <p:cNvSpPr/>
            <p:nvPr/>
          </p:nvSpPr>
          <p:spPr bwMode="auto">
            <a:xfrm>
              <a:off x="43497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3" name="Freeform 109"/>
            <p:cNvSpPr/>
            <p:nvPr/>
          </p:nvSpPr>
          <p:spPr bwMode="auto">
            <a:xfrm>
              <a:off x="43846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4" name="Freeform 110"/>
            <p:cNvSpPr/>
            <p:nvPr/>
          </p:nvSpPr>
          <p:spPr bwMode="auto">
            <a:xfrm>
              <a:off x="441960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5" name="Freeform 111"/>
            <p:cNvSpPr/>
            <p:nvPr/>
          </p:nvSpPr>
          <p:spPr bwMode="auto">
            <a:xfrm>
              <a:off x="4446588" y="3475038"/>
              <a:ext cx="17463" cy="44450"/>
            </a:xfrm>
            <a:custGeom>
              <a:avLst/>
              <a:gdLst>
                <a:gd name="T0" fmla="*/ 11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11 w 11"/>
                <a:gd name="T15" fmla="*/ 28 h 28"/>
                <a:gd name="T16" fmla="*/ 11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11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6" name="Freeform 112"/>
            <p:cNvSpPr/>
            <p:nvPr/>
          </p:nvSpPr>
          <p:spPr bwMode="auto">
            <a:xfrm>
              <a:off x="447992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7" name="Freeform 113"/>
            <p:cNvSpPr/>
            <p:nvPr/>
          </p:nvSpPr>
          <p:spPr bwMode="auto">
            <a:xfrm>
              <a:off x="4514850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8" name="Freeform 114"/>
            <p:cNvSpPr/>
            <p:nvPr/>
          </p:nvSpPr>
          <p:spPr bwMode="auto">
            <a:xfrm>
              <a:off x="4549775" y="3475038"/>
              <a:ext cx="17463" cy="44450"/>
            </a:xfrm>
            <a:custGeom>
              <a:avLst/>
              <a:gdLst>
                <a:gd name="T0" fmla="*/ 6 w 11"/>
                <a:gd name="T1" fmla="*/ 6 h 28"/>
                <a:gd name="T2" fmla="*/ 6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6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6 w 11"/>
                <a:gd name="T15" fmla="*/ 28 h 28"/>
                <a:gd name="T16" fmla="*/ 6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6" y="6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6" y="28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29" name="Freeform 115"/>
            <p:cNvSpPr/>
            <p:nvPr/>
          </p:nvSpPr>
          <p:spPr bwMode="auto">
            <a:xfrm>
              <a:off x="457676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5 w 11"/>
                <a:gd name="T5" fmla="*/ 6 h 28"/>
                <a:gd name="T6" fmla="*/ 0 w 11"/>
                <a:gd name="T7" fmla="*/ 6 h 28"/>
                <a:gd name="T8" fmla="*/ 11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0" name="Freeform 116"/>
            <p:cNvSpPr/>
            <p:nvPr/>
          </p:nvSpPr>
          <p:spPr bwMode="auto">
            <a:xfrm>
              <a:off x="461168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1" name="Freeform 117"/>
            <p:cNvSpPr/>
            <p:nvPr/>
          </p:nvSpPr>
          <p:spPr bwMode="auto">
            <a:xfrm>
              <a:off x="4646613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2" name="Freeform 118"/>
            <p:cNvSpPr/>
            <p:nvPr/>
          </p:nvSpPr>
          <p:spPr bwMode="auto">
            <a:xfrm>
              <a:off x="4681538" y="3475038"/>
              <a:ext cx="17463" cy="44450"/>
            </a:xfrm>
            <a:custGeom>
              <a:avLst/>
              <a:gdLst>
                <a:gd name="T0" fmla="*/ 5 w 11"/>
                <a:gd name="T1" fmla="*/ 6 h 28"/>
                <a:gd name="T2" fmla="*/ 5 w 11"/>
                <a:gd name="T3" fmla="*/ 6 h 28"/>
                <a:gd name="T4" fmla="*/ 0 w 11"/>
                <a:gd name="T5" fmla="*/ 6 h 28"/>
                <a:gd name="T6" fmla="*/ 0 w 11"/>
                <a:gd name="T7" fmla="*/ 6 h 28"/>
                <a:gd name="T8" fmla="*/ 5 w 11"/>
                <a:gd name="T9" fmla="*/ 0 h 28"/>
                <a:gd name="T10" fmla="*/ 11 w 11"/>
                <a:gd name="T11" fmla="*/ 0 h 28"/>
                <a:gd name="T12" fmla="*/ 11 w 11"/>
                <a:gd name="T13" fmla="*/ 28 h 28"/>
                <a:gd name="T14" fmla="*/ 5 w 11"/>
                <a:gd name="T15" fmla="*/ 28 h 28"/>
                <a:gd name="T16" fmla="*/ 5 w 11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8">
                  <a:moveTo>
                    <a:pt x="5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1" y="28"/>
                  </a:lnTo>
                  <a:lnTo>
                    <a:pt x="5" y="28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519139" y="1571772"/>
            <a:ext cx="565151" cy="506413"/>
            <a:chOff x="9448800" y="1276351"/>
            <a:chExt cx="565150" cy="506413"/>
          </a:xfrm>
          <a:solidFill>
            <a:schemeClr val="bg1">
              <a:lumMod val="50000"/>
            </a:schemeClr>
          </a:solidFill>
        </p:grpSpPr>
        <p:sp>
          <p:nvSpPr>
            <p:cNvPr id="134" name="Freeform 119"/>
            <p:cNvSpPr/>
            <p:nvPr/>
          </p:nvSpPr>
          <p:spPr bwMode="auto">
            <a:xfrm>
              <a:off x="9848850" y="1293813"/>
              <a:ext cx="165100" cy="471488"/>
            </a:xfrm>
            <a:custGeom>
              <a:avLst/>
              <a:gdLst>
                <a:gd name="T0" fmla="*/ 15 w 19"/>
                <a:gd name="T1" fmla="*/ 27 h 54"/>
                <a:gd name="T2" fmla="*/ 0 w 19"/>
                <a:gd name="T3" fmla="*/ 3 h 54"/>
                <a:gd name="T4" fmla="*/ 2 w 19"/>
                <a:gd name="T5" fmla="*/ 0 h 54"/>
                <a:gd name="T6" fmla="*/ 19 w 19"/>
                <a:gd name="T7" fmla="*/ 27 h 54"/>
                <a:gd name="T8" fmla="*/ 1 w 19"/>
                <a:gd name="T9" fmla="*/ 54 h 54"/>
                <a:gd name="T10" fmla="*/ 0 w 19"/>
                <a:gd name="T11" fmla="*/ 51 h 54"/>
                <a:gd name="T12" fmla="*/ 15 w 19"/>
                <a:gd name="T1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15" y="27"/>
                  </a:moveTo>
                  <a:cubicBezTo>
                    <a:pt x="15" y="16"/>
                    <a:pt x="9" y="7"/>
                    <a:pt x="0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5"/>
                    <a:pt x="19" y="15"/>
                    <a:pt x="19" y="27"/>
                  </a:cubicBezTo>
                  <a:cubicBezTo>
                    <a:pt x="19" y="39"/>
                    <a:pt x="11" y="49"/>
                    <a:pt x="1" y="5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7"/>
                    <a:pt x="15" y="38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5" name="Freeform 120"/>
            <p:cNvSpPr/>
            <p:nvPr/>
          </p:nvSpPr>
          <p:spPr bwMode="auto">
            <a:xfrm>
              <a:off x="9788525" y="1336676"/>
              <a:ext cx="147638" cy="384175"/>
            </a:xfrm>
            <a:custGeom>
              <a:avLst/>
              <a:gdLst>
                <a:gd name="T0" fmla="*/ 14 w 17"/>
                <a:gd name="T1" fmla="*/ 22 h 44"/>
                <a:gd name="T2" fmla="*/ 1 w 17"/>
                <a:gd name="T3" fmla="*/ 3 h 44"/>
                <a:gd name="T4" fmla="*/ 2 w 17"/>
                <a:gd name="T5" fmla="*/ 0 h 44"/>
                <a:gd name="T6" fmla="*/ 17 w 17"/>
                <a:gd name="T7" fmla="*/ 22 h 44"/>
                <a:gd name="T8" fmla="*/ 2 w 17"/>
                <a:gd name="T9" fmla="*/ 44 h 44"/>
                <a:gd name="T10" fmla="*/ 0 w 17"/>
                <a:gd name="T11" fmla="*/ 41 h 44"/>
                <a:gd name="T12" fmla="*/ 14 w 17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4">
                  <a:moveTo>
                    <a:pt x="14" y="22"/>
                  </a:moveTo>
                  <a:cubicBezTo>
                    <a:pt x="14" y="13"/>
                    <a:pt x="8" y="6"/>
                    <a:pt x="1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3"/>
                    <a:pt x="17" y="12"/>
                    <a:pt x="17" y="22"/>
                  </a:cubicBezTo>
                  <a:cubicBezTo>
                    <a:pt x="17" y="32"/>
                    <a:pt x="11" y="41"/>
                    <a:pt x="2" y="4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38"/>
                    <a:pt x="14" y="31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6" name="Freeform 121"/>
            <p:cNvSpPr/>
            <p:nvPr/>
          </p:nvSpPr>
          <p:spPr bwMode="auto">
            <a:xfrm>
              <a:off x="9571038" y="1276351"/>
              <a:ext cx="165100" cy="506413"/>
            </a:xfrm>
            <a:custGeom>
              <a:avLst/>
              <a:gdLst>
                <a:gd name="T0" fmla="*/ 0 w 104"/>
                <a:gd name="T1" fmla="*/ 93 h 319"/>
                <a:gd name="T2" fmla="*/ 0 w 104"/>
                <a:gd name="T3" fmla="*/ 225 h 319"/>
                <a:gd name="T4" fmla="*/ 66 w 104"/>
                <a:gd name="T5" fmla="*/ 280 h 319"/>
                <a:gd name="T6" fmla="*/ 66 w 104"/>
                <a:gd name="T7" fmla="*/ 165 h 319"/>
                <a:gd name="T8" fmla="*/ 77 w 104"/>
                <a:gd name="T9" fmla="*/ 165 h 319"/>
                <a:gd name="T10" fmla="*/ 77 w 104"/>
                <a:gd name="T11" fmla="*/ 291 h 319"/>
                <a:gd name="T12" fmla="*/ 104 w 104"/>
                <a:gd name="T13" fmla="*/ 319 h 319"/>
                <a:gd name="T14" fmla="*/ 104 w 104"/>
                <a:gd name="T15" fmla="*/ 0 h 319"/>
                <a:gd name="T16" fmla="*/ 0 w 104"/>
                <a:gd name="T17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319">
                  <a:moveTo>
                    <a:pt x="0" y="93"/>
                  </a:moveTo>
                  <a:lnTo>
                    <a:pt x="0" y="225"/>
                  </a:lnTo>
                  <a:lnTo>
                    <a:pt x="66" y="280"/>
                  </a:lnTo>
                  <a:lnTo>
                    <a:pt x="66" y="165"/>
                  </a:lnTo>
                  <a:lnTo>
                    <a:pt x="77" y="165"/>
                  </a:lnTo>
                  <a:lnTo>
                    <a:pt x="77" y="291"/>
                  </a:lnTo>
                  <a:lnTo>
                    <a:pt x="104" y="319"/>
                  </a:lnTo>
                  <a:lnTo>
                    <a:pt x="104" y="0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37" name="Freeform 122"/>
            <p:cNvSpPr/>
            <p:nvPr/>
          </p:nvSpPr>
          <p:spPr bwMode="auto">
            <a:xfrm>
              <a:off x="9448800" y="1433513"/>
              <a:ext cx="96838" cy="192088"/>
            </a:xfrm>
            <a:custGeom>
              <a:avLst/>
              <a:gdLst>
                <a:gd name="T0" fmla="*/ 0 w 61"/>
                <a:gd name="T1" fmla="*/ 0 h 121"/>
                <a:gd name="T2" fmla="*/ 0 w 61"/>
                <a:gd name="T3" fmla="*/ 121 h 121"/>
                <a:gd name="T4" fmla="*/ 33 w 61"/>
                <a:gd name="T5" fmla="*/ 121 h 121"/>
                <a:gd name="T6" fmla="*/ 33 w 61"/>
                <a:gd name="T7" fmla="*/ 55 h 121"/>
                <a:gd name="T8" fmla="*/ 44 w 61"/>
                <a:gd name="T9" fmla="*/ 55 h 121"/>
                <a:gd name="T10" fmla="*/ 44 w 61"/>
                <a:gd name="T11" fmla="*/ 121 h 121"/>
                <a:gd name="T12" fmla="*/ 61 w 61"/>
                <a:gd name="T13" fmla="*/ 121 h 121"/>
                <a:gd name="T14" fmla="*/ 61 w 61"/>
                <a:gd name="T15" fmla="*/ 0 h 121"/>
                <a:gd name="T16" fmla="*/ 0 w 6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1">
                  <a:moveTo>
                    <a:pt x="0" y="0"/>
                  </a:moveTo>
                  <a:lnTo>
                    <a:pt x="0" y="121"/>
                  </a:lnTo>
                  <a:lnTo>
                    <a:pt x="33" y="121"/>
                  </a:lnTo>
                  <a:lnTo>
                    <a:pt x="33" y="55"/>
                  </a:lnTo>
                  <a:lnTo>
                    <a:pt x="44" y="55"/>
                  </a:lnTo>
                  <a:lnTo>
                    <a:pt x="44" y="121"/>
                  </a:lnTo>
                  <a:lnTo>
                    <a:pt x="61" y="121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8561876" y="1544784"/>
            <a:ext cx="417512" cy="558800"/>
            <a:chOff x="8491538" y="1249363"/>
            <a:chExt cx="417512" cy="558800"/>
          </a:xfrm>
          <a:solidFill>
            <a:schemeClr val="bg1">
              <a:lumMod val="50000"/>
            </a:schemeClr>
          </a:solidFill>
        </p:grpSpPr>
        <p:sp>
          <p:nvSpPr>
            <p:cNvPr id="139" name="Freeform 123"/>
            <p:cNvSpPr>
              <a:spLocks noEditPoints="1"/>
            </p:cNvSpPr>
            <p:nvPr/>
          </p:nvSpPr>
          <p:spPr bwMode="auto">
            <a:xfrm>
              <a:off x="8491538" y="1249363"/>
              <a:ext cx="374650" cy="558800"/>
            </a:xfrm>
            <a:custGeom>
              <a:avLst/>
              <a:gdLst>
                <a:gd name="T0" fmla="*/ 32 w 43"/>
                <a:gd name="T1" fmla="*/ 0 h 64"/>
                <a:gd name="T2" fmla="*/ 11 w 43"/>
                <a:gd name="T3" fmla="*/ 0 h 64"/>
                <a:gd name="T4" fmla="*/ 0 w 43"/>
                <a:gd name="T5" fmla="*/ 11 h 64"/>
                <a:gd name="T6" fmla="*/ 0 w 43"/>
                <a:gd name="T7" fmla="*/ 53 h 64"/>
                <a:gd name="T8" fmla="*/ 11 w 43"/>
                <a:gd name="T9" fmla="*/ 64 h 64"/>
                <a:gd name="T10" fmla="*/ 32 w 43"/>
                <a:gd name="T11" fmla="*/ 64 h 64"/>
                <a:gd name="T12" fmla="*/ 43 w 43"/>
                <a:gd name="T13" fmla="*/ 53 h 64"/>
                <a:gd name="T14" fmla="*/ 43 w 43"/>
                <a:gd name="T15" fmla="*/ 11 h 64"/>
                <a:gd name="T16" fmla="*/ 32 w 43"/>
                <a:gd name="T17" fmla="*/ 0 h 64"/>
                <a:gd name="T18" fmla="*/ 12 w 43"/>
                <a:gd name="T19" fmla="*/ 58 h 64"/>
                <a:gd name="T20" fmla="*/ 8 w 43"/>
                <a:gd name="T21" fmla="*/ 54 h 64"/>
                <a:gd name="T22" fmla="*/ 12 w 43"/>
                <a:gd name="T23" fmla="*/ 50 h 64"/>
                <a:gd name="T24" fmla="*/ 16 w 43"/>
                <a:gd name="T25" fmla="*/ 54 h 64"/>
                <a:gd name="T26" fmla="*/ 12 w 43"/>
                <a:gd name="T27" fmla="*/ 58 h 64"/>
                <a:gd name="T28" fmla="*/ 31 w 43"/>
                <a:gd name="T29" fmla="*/ 58 h 64"/>
                <a:gd name="T30" fmla="*/ 27 w 43"/>
                <a:gd name="T31" fmla="*/ 54 h 64"/>
                <a:gd name="T32" fmla="*/ 31 w 43"/>
                <a:gd name="T33" fmla="*/ 50 h 64"/>
                <a:gd name="T34" fmla="*/ 35 w 43"/>
                <a:gd name="T35" fmla="*/ 54 h 64"/>
                <a:gd name="T36" fmla="*/ 31 w 43"/>
                <a:gd name="T37" fmla="*/ 58 h 64"/>
                <a:gd name="T38" fmla="*/ 40 w 43"/>
                <a:gd name="T39" fmla="*/ 40 h 64"/>
                <a:gd name="T40" fmla="*/ 31 w 43"/>
                <a:gd name="T41" fmla="*/ 48 h 64"/>
                <a:gd name="T42" fmla="*/ 13 w 43"/>
                <a:gd name="T43" fmla="*/ 48 h 64"/>
                <a:gd name="T44" fmla="*/ 3 w 43"/>
                <a:gd name="T45" fmla="*/ 40 h 64"/>
                <a:gd name="T46" fmla="*/ 3 w 43"/>
                <a:gd name="T47" fmla="*/ 12 h 64"/>
                <a:gd name="T48" fmla="*/ 13 w 43"/>
                <a:gd name="T49" fmla="*/ 4 h 64"/>
                <a:gd name="T50" fmla="*/ 31 w 43"/>
                <a:gd name="T51" fmla="*/ 4 h 64"/>
                <a:gd name="T52" fmla="*/ 40 w 43"/>
                <a:gd name="T53" fmla="*/ 12 h 64"/>
                <a:gd name="T54" fmla="*/ 40 w 43"/>
                <a:gd name="T55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" h="64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8" y="64"/>
                    <a:pt x="43" y="59"/>
                    <a:pt x="43" y="53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38" y="0"/>
                    <a:pt x="32" y="0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52"/>
                    <a:pt x="10" y="50"/>
                    <a:pt x="12" y="50"/>
                  </a:cubicBezTo>
                  <a:cubicBezTo>
                    <a:pt x="14" y="50"/>
                    <a:pt x="16" y="52"/>
                    <a:pt x="16" y="54"/>
                  </a:cubicBezTo>
                  <a:cubicBezTo>
                    <a:pt x="16" y="56"/>
                    <a:pt x="14" y="58"/>
                    <a:pt x="12" y="58"/>
                  </a:cubicBezTo>
                  <a:close/>
                  <a:moveTo>
                    <a:pt x="31" y="58"/>
                  </a:moveTo>
                  <a:cubicBezTo>
                    <a:pt x="29" y="58"/>
                    <a:pt x="27" y="56"/>
                    <a:pt x="27" y="54"/>
                  </a:cubicBezTo>
                  <a:cubicBezTo>
                    <a:pt x="27" y="52"/>
                    <a:pt x="29" y="50"/>
                    <a:pt x="31" y="50"/>
                  </a:cubicBezTo>
                  <a:cubicBezTo>
                    <a:pt x="34" y="50"/>
                    <a:pt x="35" y="52"/>
                    <a:pt x="35" y="54"/>
                  </a:cubicBezTo>
                  <a:cubicBezTo>
                    <a:pt x="35" y="56"/>
                    <a:pt x="34" y="58"/>
                    <a:pt x="31" y="58"/>
                  </a:cubicBezTo>
                  <a:close/>
                  <a:moveTo>
                    <a:pt x="40" y="40"/>
                  </a:moveTo>
                  <a:cubicBezTo>
                    <a:pt x="40" y="45"/>
                    <a:pt x="36" y="48"/>
                    <a:pt x="31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7" y="48"/>
                    <a:pt x="3" y="45"/>
                    <a:pt x="3" y="4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7"/>
                    <a:pt x="7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6" y="4"/>
                    <a:pt x="40" y="7"/>
                    <a:pt x="40" y="12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0" name="Freeform 124"/>
            <p:cNvSpPr/>
            <p:nvPr/>
          </p:nvSpPr>
          <p:spPr bwMode="auto">
            <a:xfrm>
              <a:off x="8883650" y="1249363"/>
              <a:ext cx="25400" cy="558800"/>
            </a:xfrm>
            <a:custGeom>
              <a:avLst/>
              <a:gdLst>
                <a:gd name="T0" fmla="*/ 0 w 16"/>
                <a:gd name="T1" fmla="*/ 0 h 352"/>
                <a:gd name="T2" fmla="*/ 0 w 16"/>
                <a:gd name="T3" fmla="*/ 242 h 352"/>
                <a:gd name="T4" fmla="*/ 5 w 16"/>
                <a:gd name="T5" fmla="*/ 242 h 352"/>
                <a:gd name="T6" fmla="*/ 5 w 16"/>
                <a:gd name="T7" fmla="*/ 352 h 352"/>
                <a:gd name="T8" fmla="*/ 16 w 16"/>
                <a:gd name="T9" fmla="*/ 352 h 352"/>
                <a:gd name="T10" fmla="*/ 16 w 16"/>
                <a:gd name="T11" fmla="*/ 242 h 352"/>
                <a:gd name="T12" fmla="*/ 16 w 16"/>
                <a:gd name="T13" fmla="*/ 215 h 352"/>
                <a:gd name="T14" fmla="*/ 16 w 16"/>
                <a:gd name="T15" fmla="*/ 0 h 352"/>
                <a:gd name="T16" fmla="*/ 0 w 16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2">
                  <a:moveTo>
                    <a:pt x="0" y="0"/>
                  </a:moveTo>
                  <a:lnTo>
                    <a:pt x="0" y="242"/>
                  </a:lnTo>
                  <a:lnTo>
                    <a:pt x="5" y="242"/>
                  </a:lnTo>
                  <a:lnTo>
                    <a:pt x="5" y="352"/>
                  </a:lnTo>
                  <a:lnTo>
                    <a:pt x="16" y="352"/>
                  </a:lnTo>
                  <a:lnTo>
                    <a:pt x="16" y="242"/>
                  </a:lnTo>
                  <a:lnTo>
                    <a:pt x="16" y="215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141" name="Freeform 125"/>
          <p:cNvSpPr/>
          <p:nvPr/>
        </p:nvSpPr>
        <p:spPr bwMode="auto">
          <a:xfrm>
            <a:off x="8526951" y="2497284"/>
            <a:ext cx="496888" cy="479425"/>
          </a:xfrm>
          <a:custGeom>
            <a:avLst/>
            <a:gdLst>
              <a:gd name="T0" fmla="*/ 25 w 57"/>
              <a:gd name="T1" fmla="*/ 4 h 55"/>
              <a:gd name="T2" fmla="*/ 31 w 57"/>
              <a:gd name="T3" fmla="*/ 4 h 55"/>
              <a:gd name="T4" fmla="*/ 35 w 57"/>
              <a:gd name="T5" fmla="*/ 11 h 55"/>
              <a:gd name="T6" fmla="*/ 45 w 57"/>
              <a:gd name="T7" fmla="*/ 18 h 55"/>
              <a:gd name="T8" fmla="*/ 52 w 57"/>
              <a:gd name="T9" fmla="*/ 19 h 55"/>
              <a:gd name="T10" fmla="*/ 54 w 57"/>
              <a:gd name="T11" fmla="*/ 25 h 55"/>
              <a:gd name="T12" fmla="*/ 49 w 57"/>
              <a:gd name="T13" fmla="*/ 30 h 55"/>
              <a:gd name="T14" fmla="*/ 45 w 57"/>
              <a:gd name="T15" fmla="*/ 42 h 55"/>
              <a:gd name="T16" fmla="*/ 46 w 57"/>
              <a:gd name="T17" fmla="*/ 50 h 55"/>
              <a:gd name="T18" fmla="*/ 41 w 57"/>
              <a:gd name="T19" fmla="*/ 53 h 55"/>
              <a:gd name="T20" fmla="*/ 35 w 57"/>
              <a:gd name="T21" fmla="*/ 50 h 55"/>
              <a:gd name="T22" fmla="*/ 22 w 57"/>
              <a:gd name="T23" fmla="*/ 50 h 55"/>
              <a:gd name="T24" fmla="*/ 15 w 57"/>
              <a:gd name="T25" fmla="*/ 53 h 55"/>
              <a:gd name="T26" fmla="*/ 10 w 57"/>
              <a:gd name="T27" fmla="*/ 50 h 55"/>
              <a:gd name="T28" fmla="*/ 12 w 57"/>
              <a:gd name="T29" fmla="*/ 42 h 55"/>
              <a:gd name="T30" fmla="*/ 8 w 57"/>
              <a:gd name="T31" fmla="*/ 30 h 55"/>
              <a:gd name="T32" fmla="*/ 2 w 57"/>
              <a:gd name="T33" fmla="*/ 25 h 55"/>
              <a:gd name="T34" fmla="*/ 4 w 57"/>
              <a:gd name="T35" fmla="*/ 19 h 55"/>
              <a:gd name="T36" fmla="*/ 12 w 57"/>
              <a:gd name="T37" fmla="*/ 18 h 55"/>
              <a:gd name="T38" fmla="*/ 22 w 57"/>
              <a:gd name="T39" fmla="*/ 11 h 55"/>
              <a:gd name="T40" fmla="*/ 25 w 57"/>
              <a:gd name="T41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7" h="55">
                <a:moveTo>
                  <a:pt x="25" y="4"/>
                </a:moveTo>
                <a:cubicBezTo>
                  <a:pt x="27" y="0"/>
                  <a:pt x="30" y="0"/>
                  <a:pt x="31" y="4"/>
                </a:cubicBezTo>
                <a:cubicBezTo>
                  <a:pt x="35" y="11"/>
                  <a:pt x="35" y="11"/>
                  <a:pt x="35" y="11"/>
                </a:cubicBezTo>
                <a:cubicBezTo>
                  <a:pt x="37" y="14"/>
                  <a:pt x="41" y="18"/>
                  <a:pt x="45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20"/>
                  <a:pt x="57" y="22"/>
                  <a:pt x="54" y="25"/>
                </a:cubicBezTo>
                <a:cubicBezTo>
                  <a:pt x="49" y="30"/>
                  <a:pt x="49" y="30"/>
                  <a:pt x="49" y="30"/>
                </a:cubicBezTo>
                <a:cubicBezTo>
                  <a:pt x="46" y="33"/>
                  <a:pt x="44" y="38"/>
                  <a:pt x="45" y="42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54"/>
                  <a:pt x="45" y="55"/>
                  <a:pt x="41" y="53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8"/>
                  <a:pt x="26" y="48"/>
                  <a:pt x="22" y="50"/>
                </a:cubicBezTo>
                <a:cubicBezTo>
                  <a:pt x="15" y="53"/>
                  <a:pt x="15" y="53"/>
                  <a:pt x="15" y="53"/>
                </a:cubicBezTo>
                <a:cubicBezTo>
                  <a:pt x="12" y="55"/>
                  <a:pt x="10" y="54"/>
                  <a:pt x="10" y="50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1" y="33"/>
                  <a:pt x="8" y="3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2"/>
                  <a:pt x="0" y="20"/>
                  <a:pt x="4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16" y="18"/>
                  <a:pt x="20" y="14"/>
                  <a:pt x="22" y="11"/>
                </a:cubicBezTo>
                <a:lnTo>
                  <a:pt x="25" y="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142" name="Freeform 126"/>
          <p:cNvSpPr/>
          <p:nvPr/>
        </p:nvSpPr>
        <p:spPr bwMode="auto">
          <a:xfrm>
            <a:off x="7344263" y="2479823"/>
            <a:ext cx="557213" cy="514351"/>
          </a:xfrm>
          <a:custGeom>
            <a:avLst/>
            <a:gdLst>
              <a:gd name="T0" fmla="*/ 61 w 64"/>
              <a:gd name="T1" fmla="*/ 1 h 59"/>
              <a:gd name="T2" fmla="*/ 53 w 64"/>
              <a:gd name="T3" fmla="*/ 3 h 59"/>
              <a:gd name="T4" fmla="*/ 26 w 64"/>
              <a:gd name="T5" fmla="*/ 45 h 59"/>
              <a:gd name="T6" fmla="*/ 13 w 64"/>
              <a:gd name="T7" fmla="*/ 27 h 59"/>
              <a:gd name="T8" fmla="*/ 0 w 64"/>
              <a:gd name="T9" fmla="*/ 27 h 59"/>
              <a:gd name="T10" fmla="*/ 0 w 64"/>
              <a:gd name="T11" fmla="*/ 28 h 59"/>
              <a:gd name="T12" fmla="*/ 23 w 64"/>
              <a:gd name="T13" fmla="*/ 57 h 59"/>
              <a:gd name="T14" fmla="*/ 27 w 64"/>
              <a:gd name="T15" fmla="*/ 59 h 59"/>
              <a:gd name="T16" fmla="*/ 27 w 64"/>
              <a:gd name="T17" fmla="*/ 59 h 59"/>
              <a:gd name="T18" fmla="*/ 31 w 64"/>
              <a:gd name="T19" fmla="*/ 57 h 59"/>
              <a:gd name="T20" fmla="*/ 62 w 64"/>
              <a:gd name="T21" fmla="*/ 9 h 59"/>
              <a:gd name="T22" fmla="*/ 61 w 64"/>
              <a:gd name="T2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59">
                <a:moveTo>
                  <a:pt x="61" y="1"/>
                </a:moveTo>
                <a:cubicBezTo>
                  <a:pt x="58" y="0"/>
                  <a:pt x="55" y="0"/>
                  <a:pt x="53" y="3"/>
                </a:cubicBezTo>
                <a:cubicBezTo>
                  <a:pt x="26" y="45"/>
                  <a:pt x="26" y="45"/>
                  <a:pt x="26" y="45"/>
                </a:cubicBezTo>
                <a:cubicBezTo>
                  <a:pt x="13" y="27"/>
                  <a:pt x="13" y="27"/>
                  <a:pt x="13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23" y="57"/>
                  <a:pt x="23" y="57"/>
                  <a:pt x="23" y="57"/>
                </a:cubicBezTo>
                <a:cubicBezTo>
                  <a:pt x="24" y="58"/>
                  <a:pt x="25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58"/>
                  <a:pt x="31" y="57"/>
                </a:cubicBezTo>
                <a:cubicBezTo>
                  <a:pt x="62" y="9"/>
                  <a:pt x="62" y="9"/>
                  <a:pt x="62" y="9"/>
                </a:cubicBezTo>
                <a:cubicBezTo>
                  <a:pt x="64" y="6"/>
                  <a:pt x="63" y="3"/>
                  <a:pt x="61" y="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10651027" y="2470297"/>
            <a:ext cx="539751" cy="523875"/>
            <a:chOff x="10580688" y="2174876"/>
            <a:chExt cx="539750" cy="523875"/>
          </a:xfrm>
          <a:solidFill>
            <a:schemeClr val="bg1">
              <a:lumMod val="50000"/>
            </a:schemeClr>
          </a:solidFill>
        </p:grpSpPr>
        <p:sp>
          <p:nvSpPr>
            <p:cNvPr id="144" name="Freeform 127"/>
            <p:cNvSpPr/>
            <p:nvPr/>
          </p:nvSpPr>
          <p:spPr bwMode="auto">
            <a:xfrm>
              <a:off x="10885488" y="2471738"/>
              <a:ext cx="217488" cy="227013"/>
            </a:xfrm>
            <a:custGeom>
              <a:avLst/>
              <a:gdLst>
                <a:gd name="T0" fmla="*/ 25 w 25"/>
                <a:gd name="T1" fmla="*/ 3 h 26"/>
                <a:gd name="T2" fmla="*/ 20 w 25"/>
                <a:gd name="T3" fmla="*/ 6 h 26"/>
                <a:gd name="T4" fmla="*/ 7 w 25"/>
                <a:gd name="T5" fmla="*/ 6 h 26"/>
                <a:gd name="T6" fmla="*/ 7 w 25"/>
                <a:gd name="T7" fmla="*/ 0 h 26"/>
                <a:gd name="T8" fmla="*/ 0 w 25"/>
                <a:gd name="T9" fmla="*/ 13 h 26"/>
                <a:gd name="T10" fmla="*/ 7 w 25"/>
                <a:gd name="T11" fmla="*/ 26 h 26"/>
                <a:gd name="T12" fmla="*/ 7 w 25"/>
                <a:gd name="T13" fmla="*/ 19 h 26"/>
                <a:gd name="T14" fmla="*/ 14 w 25"/>
                <a:gd name="T15" fmla="*/ 19 h 26"/>
                <a:gd name="T16" fmla="*/ 25 w 25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5" y="3"/>
                  </a:moveTo>
                  <a:cubicBezTo>
                    <a:pt x="25" y="3"/>
                    <a:pt x="22" y="6"/>
                    <a:pt x="20" y="6"/>
                  </a:cubicBezTo>
                  <a:cubicBezTo>
                    <a:pt x="18" y="6"/>
                    <a:pt x="7" y="6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9" y="21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5" name="Freeform 128"/>
            <p:cNvSpPr/>
            <p:nvPr/>
          </p:nvSpPr>
          <p:spPr bwMode="auto">
            <a:xfrm>
              <a:off x="10945813" y="2322513"/>
              <a:ext cx="174625" cy="201613"/>
            </a:xfrm>
            <a:custGeom>
              <a:avLst/>
              <a:gdLst>
                <a:gd name="T0" fmla="*/ 0 w 20"/>
                <a:gd name="T1" fmla="*/ 6 h 23"/>
                <a:gd name="T2" fmla="*/ 11 w 20"/>
                <a:gd name="T3" fmla="*/ 0 h 23"/>
                <a:gd name="T4" fmla="*/ 18 w 20"/>
                <a:gd name="T5" fmla="*/ 12 h 23"/>
                <a:gd name="T6" fmla="*/ 16 w 20"/>
                <a:gd name="T7" fmla="*/ 20 h 23"/>
                <a:gd name="T8" fmla="*/ 7 w 20"/>
                <a:gd name="T9" fmla="*/ 18 h 23"/>
                <a:gd name="T10" fmla="*/ 0 w 20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0" y="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20" y="17"/>
                    <a:pt x="16" y="20"/>
                  </a:cubicBezTo>
                  <a:cubicBezTo>
                    <a:pt x="11" y="23"/>
                    <a:pt x="7" y="18"/>
                    <a:pt x="7" y="18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6" name="Freeform 129"/>
            <p:cNvSpPr/>
            <p:nvPr/>
          </p:nvSpPr>
          <p:spPr bwMode="auto">
            <a:xfrm>
              <a:off x="10580688" y="2374901"/>
              <a:ext cx="217488" cy="236538"/>
            </a:xfrm>
            <a:custGeom>
              <a:avLst/>
              <a:gdLst>
                <a:gd name="T0" fmla="*/ 13 w 25"/>
                <a:gd name="T1" fmla="*/ 27 h 27"/>
                <a:gd name="T2" fmla="*/ 12 w 25"/>
                <a:gd name="T3" fmla="*/ 21 h 27"/>
                <a:gd name="T4" fmla="*/ 19 w 25"/>
                <a:gd name="T5" fmla="*/ 10 h 27"/>
                <a:gd name="T6" fmla="*/ 25 w 25"/>
                <a:gd name="T7" fmla="*/ 13 h 27"/>
                <a:gd name="T8" fmla="*/ 17 w 25"/>
                <a:gd name="T9" fmla="*/ 1 h 27"/>
                <a:gd name="T10" fmla="*/ 2 w 25"/>
                <a:gd name="T11" fmla="*/ 0 h 27"/>
                <a:gd name="T12" fmla="*/ 8 w 25"/>
                <a:gd name="T13" fmla="*/ 3 h 27"/>
                <a:gd name="T14" fmla="*/ 5 w 25"/>
                <a:gd name="T15" fmla="*/ 9 h 27"/>
                <a:gd name="T16" fmla="*/ 13 w 2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13" y="27"/>
                  </a:moveTo>
                  <a:cubicBezTo>
                    <a:pt x="13" y="27"/>
                    <a:pt x="11" y="23"/>
                    <a:pt x="12" y="21"/>
                  </a:cubicBezTo>
                  <a:cubicBezTo>
                    <a:pt x="13" y="19"/>
                    <a:pt x="19" y="10"/>
                    <a:pt x="19" y="10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0" y="13"/>
                    <a:pt x="1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7" name="Freeform 130"/>
            <p:cNvSpPr/>
            <p:nvPr/>
          </p:nvSpPr>
          <p:spPr bwMode="auto">
            <a:xfrm>
              <a:off x="10701338" y="2541588"/>
              <a:ext cx="174625" cy="104775"/>
            </a:xfrm>
            <a:custGeom>
              <a:avLst/>
              <a:gdLst>
                <a:gd name="T0" fmla="*/ 20 w 20"/>
                <a:gd name="T1" fmla="*/ 0 h 12"/>
                <a:gd name="T2" fmla="*/ 20 w 20"/>
                <a:gd name="T3" fmla="*/ 12 h 12"/>
                <a:gd name="T4" fmla="*/ 7 w 20"/>
                <a:gd name="T5" fmla="*/ 12 h 12"/>
                <a:gd name="T6" fmla="*/ 1 w 20"/>
                <a:gd name="T7" fmla="*/ 6 h 12"/>
                <a:gd name="T8" fmla="*/ 7 w 20"/>
                <a:gd name="T9" fmla="*/ 0 h 12"/>
                <a:gd name="T10" fmla="*/ 20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" y="12"/>
                    <a:pt x="1" y="6"/>
                  </a:cubicBezTo>
                  <a:cubicBezTo>
                    <a:pt x="0" y="1"/>
                    <a:pt x="7" y="0"/>
                    <a:pt x="7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8" name="Freeform 131"/>
            <p:cNvSpPr/>
            <p:nvPr/>
          </p:nvSpPr>
          <p:spPr bwMode="auto">
            <a:xfrm>
              <a:off x="10798175" y="2174876"/>
              <a:ext cx="252413" cy="174625"/>
            </a:xfrm>
            <a:custGeom>
              <a:avLst/>
              <a:gdLst>
                <a:gd name="T0" fmla="*/ 0 w 29"/>
                <a:gd name="T1" fmla="*/ 2 h 20"/>
                <a:gd name="T2" fmla="*/ 6 w 29"/>
                <a:gd name="T3" fmla="*/ 5 h 20"/>
                <a:gd name="T4" fmla="*/ 12 w 29"/>
                <a:gd name="T5" fmla="*/ 17 h 20"/>
                <a:gd name="T6" fmla="*/ 7 w 29"/>
                <a:gd name="T7" fmla="*/ 20 h 20"/>
                <a:gd name="T8" fmla="*/ 21 w 29"/>
                <a:gd name="T9" fmla="*/ 19 h 20"/>
                <a:gd name="T10" fmla="*/ 29 w 29"/>
                <a:gd name="T11" fmla="*/ 7 h 20"/>
                <a:gd name="T12" fmla="*/ 23 w 29"/>
                <a:gd name="T13" fmla="*/ 11 h 20"/>
                <a:gd name="T14" fmla="*/ 20 w 29"/>
                <a:gd name="T15" fmla="*/ 5 h 20"/>
                <a:gd name="T16" fmla="*/ 0 w 2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0">
                  <a:moveTo>
                    <a:pt x="0" y="2"/>
                  </a:moveTo>
                  <a:cubicBezTo>
                    <a:pt x="0" y="2"/>
                    <a:pt x="5" y="4"/>
                    <a:pt x="6" y="5"/>
                  </a:cubicBezTo>
                  <a:cubicBezTo>
                    <a:pt x="7" y="7"/>
                    <a:pt x="12" y="17"/>
                    <a:pt x="12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49" name="Freeform 132"/>
            <p:cNvSpPr/>
            <p:nvPr/>
          </p:nvSpPr>
          <p:spPr bwMode="auto">
            <a:xfrm>
              <a:off x="10675938" y="2192338"/>
              <a:ext cx="174625" cy="200025"/>
            </a:xfrm>
            <a:custGeom>
              <a:avLst/>
              <a:gdLst>
                <a:gd name="T0" fmla="*/ 11 w 20"/>
                <a:gd name="T1" fmla="*/ 23 h 23"/>
                <a:gd name="T2" fmla="*/ 0 w 20"/>
                <a:gd name="T3" fmla="*/ 16 h 23"/>
                <a:gd name="T4" fmla="*/ 7 w 20"/>
                <a:gd name="T5" fmla="*/ 5 h 23"/>
                <a:gd name="T6" fmla="*/ 15 w 20"/>
                <a:gd name="T7" fmla="*/ 3 h 23"/>
                <a:gd name="T8" fmla="*/ 18 w 20"/>
                <a:gd name="T9" fmla="*/ 11 h 23"/>
                <a:gd name="T10" fmla="*/ 11 w 20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11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10" y="0"/>
                    <a:pt x="15" y="3"/>
                  </a:cubicBezTo>
                  <a:cubicBezTo>
                    <a:pt x="20" y="5"/>
                    <a:pt x="18" y="11"/>
                    <a:pt x="18" y="11"/>
                  </a:cubicBez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150" name="Freeform 133"/>
          <p:cNvSpPr>
            <a:spLocks noEditPoints="1"/>
          </p:cNvSpPr>
          <p:nvPr/>
        </p:nvSpPr>
        <p:spPr bwMode="auto">
          <a:xfrm>
            <a:off x="9571527" y="2505223"/>
            <a:ext cx="461963" cy="461963"/>
          </a:xfrm>
          <a:custGeom>
            <a:avLst/>
            <a:gdLst>
              <a:gd name="T0" fmla="*/ 26 w 53"/>
              <a:gd name="T1" fmla="*/ 0 h 53"/>
              <a:gd name="T2" fmla="*/ 0 w 53"/>
              <a:gd name="T3" fmla="*/ 27 h 53"/>
              <a:gd name="T4" fmla="*/ 26 w 53"/>
              <a:gd name="T5" fmla="*/ 53 h 53"/>
              <a:gd name="T6" fmla="*/ 53 w 53"/>
              <a:gd name="T7" fmla="*/ 27 h 53"/>
              <a:gd name="T8" fmla="*/ 26 w 53"/>
              <a:gd name="T9" fmla="*/ 0 h 53"/>
              <a:gd name="T10" fmla="*/ 6 w 53"/>
              <a:gd name="T11" fmla="*/ 27 h 53"/>
              <a:gd name="T12" fmla="*/ 26 w 53"/>
              <a:gd name="T13" fmla="*/ 7 h 53"/>
              <a:gd name="T14" fmla="*/ 38 w 53"/>
              <a:gd name="T15" fmla="*/ 10 h 53"/>
              <a:gd name="T16" fmla="*/ 10 w 53"/>
              <a:gd name="T17" fmla="*/ 39 h 53"/>
              <a:gd name="T18" fmla="*/ 6 w 53"/>
              <a:gd name="T19" fmla="*/ 27 h 53"/>
              <a:gd name="T20" fmla="*/ 26 w 53"/>
              <a:gd name="T21" fmla="*/ 47 h 53"/>
              <a:gd name="T22" fmla="*/ 15 w 53"/>
              <a:gd name="T23" fmla="*/ 43 h 53"/>
              <a:gd name="T24" fmla="*/ 42 w 53"/>
              <a:gd name="T25" fmla="*/ 15 h 53"/>
              <a:gd name="T26" fmla="*/ 46 w 53"/>
              <a:gd name="T27" fmla="*/ 27 h 53"/>
              <a:gd name="T28" fmla="*/ 26 w 53"/>
              <a:gd name="T29" fmla="*/ 4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53">
                <a:moveTo>
                  <a:pt x="26" y="0"/>
                </a:moveTo>
                <a:cubicBezTo>
                  <a:pt x="12" y="0"/>
                  <a:pt x="0" y="12"/>
                  <a:pt x="0" y="27"/>
                </a:cubicBezTo>
                <a:cubicBezTo>
                  <a:pt x="0" y="41"/>
                  <a:pt x="12" y="53"/>
                  <a:pt x="26" y="53"/>
                </a:cubicBezTo>
                <a:cubicBezTo>
                  <a:pt x="41" y="53"/>
                  <a:pt x="53" y="41"/>
                  <a:pt x="53" y="27"/>
                </a:cubicBezTo>
                <a:cubicBezTo>
                  <a:pt x="53" y="12"/>
                  <a:pt x="41" y="0"/>
                  <a:pt x="26" y="0"/>
                </a:cubicBezTo>
                <a:close/>
                <a:moveTo>
                  <a:pt x="6" y="27"/>
                </a:moveTo>
                <a:cubicBezTo>
                  <a:pt x="6" y="16"/>
                  <a:pt x="15" y="7"/>
                  <a:pt x="26" y="7"/>
                </a:cubicBezTo>
                <a:cubicBezTo>
                  <a:pt x="31" y="7"/>
                  <a:pt x="34" y="8"/>
                  <a:pt x="38" y="10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6"/>
                  <a:pt x="6" y="31"/>
                  <a:pt x="6" y="27"/>
                </a:cubicBezTo>
                <a:close/>
                <a:moveTo>
                  <a:pt x="26" y="47"/>
                </a:moveTo>
                <a:cubicBezTo>
                  <a:pt x="22" y="47"/>
                  <a:pt x="18" y="46"/>
                  <a:pt x="15" y="43"/>
                </a:cubicBezTo>
                <a:cubicBezTo>
                  <a:pt x="42" y="15"/>
                  <a:pt x="42" y="15"/>
                  <a:pt x="42" y="15"/>
                </a:cubicBezTo>
                <a:cubicBezTo>
                  <a:pt x="45" y="18"/>
                  <a:pt x="46" y="22"/>
                  <a:pt x="46" y="27"/>
                </a:cubicBezTo>
                <a:cubicBezTo>
                  <a:pt x="46" y="38"/>
                  <a:pt x="37" y="47"/>
                  <a:pt x="26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1992801" y="2452835"/>
            <a:ext cx="574675" cy="566739"/>
            <a:chOff x="1922463" y="2157413"/>
            <a:chExt cx="574675" cy="566738"/>
          </a:xfrm>
          <a:solidFill>
            <a:schemeClr val="bg1">
              <a:lumMod val="50000"/>
            </a:schemeClr>
          </a:solidFill>
        </p:grpSpPr>
        <p:sp>
          <p:nvSpPr>
            <p:cNvPr id="152" name="Freeform 134"/>
            <p:cNvSpPr/>
            <p:nvPr/>
          </p:nvSpPr>
          <p:spPr bwMode="auto">
            <a:xfrm>
              <a:off x="1922463" y="2297113"/>
              <a:ext cx="574675" cy="427038"/>
            </a:xfrm>
            <a:custGeom>
              <a:avLst/>
              <a:gdLst>
                <a:gd name="T0" fmla="*/ 66 w 66"/>
                <a:gd name="T1" fmla="*/ 12 h 49"/>
                <a:gd name="T2" fmla="*/ 54 w 66"/>
                <a:gd name="T3" fmla="*/ 0 h 49"/>
                <a:gd name="T4" fmla="*/ 41 w 66"/>
                <a:gd name="T5" fmla="*/ 0 h 49"/>
                <a:gd name="T6" fmla="*/ 41 w 66"/>
                <a:gd name="T7" fmla="*/ 9 h 49"/>
                <a:gd name="T8" fmla="*/ 54 w 66"/>
                <a:gd name="T9" fmla="*/ 9 h 49"/>
                <a:gd name="T10" fmla="*/ 57 w 66"/>
                <a:gd name="T11" fmla="*/ 12 h 49"/>
                <a:gd name="T12" fmla="*/ 57 w 66"/>
                <a:gd name="T13" fmla="*/ 37 h 49"/>
                <a:gd name="T14" fmla="*/ 54 w 66"/>
                <a:gd name="T15" fmla="*/ 41 h 49"/>
                <a:gd name="T16" fmla="*/ 12 w 66"/>
                <a:gd name="T17" fmla="*/ 41 h 49"/>
                <a:gd name="T18" fmla="*/ 9 w 66"/>
                <a:gd name="T19" fmla="*/ 37 h 49"/>
                <a:gd name="T20" fmla="*/ 9 w 66"/>
                <a:gd name="T21" fmla="*/ 12 h 49"/>
                <a:gd name="T22" fmla="*/ 12 w 66"/>
                <a:gd name="T23" fmla="*/ 9 h 49"/>
                <a:gd name="T24" fmla="*/ 25 w 66"/>
                <a:gd name="T25" fmla="*/ 9 h 49"/>
                <a:gd name="T26" fmla="*/ 25 w 66"/>
                <a:gd name="T27" fmla="*/ 0 h 49"/>
                <a:gd name="T28" fmla="*/ 12 w 66"/>
                <a:gd name="T29" fmla="*/ 0 h 49"/>
                <a:gd name="T30" fmla="*/ 0 w 66"/>
                <a:gd name="T31" fmla="*/ 12 h 49"/>
                <a:gd name="T32" fmla="*/ 0 w 66"/>
                <a:gd name="T33" fmla="*/ 37 h 49"/>
                <a:gd name="T34" fmla="*/ 12 w 66"/>
                <a:gd name="T35" fmla="*/ 49 h 49"/>
                <a:gd name="T36" fmla="*/ 54 w 66"/>
                <a:gd name="T37" fmla="*/ 49 h 49"/>
                <a:gd name="T38" fmla="*/ 66 w 66"/>
                <a:gd name="T39" fmla="*/ 37 h 49"/>
                <a:gd name="T40" fmla="*/ 66 w 66"/>
                <a:gd name="T4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9">
                  <a:moveTo>
                    <a:pt x="66" y="12"/>
                  </a:moveTo>
                  <a:cubicBezTo>
                    <a:pt x="66" y="5"/>
                    <a:pt x="61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6" y="9"/>
                    <a:pt x="57" y="10"/>
                    <a:pt x="57" y="12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6" y="41"/>
                    <a:pt x="54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1"/>
                    <a:pt x="9" y="39"/>
                    <a:pt x="9" y="37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0"/>
                    <a:pt x="10" y="9"/>
                    <a:pt x="12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4"/>
                    <a:pt x="6" y="49"/>
                    <a:pt x="12" y="49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1" y="49"/>
                    <a:pt x="66" y="44"/>
                    <a:pt x="66" y="37"/>
                  </a:cubicBezTo>
                  <a:lnTo>
                    <a:pt x="6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53" name="Freeform 135"/>
            <p:cNvSpPr/>
            <p:nvPr/>
          </p:nvSpPr>
          <p:spPr bwMode="auto">
            <a:xfrm>
              <a:off x="2079625" y="2157413"/>
              <a:ext cx="269875" cy="471488"/>
            </a:xfrm>
            <a:custGeom>
              <a:avLst/>
              <a:gdLst>
                <a:gd name="T0" fmla="*/ 28 w 31"/>
                <a:gd name="T1" fmla="*/ 29 h 54"/>
                <a:gd name="T2" fmla="*/ 21 w 31"/>
                <a:gd name="T3" fmla="*/ 29 h 54"/>
                <a:gd name="T4" fmla="*/ 21 w 31"/>
                <a:gd name="T5" fmla="*/ 26 h 54"/>
                <a:gd name="T6" fmla="*/ 21 w 31"/>
                <a:gd name="T7" fmla="*/ 18 h 54"/>
                <a:gd name="T8" fmla="*/ 21 w 31"/>
                <a:gd name="T9" fmla="*/ 3 h 54"/>
                <a:gd name="T10" fmla="*/ 19 w 31"/>
                <a:gd name="T11" fmla="*/ 0 h 54"/>
                <a:gd name="T12" fmla="*/ 11 w 31"/>
                <a:gd name="T13" fmla="*/ 0 h 54"/>
                <a:gd name="T14" fmla="*/ 9 w 31"/>
                <a:gd name="T15" fmla="*/ 3 h 54"/>
                <a:gd name="T16" fmla="*/ 9 w 31"/>
                <a:gd name="T17" fmla="*/ 18 h 54"/>
                <a:gd name="T18" fmla="*/ 9 w 31"/>
                <a:gd name="T19" fmla="*/ 26 h 54"/>
                <a:gd name="T20" fmla="*/ 9 w 31"/>
                <a:gd name="T21" fmla="*/ 29 h 54"/>
                <a:gd name="T22" fmla="*/ 3 w 31"/>
                <a:gd name="T23" fmla="*/ 29 h 54"/>
                <a:gd name="T24" fmla="*/ 0 w 31"/>
                <a:gd name="T25" fmla="*/ 32 h 54"/>
                <a:gd name="T26" fmla="*/ 5 w 31"/>
                <a:gd name="T27" fmla="*/ 40 h 54"/>
                <a:gd name="T28" fmla="*/ 9 w 31"/>
                <a:gd name="T29" fmla="*/ 45 h 54"/>
                <a:gd name="T30" fmla="*/ 14 w 31"/>
                <a:gd name="T31" fmla="*/ 52 h 54"/>
                <a:gd name="T32" fmla="*/ 17 w 31"/>
                <a:gd name="T33" fmla="*/ 52 h 54"/>
                <a:gd name="T34" fmla="*/ 22 w 31"/>
                <a:gd name="T35" fmla="*/ 45 h 54"/>
                <a:gd name="T36" fmla="*/ 25 w 31"/>
                <a:gd name="T37" fmla="*/ 40 h 54"/>
                <a:gd name="T38" fmla="*/ 30 w 31"/>
                <a:gd name="T39" fmla="*/ 32 h 54"/>
                <a:gd name="T40" fmla="*/ 28 w 31"/>
                <a:gd name="T4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54">
                  <a:moveTo>
                    <a:pt x="28" y="29"/>
                  </a:move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6" y="41"/>
                    <a:pt x="8" y="43"/>
                    <a:pt x="9" y="4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4"/>
                    <a:pt x="16" y="54"/>
                    <a:pt x="17" y="52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3"/>
                    <a:pt x="24" y="41"/>
                    <a:pt x="25" y="4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1"/>
                    <a:pt x="30" y="29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992676" y="2435372"/>
            <a:ext cx="504825" cy="628651"/>
            <a:chOff x="922338" y="2139951"/>
            <a:chExt cx="504825" cy="628650"/>
          </a:xfrm>
          <a:solidFill>
            <a:schemeClr val="bg1">
              <a:lumMod val="50000"/>
            </a:schemeClr>
          </a:solidFill>
        </p:grpSpPr>
        <p:sp>
          <p:nvSpPr>
            <p:cNvPr id="155" name="Freeform 136"/>
            <p:cNvSpPr/>
            <p:nvPr/>
          </p:nvSpPr>
          <p:spPr bwMode="auto">
            <a:xfrm>
              <a:off x="922338" y="2139951"/>
              <a:ext cx="504825" cy="384175"/>
            </a:xfrm>
            <a:custGeom>
              <a:avLst/>
              <a:gdLst>
                <a:gd name="T0" fmla="*/ 0 w 58"/>
                <a:gd name="T1" fmla="*/ 33 h 44"/>
                <a:gd name="T2" fmla="*/ 10 w 58"/>
                <a:gd name="T3" fmla="*/ 44 h 44"/>
                <a:gd name="T4" fmla="*/ 22 w 58"/>
                <a:gd name="T5" fmla="*/ 44 h 44"/>
                <a:gd name="T6" fmla="*/ 22 w 58"/>
                <a:gd name="T7" fmla="*/ 36 h 44"/>
                <a:gd name="T8" fmla="*/ 10 w 58"/>
                <a:gd name="T9" fmla="*/ 36 h 44"/>
                <a:gd name="T10" fmla="*/ 7 w 58"/>
                <a:gd name="T11" fmla="*/ 33 h 44"/>
                <a:gd name="T12" fmla="*/ 7 w 58"/>
                <a:gd name="T13" fmla="*/ 11 h 44"/>
                <a:gd name="T14" fmla="*/ 10 w 58"/>
                <a:gd name="T15" fmla="*/ 8 h 44"/>
                <a:gd name="T16" fmla="*/ 48 w 58"/>
                <a:gd name="T17" fmla="*/ 8 h 44"/>
                <a:gd name="T18" fmla="*/ 51 w 58"/>
                <a:gd name="T19" fmla="*/ 11 h 44"/>
                <a:gd name="T20" fmla="*/ 51 w 58"/>
                <a:gd name="T21" fmla="*/ 33 h 44"/>
                <a:gd name="T22" fmla="*/ 48 w 58"/>
                <a:gd name="T23" fmla="*/ 36 h 44"/>
                <a:gd name="T24" fmla="*/ 36 w 58"/>
                <a:gd name="T25" fmla="*/ 36 h 44"/>
                <a:gd name="T26" fmla="*/ 36 w 58"/>
                <a:gd name="T27" fmla="*/ 44 h 44"/>
                <a:gd name="T28" fmla="*/ 48 w 58"/>
                <a:gd name="T29" fmla="*/ 44 h 44"/>
                <a:gd name="T30" fmla="*/ 58 w 58"/>
                <a:gd name="T31" fmla="*/ 33 h 44"/>
                <a:gd name="T32" fmla="*/ 58 w 58"/>
                <a:gd name="T33" fmla="*/ 11 h 44"/>
                <a:gd name="T34" fmla="*/ 48 w 58"/>
                <a:gd name="T35" fmla="*/ 0 h 44"/>
                <a:gd name="T36" fmla="*/ 10 w 58"/>
                <a:gd name="T37" fmla="*/ 0 h 44"/>
                <a:gd name="T38" fmla="*/ 0 w 58"/>
                <a:gd name="T39" fmla="*/ 11 h 44"/>
                <a:gd name="T40" fmla="*/ 0 w 58"/>
                <a:gd name="T4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44">
                  <a:moveTo>
                    <a:pt x="0" y="33"/>
                  </a:moveTo>
                  <a:cubicBezTo>
                    <a:pt x="0" y="39"/>
                    <a:pt x="5" y="44"/>
                    <a:pt x="10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7" y="35"/>
                    <a:pt x="7" y="33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51" y="9"/>
                    <a:pt x="51" y="1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5"/>
                    <a:pt x="49" y="36"/>
                    <a:pt x="48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3" y="44"/>
                    <a:pt x="58" y="39"/>
                    <a:pt x="58" y="33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5"/>
                    <a:pt x="53" y="0"/>
                    <a:pt x="4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  <p:sp>
          <p:nvSpPr>
            <p:cNvPr id="156" name="Freeform 137"/>
            <p:cNvSpPr/>
            <p:nvPr/>
          </p:nvSpPr>
          <p:spPr bwMode="auto">
            <a:xfrm>
              <a:off x="1052513" y="2349501"/>
              <a:ext cx="242888" cy="419100"/>
            </a:xfrm>
            <a:custGeom>
              <a:avLst/>
              <a:gdLst>
                <a:gd name="T0" fmla="*/ 25 w 28"/>
                <a:gd name="T1" fmla="*/ 26 h 48"/>
                <a:gd name="T2" fmla="*/ 20 w 28"/>
                <a:gd name="T3" fmla="*/ 26 h 48"/>
                <a:gd name="T4" fmla="*/ 20 w 28"/>
                <a:gd name="T5" fmla="*/ 23 h 48"/>
                <a:gd name="T6" fmla="*/ 20 w 28"/>
                <a:gd name="T7" fmla="*/ 16 h 48"/>
                <a:gd name="T8" fmla="*/ 19 w 28"/>
                <a:gd name="T9" fmla="*/ 2 h 48"/>
                <a:gd name="T10" fmla="*/ 17 w 28"/>
                <a:gd name="T11" fmla="*/ 0 h 48"/>
                <a:gd name="T12" fmla="*/ 11 w 28"/>
                <a:gd name="T13" fmla="*/ 0 h 48"/>
                <a:gd name="T14" fmla="*/ 8 w 28"/>
                <a:gd name="T15" fmla="*/ 2 h 48"/>
                <a:gd name="T16" fmla="*/ 8 w 28"/>
                <a:gd name="T17" fmla="*/ 16 h 48"/>
                <a:gd name="T18" fmla="*/ 8 w 28"/>
                <a:gd name="T19" fmla="*/ 23 h 48"/>
                <a:gd name="T20" fmla="*/ 8 w 28"/>
                <a:gd name="T21" fmla="*/ 26 h 48"/>
                <a:gd name="T22" fmla="*/ 3 w 28"/>
                <a:gd name="T23" fmla="*/ 26 h 48"/>
                <a:gd name="T24" fmla="*/ 1 w 28"/>
                <a:gd name="T25" fmla="*/ 28 h 48"/>
                <a:gd name="T26" fmla="*/ 5 w 28"/>
                <a:gd name="T27" fmla="*/ 35 h 48"/>
                <a:gd name="T28" fmla="*/ 8 w 28"/>
                <a:gd name="T29" fmla="*/ 39 h 48"/>
                <a:gd name="T30" fmla="*/ 13 w 28"/>
                <a:gd name="T31" fmla="*/ 46 h 48"/>
                <a:gd name="T32" fmla="*/ 15 w 28"/>
                <a:gd name="T33" fmla="*/ 46 h 48"/>
                <a:gd name="T34" fmla="*/ 20 w 28"/>
                <a:gd name="T35" fmla="*/ 39 h 48"/>
                <a:gd name="T36" fmla="*/ 23 w 28"/>
                <a:gd name="T37" fmla="*/ 35 h 48"/>
                <a:gd name="T38" fmla="*/ 27 w 28"/>
                <a:gd name="T39" fmla="*/ 28 h 48"/>
                <a:gd name="T40" fmla="*/ 25 w 28"/>
                <a:gd name="T41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48">
                  <a:moveTo>
                    <a:pt x="25" y="26"/>
                  </a:moveTo>
                  <a:cubicBezTo>
                    <a:pt x="20" y="26"/>
                    <a:pt x="20" y="26"/>
                    <a:pt x="20" y="26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0"/>
                    <a:pt x="1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7"/>
                    <a:pt x="1" y="2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8"/>
                    <a:pt x="15" y="48"/>
                    <a:pt x="15" y="4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8"/>
                    <a:pt x="22" y="36"/>
                    <a:pt x="23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7" y="26"/>
                    <a:pt x="2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>
                <a:solidFill>
                  <a:schemeClr val="bg1"/>
                </a:solidFill>
              </a:endParaRPr>
            </a:p>
          </p:txBody>
        </p:sp>
      </p:grpSp>
      <p:sp>
        <p:nvSpPr>
          <p:cNvPr id="157" name="Freeform 138"/>
          <p:cNvSpPr/>
          <p:nvPr/>
        </p:nvSpPr>
        <p:spPr bwMode="auto">
          <a:xfrm>
            <a:off x="7352201" y="1554309"/>
            <a:ext cx="531813" cy="531813"/>
          </a:xfrm>
          <a:custGeom>
            <a:avLst/>
            <a:gdLst>
              <a:gd name="T0" fmla="*/ 57 w 61"/>
              <a:gd name="T1" fmla="*/ 22 h 61"/>
              <a:gd name="T2" fmla="*/ 39 w 61"/>
              <a:gd name="T3" fmla="*/ 22 h 61"/>
              <a:gd name="T4" fmla="*/ 39 w 61"/>
              <a:gd name="T5" fmla="*/ 4 h 61"/>
              <a:gd name="T6" fmla="*/ 35 w 61"/>
              <a:gd name="T7" fmla="*/ 0 h 61"/>
              <a:gd name="T8" fmla="*/ 26 w 61"/>
              <a:gd name="T9" fmla="*/ 0 h 61"/>
              <a:gd name="T10" fmla="*/ 22 w 61"/>
              <a:gd name="T11" fmla="*/ 4 h 61"/>
              <a:gd name="T12" fmla="*/ 22 w 61"/>
              <a:gd name="T13" fmla="*/ 22 h 61"/>
              <a:gd name="T14" fmla="*/ 4 w 61"/>
              <a:gd name="T15" fmla="*/ 22 h 61"/>
              <a:gd name="T16" fmla="*/ 0 w 61"/>
              <a:gd name="T17" fmla="*/ 27 h 61"/>
              <a:gd name="T18" fmla="*/ 0 w 61"/>
              <a:gd name="T19" fmla="*/ 35 h 61"/>
              <a:gd name="T20" fmla="*/ 4 w 61"/>
              <a:gd name="T21" fmla="*/ 40 h 61"/>
              <a:gd name="T22" fmla="*/ 22 w 61"/>
              <a:gd name="T23" fmla="*/ 40 h 61"/>
              <a:gd name="T24" fmla="*/ 22 w 61"/>
              <a:gd name="T25" fmla="*/ 58 h 61"/>
              <a:gd name="T26" fmla="*/ 26 w 61"/>
              <a:gd name="T27" fmla="*/ 61 h 61"/>
              <a:gd name="T28" fmla="*/ 35 w 61"/>
              <a:gd name="T29" fmla="*/ 61 h 61"/>
              <a:gd name="T30" fmla="*/ 39 w 61"/>
              <a:gd name="T31" fmla="*/ 58 h 61"/>
              <a:gd name="T32" fmla="*/ 39 w 61"/>
              <a:gd name="T33" fmla="*/ 40 h 61"/>
              <a:gd name="T34" fmla="*/ 57 w 61"/>
              <a:gd name="T35" fmla="*/ 40 h 61"/>
              <a:gd name="T36" fmla="*/ 61 w 61"/>
              <a:gd name="T37" fmla="*/ 35 h 61"/>
              <a:gd name="T38" fmla="*/ 61 w 61"/>
              <a:gd name="T39" fmla="*/ 27 h 61"/>
              <a:gd name="T40" fmla="*/ 57 w 61"/>
              <a:gd name="T4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1">
                <a:moveTo>
                  <a:pt x="57" y="22"/>
                </a:moveTo>
                <a:cubicBezTo>
                  <a:pt x="39" y="22"/>
                  <a:pt x="39" y="22"/>
                  <a:pt x="39" y="22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2"/>
                  <a:pt x="37" y="0"/>
                  <a:pt x="35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2" y="2"/>
                  <a:pt x="22" y="4"/>
                </a:cubicBezTo>
                <a:cubicBezTo>
                  <a:pt x="22" y="22"/>
                  <a:pt x="22" y="22"/>
                  <a:pt x="22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4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2" y="40"/>
                  <a:pt x="4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0"/>
                  <a:pt x="24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7" y="61"/>
                  <a:pt x="39" y="60"/>
                  <a:pt x="39" y="58"/>
                </a:cubicBezTo>
                <a:cubicBezTo>
                  <a:pt x="39" y="40"/>
                  <a:pt x="39" y="40"/>
                  <a:pt x="39" y="40"/>
                </a:cubicBezTo>
                <a:cubicBezTo>
                  <a:pt x="57" y="40"/>
                  <a:pt x="57" y="40"/>
                  <a:pt x="57" y="40"/>
                </a:cubicBezTo>
                <a:cubicBezTo>
                  <a:pt x="59" y="40"/>
                  <a:pt x="61" y="37"/>
                  <a:pt x="61" y="35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4"/>
                  <a:pt x="59" y="22"/>
                  <a:pt x="57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158" name="Freeform 139"/>
          <p:cNvSpPr/>
          <p:nvPr/>
        </p:nvSpPr>
        <p:spPr bwMode="auto">
          <a:xfrm>
            <a:off x="6369539" y="1597172"/>
            <a:ext cx="461963" cy="454025"/>
          </a:xfrm>
          <a:custGeom>
            <a:avLst/>
            <a:gdLst>
              <a:gd name="T0" fmla="*/ 39 w 53"/>
              <a:gd name="T1" fmla="*/ 1 h 52"/>
              <a:gd name="T2" fmla="*/ 26 w 53"/>
              <a:gd name="T3" fmla="*/ 14 h 52"/>
              <a:gd name="T4" fmla="*/ 14 w 53"/>
              <a:gd name="T5" fmla="*/ 1 h 52"/>
              <a:gd name="T6" fmla="*/ 8 w 53"/>
              <a:gd name="T7" fmla="*/ 2 h 52"/>
              <a:gd name="T8" fmla="*/ 2 w 53"/>
              <a:gd name="T9" fmla="*/ 7 h 52"/>
              <a:gd name="T10" fmla="*/ 1 w 53"/>
              <a:gd name="T11" fmla="*/ 13 h 52"/>
              <a:gd name="T12" fmla="*/ 14 w 53"/>
              <a:gd name="T13" fmla="*/ 26 h 52"/>
              <a:gd name="T14" fmla="*/ 1 w 53"/>
              <a:gd name="T15" fmla="*/ 39 h 52"/>
              <a:gd name="T16" fmla="*/ 2 w 53"/>
              <a:gd name="T17" fmla="*/ 45 h 52"/>
              <a:gd name="T18" fmla="*/ 8 w 53"/>
              <a:gd name="T19" fmla="*/ 50 h 52"/>
              <a:gd name="T20" fmla="*/ 14 w 53"/>
              <a:gd name="T21" fmla="*/ 51 h 52"/>
              <a:gd name="T22" fmla="*/ 26 w 53"/>
              <a:gd name="T23" fmla="*/ 38 h 52"/>
              <a:gd name="T24" fmla="*/ 39 w 53"/>
              <a:gd name="T25" fmla="*/ 51 h 52"/>
              <a:gd name="T26" fmla="*/ 45 w 53"/>
              <a:gd name="T27" fmla="*/ 50 h 52"/>
              <a:gd name="T28" fmla="*/ 51 w 53"/>
              <a:gd name="T29" fmla="*/ 45 h 52"/>
              <a:gd name="T30" fmla="*/ 51 w 53"/>
              <a:gd name="T31" fmla="*/ 39 h 52"/>
              <a:gd name="T32" fmla="*/ 38 w 53"/>
              <a:gd name="T33" fmla="*/ 26 h 52"/>
              <a:gd name="T34" fmla="*/ 51 w 53"/>
              <a:gd name="T35" fmla="*/ 13 h 52"/>
              <a:gd name="T36" fmla="*/ 51 w 53"/>
              <a:gd name="T37" fmla="*/ 7 h 52"/>
              <a:gd name="T38" fmla="*/ 45 w 53"/>
              <a:gd name="T39" fmla="*/ 2 h 52"/>
              <a:gd name="T40" fmla="*/ 39 w 53"/>
              <a:gd name="T41" fmla="*/ 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3" h="52">
                <a:moveTo>
                  <a:pt x="39" y="1"/>
                </a:moveTo>
                <a:cubicBezTo>
                  <a:pt x="26" y="14"/>
                  <a:pt x="26" y="14"/>
                  <a:pt x="26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0"/>
                  <a:pt x="9" y="0"/>
                  <a:pt x="8" y="2"/>
                </a:cubicBezTo>
                <a:cubicBezTo>
                  <a:pt x="2" y="7"/>
                  <a:pt x="2" y="7"/>
                  <a:pt x="2" y="7"/>
                </a:cubicBezTo>
                <a:cubicBezTo>
                  <a:pt x="0" y="9"/>
                  <a:pt x="0" y="12"/>
                  <a:pt x="1" y="13"/>
                </a:cubicBezTo>
                <a:cubicBezTo>
                  <a:pt x="14" y="26"/>
                  <a:pt x="14" y="26"/>
                  <a:pt x="14" y="26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40"/>
                  <a:pt x="0" y="43"/>
                  <a:pt x="2" y="45"/>
                </a:cubicBezTo>
                <a:cubicBezTo>
                  <a:pt x="8" y="50"/>
                  <a:pt x="8" y="50"/>
                  <a:pt x="8" y="50"/>
                </a:cubicBezTo>
                <a:cubicBezTo>
                  <a:pt x="9" y="52"/>
                  <a:pt x="12" y="52"/>
                  <a:pt x="14" y="51"/>
                </a:cubicBezTo>
                <a:cubicBezTo>
                  <a:pt x="26" y="38"/>
                  <a:pt x="26" y="38"/>
                  <a:pt x="26" y="38"/>
                </a:cubicBezTo>
                <a:cubicBezTo>
                  <a:pt x="39" y="51"/>
                  <a:pt x="39" y="51"/>
                  <a:pt x="39" y="51"/>
                </a:cubicBezTo>
                <a:cubicBezTo>
                  <a:pt x="41" y="52"/>
                  <a:pt x="43" y="52"/>
                  <a:pt x="45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53" y="43"/>
                  <a:pt x="53" y="40"/>
                  <a:pt x="51" y="39"/>
                </a:cubicBezTo>
                <a:cubicBezTo>
                  <a:pt x="38" y="26"/>
                  <a:pt x="38" y="26"/>
                  <a:pt x="38" y="26"/>
                </a:cubicBezTo>
                <a:cubicBezTo>
                  <a:pt x="51" y="13"/>
                  <a:pt x="51" y="13"/>
                  <a:pt x="51" y="13"/>
                </a:cubicBezTo>
                <a:cubicBezTo>
                  <a:pt x="53" y="12"/>
                  <a:pt x="53" y="9"/>
                  <a:pt x="51" y="7"/>
                </a:cubicBezTo>
                <a:cubicBezTo>
                  <a:pt x="45" y="2"/>
                  <a:pt x="45" y="2"/>
                  <a:pt x="45" y="2"/>
                </a:cubicBezTo>
                <a:cubicBezTo>
                  <a:pt x="43" y="0"/>
                  <a:pt x="41" y="0"/>
                  <a:pt x="39" y="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  <p:sp>
        <p:nvSpPr>
          <p:cNvPr id="159" name="Freeform 140"/>
          <p:cNvSpPr/>
          <p:nvPr/>
        </p:nvSpPr>
        <p:spPr bwMode="auto">
          <a:xfrm>
            <a:off x="3132627" y="2505223"/>
            <a:ext cx="522288" cy="461963"/>
          </a:xfrm>
          <a:custGeom>
            <a:avLst/>
            <a:gdLst>
              <a:gd name="T0" fmla="*/ 35 w 60"/>
              <a:gd name="T1" fmla="*/ 3 h 53"/>
              <a:gd name="T2" fmla="*/ 40 w 60"/>
              <a:gd name="T3" fmla="*/ 8 h 53"/>
              <a:gd name="T4" fmla="*/ 10 w 60"/>
              <a:gd name="T5" fmla="*/ 34 h 53"/>
              <a:gd name="T6" fmla="*/ 6 w 60"/>
              <a:gd name="T7" fmla="*/ 29 h 53"/>
              <a:gd name="T8" fmla="*/ 3 w 60"/>
              <a:gd name="T9" fmla="*/ 29 h 53"/>
              <a:gd name="T10" fmla="*/ 2 w 60"/>
              <a:gd name="T11" fmla="*/ 37 h 53"/>
              <a:gd name="T12" fmla="*/ 1 w 60"/>
              <a:gd name="T13" fmla="*/ 42 h 53"/>
              <a:gd name="T14" fmla="*/ 0 w 60"/>
              <a:gd name="T15" fmla="*/ 50 h 53"/>
              <a:gd name="T16" fmla="*/ 3 w 60"/>
              <a:gd name="T17" fmla="*/ 53 h 53"/>
              <a:gd name="T18" fmla="*/ 11 w 60"/>
              <a:gd name="T19" fmla="*/ 53 h 53"/>
              <a:gd name="T20" fmla="*/ 16 w 60"/>
              <a:gd name="T21" fmla="*/ 53 h 53"/>
              <a:gd name="T22" fmla="*/ 25 w 60"/>
              <a:gd name="T23" fmla="*/ 53 h 53"/>
              <a:gd name="T24" fmla="*/ 24 w 60"/>
              <a:gd name="T25" fmla="*/ 50 h 53"/>
              <a:gd name="T26" fmla="*/ 20 w 60"/>
              <a:gd name="T27" fmla="*/ 45 h 53"/>
              <a:gd name="T28" fmla="*/ 50 w 60"/>
              <a:gd name="T29" fmla="*/ 20 h 53"/>
              <a:gd name="T30" fmla="*/ 54 w 60"/>
              <a:gd name="T31" fmla="*/ 24 h 53"/>
              <a:gd name="T32" fmla="*/ 57 w 60"/>
              <a:gd name="T33" fmla="*/ 25 h 53"/>
              <a:gd name="T34" fmla="*/ 58 w 60"/>
              <a:gd name="T35" fmla="*/ 17 h 53"/>
              <a:gd name="T36" fmla="*/ 58 w 60"/>
              <a:gd name="T37" fmla="*/ 11 h 53"/>
              <a:gd name="T38" fmla="*/ 59 w 60"/>
              <a:gd name="T39" fmla="*/ 3 h 53"/>
              <a:gd name="T40" fmla="*/ 57 w 60"/>
              <a:gd name="T41" fmla="*/ 0 h 53"/>
              <a:gd name="T42" fmla="*/ 49 w 60"/>
              <a:gd name="T43" fmla="*/ 0 h 53"/>
              <a:gd name="T44" fmla="*/ 43 w 60"/>
              <a:gd name="T45" fmla="*/ 0 h 53"/>
              <a:gd name="T46" fmla="*/ 35 w 60"/>
              <a:gd name="T47" fmla="*/ 0 h 53"/>
              <a:gd name="T48" fmla="*/ 35 w 60"/>
              <a:gd name="T4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53">
                <a:moveTo>
                  <a:pt x="35" y="3"/>
                </a:moveTo>
                <a:cubicBezTo>
                  <a:pt x="40" y="8"/>
                  <a:pt x="40" y="8"/>
                  <a:pt x="40" y="8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27"/>
                  <a:pt x="3" y="27"/>
                  <a:pt x="3" y="29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1" y="41"/>
                  <a:pt x="1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1" y="53"/>
                  <a:pt x="3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5" y="53"/>
                  <a:pt x="16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6" y="52"/>
                  <a:pt x="24" y="50"/>
                </a:cubicBezTo>
                <a:cubicBezTo>
                  <a:pt x="20" y="45"/>
                  <a:pt x="20" y="45"/>
                  <a:pt x="20" y="45"/>
                </a:cubicBezTo>
                <a:cubicBezTo>
                  <a:pt x="50" y="20"/>
                  <a:pt x="50" y="20"/>
                  <a:pt x="50" y="20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6"/>
                  <a:pt x="57" y="26"/>
                  <a:pt x="57" y="25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5"/>
                  <a:pt x="58" y="13"/>
                  <a:pt x="58" y="11"/>
                </a:cubicBezTo>
                <a:cubicBezTo>
                  <a:pt x="59" y="3"/>
                  <a:pt x="59" y="3"/>
                  <a:pt x="59" y="3"/>
                </a:cubicBezTo>
                <a:cubicBezTo>
                  <a:pt x="60" y="2"/>
                  <a:pt x="58" y="1"/>
                  <a:pt x="5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7" y="0"/>
                  <a:pt x="45" y="0"/>
                  <a:pt x="4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0"/>
                  <a:pt x="34" y="2"/>
                  <a:pt x="35" y="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20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5900" y="1836738"/>
            <a:ext cx="3581400" cy="3581400"/>
            <a:chOff x="7597226" y="2609850"/>
            <a:chExt cx="3581950" cy="3581950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 cstate="email"/>
            <a:srcRect/>
            <a:stretch>
              <a:fillRect/>
            </a:stretch>
          </p:blipFill>
          <p:spPr>
            <a:xfrm>
              <a:off x="7677869" y="2685677"/>
              <a:ext cx="3366000" cy="3366000"/>
            </a:xfrm>
            <a:prstGeom prst="ellipse">
              <a:avLst/>
            </a:prstGeom>
            <a:ln w="225425">
              <a:solidFill>
                <a:schemeClr val="bg1">
                  <a:lumMod val="95000"/>
                </a:schemeClr>
              </a:solidFill>
            </a:ln>
          </p:spPr>
        </p:pic>
        <p:sp>
          <p:nvSpPr>
            <p:cNvPr id="2" name="椭圆 1"/>
            <p:cNvSpPr/>
            <p:nvPr/>
          </p:nvSpPr>
          <p:spPr>
            <a:xfrm>
              <a:off x="7597226" y="2609850"/>
              <a:ext cx="3581950" cy="3581950"/>
            </a:xfrm>
            <a:prstGeom prst="ellipse">
              <a:avLst/>
            </a:prstGeom>
            <a:noFill/>
            <a:ln w="952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6" name="椭圆 5"/>
          <p:cNvSpPr/>
          <p:nvPr/>
        </p:nvSpPr>
        <p:spPr>
          <a:xfrm>
            <a:off x="1532890" y="1910715"/>
            <a:ext cx="3432810" cy="336613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713538" y="1638300"/>
            <a:ext cx="5487988" cy="5489575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7194550" y="2120900"/>
            <a:ext cx="4494213" cy="4495800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7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4702175" y="2259013"/>
            <a:ext cx="677863" cy="704850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9" name="Oval 58"/>
          <p:cNvSpPr/>
          <p:nvPr/>
        </p:nvSpPr>
        <p:spPr>
          <a:xfrm>
            <a:off x="4156075" y="1638300"/>
            <a:ext cx="1082675" cy="1084263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1" name="Oval 60"/>
          <p:cNvSpPr/>
          <p:nvPr/>
        </p:nvSpPr>
        <p:spPr>
          <a:xfrm>
            <a:off x="1565275" y="4225925"/>
            <a:ext cx="708025" cy="706438"/>
          </a:xfrm>
          <a:prstGeom prst="ellips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3" name="Oval 62"/>
          <p:cNvSpPr/>
          <p:nvPr/>
        </p:nvSpPr>
        <p:spPr>
          <a:xfrm>
            <a:off x="1385888" y="4073525"/>
            <a:ext cx="461963" cy="461963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64" name="Oval 63"/>
          <p:cNvSpPr/>
          <p:nvPr/>
        </p:nvSpPr>
        <p:spPr>
          <a:xfrm>
            <a:off x="939800" y="4743450"/>
            <a:ext cx="461963" cy="461963"/>
          </a:xfrm>
          <a:prstGeom prst="ellipse">
            <a:avLst/>
          </a:prstGeom>
          <a:solidFill>
            <a:srgbClr val="D9D9D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826760" y="3705225"/>
            <a:ext cx="4863465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400" strike="noStrike" noProof="1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132" name="文本框 5"/>
          <p:cNvSpPr txBox="1"/>
          <p:nvPr/>
        </p:nvSpPr>
        <p:spPr>
          <a:xfrm>
            <a:off x="5816600" y="2889250"/>
            <a:ext cx="6729413" cy="7435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Placeholder 1" descr="C:\Users\zengfuqiang\Desktop\timgKJ9U6NV3.jpgtimgKJ9U6NV3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546100" y="1497965"/>
            <a:ext cx="2665730" cy="4283710"/>
          </a:xfrm>
          <a:solidFill>
            <a:srgbClr val="EBEEF2"/>
          </a:solidFill>
        </p:spPr>
      </p:pic>
      <p:pic>
        <p:nvPicPr>
          <p:cNvPr id="4100" name="Picture Placeholder 2" descr="C:\Users\zengfuqiang\Desktop\timgYM2BBBYI.jpgtimgYM2BBBYI"/>
          <p:cNvPicPr>
            <a:picLocks noGrp="1" noChangeAspect="1"/>
          </p:cNvPicPr>
          <p:nvPr>
            <p:ph type="pic" sz="quarter" idx="30"/>
          </p:nvPr>
        </p:nvPicPr>
        <p:blipFill>
          <a:blip r:embed="rId3">
            <a:grayscl/>
          </a:blip>
          <a:srcRect/>
          <a:stretch>
            <a:fillRect/>
          </a:stretch>
        </p:blipFill>
        <p:spPr>
          <a:xfrm>
            <a:off x="3355975" y="1497330"/>
            <a:ext cx="2665730" cy="3373120"/>
          </a:xfrm>
          <a:solidFill>
            <a:srgbClr val="EBEEF2"/>
          </a:solidFill>
        </p:spPr>
      </p:pic>
      <p:pic>
        <p:nvPicPr>
          <p:cNvPr id="4101" name="Picture Placeholder 5" descr="C:\Users\zengfuqiang\Desktop\搜狗截图20170307224144.png搜狗截图20170307224144"/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grayscl/>
          </a:blip>
          <a:srcRect/>
          <a:stretch>
            <a:fillRect/>
          </a:stretch>
        </p:blipFill>
        <p:spPr>
          <a:xfrm>
            <a:off x="6165850" y="1497965"/>
            <a:ext cx="2667000" cy="4195445"/>
          </a:xfrm>
          <a:solidFill>
            <a:srgbClr val="EBEEF2"/>
          </a:solidFill>
        </p:spPr>
      </p:pic>
      <p:pic>
        <p:nvPicPr>
          <p:cNvPr id="4102" name="Picture Placeholder 6" descr="C:\Users\zengfuqiang\Desktop\搜狗截图20170307224240.png搜狗截图20170307224240"/>
          <p:cNvPicPr>
            <a:picLocks noGrp="1" noChangeAspect="1"/>
          </p:cNvPicPr>
          <p:nvPr>
            <p:ph type="pic" sz="quarter" idx="38"/>
          </p:nvPr>
        </p:nvPicPr>
        <p:blipFill>
          <a:blip r:embed="rId5">
            <a:grayscl/>
          </a:blip>
          <a:srcRect/>
          <a:stretch>
            <a:fillRect/>
          </a:stretch>
        </p:blipFill>
        <p:spPr>
          <a:xfrm>
            <a:off x="8990330" y="1497965"/>
            <a:ext cx="2667000" cy="4060825"/>
          </a:xfrm>
          <a:solidFill>
            <a:srgbClr val="EBEEF2"/>
          </a:solidFill>
        </p:spPr>
      </p:pic>
      <p:sp>
        <p:nvSpPr>
          <p:cNvPr id="44" name="Rectangle 43"/>
          <p:cNvSpPr/>
          <p:nvPr/>
        </p:nvSpPr>
        <p:spPr>
          <a:xfrm>
            <a:off x="547688" y="4994275"/>
            <a:ext cx="2679700" cy="1050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z="2400" strike="noStrike" noProof="1"/>
          </a:p>
        </p:txBody>
      </p:sp>
      <p:sp>
        <p:nvSpPr>
          <p:cNvPr id="53" name="Rectangle 52"/>
          <p:cNvSpPr/>
          <p:nvPr/>
        </p:nvSpPr>
        <p:spPr>
          <a:xfrm>
            <a:off x="3338513" y="4994275"/>
            <a:ext cx="2681288" cy="1050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z="2400" strike="noStrike" noProof="1"/>
          </a:p>
        </p:txBody>
      </p:sp>
      <p:sp>
        <p:nvSpPr>
          <p:cNvPr id="57" name="Rectangle 56"/>
          <p:cNvSpPr/>
          <p:nvPr/>
        </p:nvSpPr>
        <p:spPr>
          <a:xfrm>
            <a:off x="6154738" y="4994275"/>
            <a:ext cx="2679700" cy="10509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z="2400" strike="noStrike" noProof="1"/>
          </a:p>
        </p:txBody>
      </p:sp>
      <p:sp>
        <p:nvSpPr>
          <p:cNvPr id="61" name="Rectangle 60"/>
          <p:cNvSpPr/>
          <p:nvPr/>
        </p:nvSpPr>
        <p:spPr>
          <a:xfrm>
            <a:off x="8975725" y="4994275"/>
            <a:ext cx="2681288" cy="1050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en-US" sz="2400" strike="noStrike" noProof="1"/>
          </a:p>
        </p:txBody>
      </p:sp>
      <p:sp>
        <p:nvSpPr>
          <p:cNvPr id="4" name="TextBox 23"/>
          <p:cNvSpPr txBox="1"/>
          <p:nvPr/>
        </p:nvSpPr>
        <p:spPr>
          <a:xfrm>
            <a:off x="683895" y="5306060"/>
            <a:ext cx="239014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1137414" y="50885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3493770" y="5306060"/>
            <a:ext cx="239014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3947289" y="50885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6304280" y="5306060"/>
            <a:ext cx="239014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6757799" y="50885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9114155" y="5306060"/>
            <a:ext cx="239014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9567674" y="50885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53" grpId="0" bldLvl="0" animBg="1"/>
      <p:bldP spid="57" grpId="0" bldLvl="0" animBg="1"/>
      <p:bldP spid="6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6" descr="C:\Users\zengfuqiang\Desktop\timg15TOIGNY.jpgtimg15TOIGNY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864235" y="2110740"/>
            <a:ext cx="4128770" cy="3175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TextBox 23"/>
          <p:cNvSpPr txBox="1"/>
          <p:nvPr/>
        </p:nvSpPr>
        <p:spPr>
          <a:xfrm>
            <a:off x="5892800" y="3418840"/>
            <a:ext cx="407670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5617845" y="2740660"/>
            <a:ext cx="997585" cy="87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</a:p>
        </p:txBody>
      </p:sp>
      <p:sp>
        <p:nvSpPr>
          <p:cNvPr id="23" name="矩形 22"/>
          <p:cNvSpPr/>
          <p:nvPr/>
        </p:nvSpPr>
        <p:spPr>
          <a:xfrm>
            <a:off x="9969459" y="4882135"/>
            <a:ext cx="988360" cy="87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892929" y="242154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5" name="矩形 24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1123950" y="2185988"/>
            <a:ext cx="2997200" cy="1504950"/>
          </a:xfrm>
          <a:prstGeom prst="round2Diag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对角圆角矩形 2"/>
          <p:cNvSpPr/>
          <p:nvPr/>
        </p:nvSpPr>
        <p:spPr>
          <a:xfrm>
            <a:off x="4679950" y="2155825"/>
            <a:ext cx="2997200" cy="1504950"/>
          </a:xfrm>
          <a:prstGeom prst="round2Diag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" name="对角圆角矩形 3"/>
          <p:cNvSpPr/>
          <p:nvPr/>
        </p:nvSpPr>
        <p:spPr>
          <a:xfrm>
            <a:off x="1123950" y="4075113"/>
            <a:ext cx="2997200" cy="1504950"/>
          </a:xfrm>
          <a:prstGeom prst="round2Diag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" name="对角圆角矩形 4"/>
          <p:cNvSpPr/>
          <p:nvPr/>
        </p:nvSpPr>
        <p:spPr>
          <a:xfrm>
            <a:off x="4679950" y="4075113"/>
            <a:ext cx="2997200" cy="1504950"/>
          </a:xfrm>
          <a:prstGeom prst="round2DiagRect">
            <a:avLst/>
          </a:prstGeom>
          <a:noFill/>
          <a:ln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6" name="对角圆角矩形 5"/>
          <p:cNvSpPr/>
          <p:nvPr/>
        </p:nvSpPr>
        <p:spPr>
          <a:xfrm>
            <a:off x="8026400" y="2155825"/>
            <a:ext cx="2997200" cy="1504950"/>
          </a:xfrm>
          <a:prstGeom prst="round2Diag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7" name="对角圆角矩形 6"/>
          <p:cNvSpPr/>
          <p:nvPr/>
        </p:nvSpPr>
        <p:spPr>
          <a:xfrm>
            <a:off x="8026400" y="4075113"/>
            <a:ext cx="2997200" cy="1504950"/>
          </a:xfrm>
          <a:prstGeom prst="round2Diag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1959105" y="2572770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2" name="TextBox 24"/>
          <p:cNvSpPr txBox="1"/>
          <p:nvPr/>
        </p:nvSpPr>
        <p:spPr>
          <a:xfrm>
            <a:off x="2252474" y="235550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1862585" y="452539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2155954" y="43081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5525265" y="2572770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5818634" y="235550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5525265" y="4525395"/>
            <a:ext cx="2014263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5818634" y="43081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92" name="Freeform 145"/>
          <p:cNvSpPr/>
          <p:nvPr/>
        </p:nvSpPr>
        <p:spPr bwMode="auto">
          <a:xfrm>
            <a:off x="1304925" y="2670175"/>
            <a:ext cx="565785" cy="476250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73175" y="4522470"/>
            <a:ext cx="478155" cy="455295"/>
            <a:chOff x="8553" y="6893"/>
            <a:chExt cx="530" cy="542"/>
          </a:xfrm>
          <a:solidFill>
            <a:schemeClr val="bg1">
              <a:lumMod val="65000"/>
            </a:schemeClr>
          </a:solidFill>
        </p:grpSpPr>
        <p:sp>
          <p:nvSpPr>
            <p:cNvPr id="510" name="Freeform 163"/>
            <p:cNvSpPr/>
            <p:nvPr/>
          </p:nvSpPr>
          <p:spPr bwMode="auto">
            <a:xfrm>
              <a:off x="8588" y="7095"/>
              <a:ext cx="457" cy="340"/>
            </a:xfrm>
            <a:custGeom>
              <a:avLst/>
              <a:gdLst>
                <a:gd name="T0" fmla="*/ 123 w 128"/>
                <a:gd name="T1" fmla="*/ 58 h 94"/>
                <a:gd name="T2" fmla="*/ 99 w 128"/>
                <a:gd name="T3" fmla="*/ 39 h 94"/>
                <a:gd name="T4" fmla="*/ 64 w 128"/>
                <a:gd name="T5" fmla="*/ 0 h 94"/>
                <a:gd name="T6" fmla="*/ 29 w 128"/>
                <a:gd name="T7" fmla="*/ 39 h 94"/>
                <a:gd name="T8" fmla="*/ 5 w 128"/>
                <a:gd name="T9" fmla="*/ 58 h 94"/>
                <a:gd name="T10" fmla="*/ 14 w 128"/>
                <a:gd name="T11" fmla="*/ 85 h 94"/>
                <a:gd name="T12" fmla="*/ 59 w 128"/>
                <a:gd name="T13" fmla="*/ 84 h 94"/>
                <a:gd name="T14" fmla="*/ 64 w 128"/>
                <a:gd name="T15" fmla="*/ 83 h 94"/>
                <a:gd name="T16" fmla="*/ 69 w 128"/>
                <a:gd name="T17" fmla="*/ 84 h 94"/>
                <a:gd name="T18" fmla="*/ 114 w 128"/>
                <a:gd name="T19" fmla="*/ 85 h 94"/>
                <a:gd name="T20" fmla="*/ 123 w 128"/>
                <a:gd name="T21" fmla="*/ 5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94">
                  <a:moveTo>
                    <a:pt x="123" y="58"/>
                  </a:moveTo>
                  <a:cubicBezTo>
                    <a:pt x="119" y="48"/>
                    <a:pt x="105" y="45"/>
                    <a:pt x="99" y="39"/>
                  </a:cubicBezTo>
                  <a:cubicBezTo>
                    <a:pt x="85" y="25"/>
                    <a:pt x="88" y="2"/>
                    <a:pt x="64" y="0"/>
                  </a:cubicBezTo>
                  <a:cubicBezTo>
                    <a:pt x="40" y="2"/>
                    <a:pt x="43" y="25"/>
                    <a:pt x="29" y="39"/>
                  </a:cubicBezTo>
                  <a:cubicBezTo>
                    <a:pt x="23" y="45"/>
                    <a:pt x="9" y="48"/>
                    <a:pt x="5" y="58"/>
                  </a:cubicBezTo>
                  <a:cubicBezTo>
                    <a:pt x="0" y="69"/>
                    <a:pt x="8" y="80"/>
                    <a:pt x="14" y="85"/>
                  </a:cubicBezTo>
                  <a:cubicBezTo>
                    <a:pt x="26" y="94"/>
                    <a:pt x="45" y="85"/>
                    <a:pt x="59" y="84"/>
                  </a:cubicBezTo>
                  <a:cubicBezTo>
                    <a:pt x="60" y="83"/>
                    <a:pt x="62" y="83"/>
                    <a:pt x="64" y="83"/>
                  </a:cubicBezTo>
                  <a:cubicBezTo>
                    <a:pt x="66" y="83"/>
                    <a:pt x="68" y="83"/>
                    <a:pt x="69" y="84"/>
                  </a:cubicBezTo>
                  <a:cubicBezTo>
                    <a:pt x="83" y="85"/>
                    <a:pt x="102" y="94"/>
                    <a:pt x="114" y="85"/>
                  </a:cubicBezTo>
                  <a:cubicBezTo>
                    <a:pt x="120" y="80"/>
                    <a:pt x="128" y="69"/>
                    <a:pt x="123" y="5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1" name="Freeform 164"/>
            <p:cNvSpPr/>
            <p:nvPr/>
          </p:nvSpPr>
          <p:spPr bwMode="auto">
            <a:xfrm>
              <a:off x="8945" y="7015"/>
              <a:ext cx="138" cy="170"/>
            </a:xfrm>
            <a:custGeom>
              <a:avLst/>
              <a:gdLst>
                <a:gd name="T0" fmla="*/ 35 w 38"/>
                <a:gd name="T1" fmla="*/ 28 h 47"/>
                <a:gd name="T2" fmla="*/ 13 w 38"/>
                <a:gd name="T3" fmla="*/ 45 h 47"/>
                <a:gd name="T4" fmla="*/ 3 w 38"/>
                <a:gd name="T5" fmla="*/ 19 h 47"/>
                <a:gd name="T6" fmla="*/ 25 w 38"/>
                <a:gd name="T7" fmla="*/ 2 h 47"/>
                <a:gd name="T8" fmla="*/ 35 w 38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35" y="28"/>
                  </a:moveTo>
                  <a:cubicBezTo>
                    <a:pt x="32" y="40"/>
                    <a:pt x="22" y="47"/>
                    <a:pt x="13" y="45"/>
                  </a:cubicBezTo>
                  <a:cubicBezTo>
                    <a:pt x="4" y="43"/>
                    <a:pt x="0" y="31"/>
                    <a:pt x="3" y="19"/>
                  </a:cubicBezTo>
                  <a:cubicBezTo>
                    <a:pt x="6" y="8"/>
                    <a:pt x="16" y="0"/>
                    <a:pt x="25" y="2"/>
                  </a:cubicBezTo>
                  <a:cubicBezTo>
                    <a:pt x="34" y="5"/>
                    <a:pt x="38" y="16"/>
                    <a:pt x="35" y="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2" name="Freeform 165"/>
            <p:cNvSpPr/>
            <p:nvPr/>
          </p:nvSpPr>
          <p:spPr bwMode="auto">
            <a:xfrm>
              <a:off x="8553" y="7015"/>
              <a:ext cx="132" cy="170"/>
            </a:xfrm>
            <a:custGeom>
              <a:avLst/>
              <a:gdLst>
                <a:gd name="T0" fmla="*/ 35 w 38"/>
                <a:gd name="T1" fmla="*/ 19 h 47"/>
                <a:gd name="T2" fmla="*/ 25 w 38"/>
                <a:gd name="T3" fmla="*/ 45 h 47"/>
                <a:gd name="T4" fmla="*/ 3 w 38"/>
                <a:gd name="T5" fmla="*/ 28 h 47"/>
                <a:gd name="T6" fmla="*/ 13 w 38"/>
                <a:gd name="T7" fmla="*/ 2 h 47"/>
                <a:gd name="T8" fmla="*/ 35 w 38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35" y="19"/>
                  </a:moveTo>
                  <a:cubicBezTo>
                    <a:pt x="38" y="31"/>
                    <a:pt x="34" y="43"/>
                    <a:pt x="25" y="45"/>
                  </a:cubicBezTo>
                  <a:cubicBezTo>
                    <a:pt x="16" y="47"/>
                    <a:pt x="6" y="40"/>
                    <a:pt x="3" y="28"/>
                  </a:cubicBezTo>
                  <a:cubicBezTo>
                    <a:pt x="0" y="16"/>
                    <a:pt x="4" y="5"/>
                    <a:pt x="13" y="2"/>
                  </a:cubicBezTo>
                  <a:cubicBezTo>
                    <a:pt x="22" y="0"/>
                    <a:pt x="32" y="8"/>
                    <a:pt x="35" y="19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3" name="Freeform 166"/>
            <p:cNvSpPr/>
            <p:nvPr/>
          </p:nvSpPr>
          <p:spPr bwMode="auto">
            <a:xfrm>
              <a:off x="8670" y="6893"/>
              <a:ext cx="138" cy="170"/>
            </a:xfrm>
            <a:custGeom>
              <a:avLst/>
              <a:gdLst>
                <a:gd name="T0" fmla="*/ 35 w 38"/>
                <a:gd name="T1" fmla="*/ 20 h 48"/>
                <a:gd name="T2" fmla="*/ 25 w 38"/>
                <a:gd name="T3" fmla="*/ 45 h 48"/>
                <a:gd name="T4" fmla="*/ 3 w 38"/>
                <a:gd name="T5" fmla="*/ 28 h 48"/>
                <a:gd name="T6" fmla="*/ 13 w 38"/>
                <a:gd name="T7" fmla="*/ 2 h 48"/>
                <a:gd name="T8" fmla="*/ 35 w 38"/>
                <a:gd name="T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35" y="20"/>
                  </a:moveTo>
                  <a:cubicBezTo>
                    <a:pt x="38" y="31"/>
                    <a:pt x="33" y="43"/>
                    <a:pt x="25" y="45"/>
                  </a:cubicBezTo>
                  <a:cubicBezTo>
                    <a:pt x="16" y="48"/>
                    <a:pt x="6" y="40"/>
                    <a:pt x="3" y="28"/>
                  </a:cubicBezTo>
                  <a:cubicBezTo>
                    <a:pt x="0" y="16"/>
                    <a:pt x="4" y="5"/>
                    <a:pt x="13" y="2"/>
                  </a:cubicBezTo>
                  <a:cubicBezTo>
                    <a:pt x="22" y="0"/>
                    <a:pt x="32" y="8"/>
                    <a:pt x="35" y="2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4" name="Freeform 167"/>
            <p:cNvSpPr/>
            <p:nvPr/>
          </p:nvSpPr>
          <p:spPr bwMode="auto">
            <a:xfrm>
              <a:off x="8828" y="6893"/>
              <a:ext cx="137" cy="170"/>
            </a:xfrm>
            <a:custGeom>
              <a:avLst/>
              <a:gdLst>
                <a:gd name="T0" fmla="*/ 35 w 38"/>
                <a:gd name="T1" fmla="*/ 28 h 48"/>
                <a:gd name="T2" fmla="*/ 13 w 38"/>
                <a:gd name="T3" fmla="*/ 45 h 48"/>
                <a:gd name="T4" fmla="*/ 3 w 38"/>
                <a:gd name="T5" fmla="*/ 20 h 48"/>
                <a:gd name="T6" fmla="*/ 25 w 38"/>
                <a:gd name="T7" fmla="*/ 2 h 48"/>
                <a:gd name="T8" fmla="*/ 35 w 38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35" y="28"/>
                  </a:moveTo>
                  <a:cubicBezTo>
                    <a:pt x="32" y="40"/>
                    <a:pt x="22" y="48"/>
                    <a:pt x="13" y="45"/>
                  </a:cubicBezTo>
                  <a:cubicBezTo>
                    <a:pt x="5" y="43"/>
                    <a:pt x="0" y="31"/>
                    <a:pt x="3" y="20"/>
                  </a:cubicBezTo>
                  <a:cubicBezTo>
                    <a:pt x="6" y="8"/>
                    <a:pt x="16" y="0"/>
                    <a:pt x="25" y="2"/>
                  </a:cubicBezTo>
                  <a:cubicBezTo>
                    <a:pt x="34" y="5"/>
                    <a:pt x="38" y="16"/>
                    <a:pt x="35" y="2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4940935" y="2486660"/>
            <a:ext cx="346075" cy="661035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1" name="Freeform 64"/>
          <p:cNvSpPr>
            <a:spLocks noEditPoints="1"/>
          </p:cNvSpPr>
          <p:nvPr/>
        </p:nvSpPr>
        <p:spPr bwMode="auto">
          <a:xfrm>
            <a:off x="4940935" y="4566920"/>
            <a:ext cx="527685" cy="521970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235233" y="2176572"/>
            <a:ext cx="2563593" cy="3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35233" y="3822895"/>
            <a:ext cx="2563593" cy="3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030720" y="-9525"/>
            <a:ext cx="5161280" cy="685736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1235075" y="2172335"/>
            <a:ext cx="46856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1458724" y="18576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1235075" y="3803015"/>
            <a:ext cx="46856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7" name="TextBox 24"/>
          <p:cNvSpPr txBox="1"/>
          <p:nvPr/>
        </p:nvSpPr>
        <p:spPr>
          <a:xfrm>
            <a:off x="1404114" y="350358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33" name="Freeform 186"/>
          <p:cNvSpPr/>
          <p:nvPr/>
        </p:nvSpPr>
        <p:spPr bwMode="auto">
          <a:xfrm>
            <a:off x="1235075" y="1857375"/>
            <a:ext cx="219710" cy="281940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5" name="Freeform 28"/>
          <p:cNvSpPr>
            <a:spLocks noEditPoints="1"/>
          </p:cNvSpPr>
          <p:nvPr/>
        </p:nvSpPr>
        <p:spPr bwMode="auto">
          <a:xfrm>
            <a:off x="1219200" y="3522345"/>
            <a:ext cx="256540" cy="280670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6" descr="C:\Users\zengfuqiang\Desktop\timgJZWP07MM.jpgtimgJZWP07MM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-4445" y="1767205"/>
            <a:ext cx="5795645" cy="332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矩形 29"/>
          <p:cNvSpPr/>
          <p:nvPr/>
        </p:nvSpPr>
        <p:spPr>
          <a:xfrm>
            <a:off x="4760595" y="2232025"/>
            <a:ext cx="6908800" cy="2393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4235" y="360680"/>
            <a:ext cx="1960880" cy="417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请在此输入标题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5106035" y="2966720"/>
            <a:ext cx="468566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创新请输入文字内容欧美风商务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模板优品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PPT-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优品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坚持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5106164" y="26622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41" name="Freeform 383"/>
          <p:cNvSpPr/>
          <p:nvPr/>
        </p:nvSpPr>
        <p:spPr bwMode="auto">
          <a:xfrm>
            <a:off x="10155555" y="2966720"/>
            <a:ext cx="831215" cy="749935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300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组合 6"/>
          <p:cNvGrpSpPr/>
          <p:nvPr/>
        </p:nvGrpSpPr>
        <p:grpSpPr>
          <a:xfrm>
            <a:off x="6348413" y="1755775"/>
            <a:ext cx="4440237" cy="3779838"/>
            <a:chOff x="1479" y="2579"/>
            <a:chExt cx="6994" cy="5953"/>
          </a:xfrm>
        </p:grpSpPr>
        <p:grpSp>
          <p:nvGrpSpPr>
            <p:cNvPr id="11268" name="组合 3"/>
            <p:cNvGrpSpPr/>
            <p:nvPr/>
          </p:nvGrpSpPr>
          <p:grpSpPr>
            <a:xfrm>
              <a:off x="2339" y="2892"/>
              <a:ext cx="5640" cy="5640"/>
              <a:chOff x="7597226" y="2609850"/>
              <a:chExt cx="3581950" cy="3581950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 cstate="email"/>
              <a:srcRect/>
              <a:stretch>
                <a:fillRect/>
              </a:stretch>
            </p:blipFill>
            <p:spPr>
              <a:xfrm>
                <a:off x="7677869" y="2685677"/>
                <a:ext cx="3366000" cy="3366000"/>
              </a:xfrm>
              <a:prstGeom prst="ellipse">
                <a:avLst/>
              </a:prstGeom>
              <a:ln w="225425">
                <a:solidFill>
                  <a:schemeClr val="bg1">
                    <a:lumMod val="95000"/>
                  </a:schemeClr>
                </a:solidFill>
              </a:ln>
            </p:spPr>
          </p:pic>
          <p:sp>
            <p:nvSpPr>
              <p:cNvPr id="2" name="椭圆 1"/>
              <p:cNvSpPr/>
              <p:nvPr/>
            </p:nvSpPr>
            <p:spPr>
              <a:xfrm>
                <a:off x="7597226" y="2609850"/>
                <a:ext cx="3581950" cy="3581950"/>
              </a:xfrm>
              <a:prstGeom prst="ellipse">
                <a:avLst/>
              </a:prstGeom>
              <a:noFill/>
              <a:ln w="952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7404" y="3558"/>
              <a:ext cx="1069" cy="1110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59" name="Oval 58"/>
            <p:cNvSpPr/>
            <p:nvPr/>
          </p:nvSpPr>
          <p:spPr>
            <a:xfrm>
              <a:off x="6543" y="2579"/>
              <a:ext cx="1707" cy="1707"/>
            </a:xfrm>
            <a:prstGeom prst="ellipse">
              <a:avLst/>
            </a:prstGeom>
            <a:solidFill>
              <a:srgbClr val="FFC0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1" name="Oval 60"/>
            <p:cNvSpPr/>
            <p:nvPr/>
          </p:nvSpPr>
          <p:spPr>
            <a:xfrm>
              <a:off x="2466" y="6654"/>
              <a:ext cx="1113" cy="1113"/>
            </a:xfrm>
            <a:prstGeom prst="ellipse">
              <a:avLst/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3" name="Oval 62"/>
            <p:cNvSpPr/>
            <p:nvPr/>
          </p:nvSpPr>
          <p:spPr>
            <a:xfrm>
              <a:off x="2182" y="6414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  <p:sp>
          <p:nvSpPr>
            <p:cNvPr id="64" name="Oval 63"/>
            <p:cNvSpPr/>
            <p:nvPr/>
          </p:nvSpPr>
          <p:spPr>
            <a:xfrm>
              <a:off x="1479" y="7470"/>
              <a:ext cx="728" cy="728"/>
            </a:xfrm>
            <a:prstGeom prst="ellipse">
              <a:avLst/>
            </a:prstGeom>
            <a:solidFill>
              <a:srgbClr val="D9D9D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en-US" strike="noStrike" noProof="1"/>
            </a:p>
          </p:txBody>
        </p:sp>
      </p:grpSp>
      <p:sp>
        <p:nvSpPr>
          <p:cNvPr id="6" name="椭圆 5"/>
          <p:cNvSpPr/>
          <p:nvPr/>
        </p:nvSpPr>
        <p:spPr>
          <a:xfrm>
            <a:off x="6991350" y="1998345"/>
            <a:ext cx="3432810" cy="336613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713538" y="1638300"/>
            <a:ext cx="5487988" cy="5489575"/>
          </a:xfrm>
          <a:prstGeom prst="ellipse">
            <a:avLst/>
          </a:prstGeom>
          <a:noFill/>
          <a:ln>
            <a:solidFill>
              <a:schemeClr val="bg1">
                <a:lumMod val="95000"/>
                <a:alpha val="5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169035" y="3872865"/>
            <a:ext cx="4863465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/>
            <a:r>
              <a:rPr lang="en-US" altLang="zh-CN" sz="1400" strike="noStrike" noProof="1">
                <a:solidFill>
                  <a:schemeClr val="tx1">
                    <a:lumMod val="75000"/>
                    <a:lumOff val="25000"/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400" strike="noStrike" noProof="1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1277" name="文本框 5"/>
          <p:cNvSpPr txBox="1"/>
          <p:nvPr/>
        </p:nvSpPr>
        <p:spPr>
          <a:xfrm>
            <a:off x="1158875" y="3057525"/>
            <a:ext cx="6729413" cy="7435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</p:spTree>
  </p:cSld>
  <p:clrMapOvr>
    <a:masterClrMapping/>
  </p:clrMapOvr>
  <p:transition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更多作品请在稻壳儿搜索艺随风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3120</Words>
  <Application>Microsoft Office PowerPoint</Application>
  <PresentationFormat>宽屏</PresentationFormat>
  <Paragraphs>149</Paragraphs>
  <Slides>29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Meiryo</vt:lpstr>
      <vt:lpstr>Microsoft YaHei UI</vt:lpstr>
      <vt:lpstr>等线</vt:lpstr>
      <vt:lpstr>宋体</vt:lpstr>
      <vt:lpstr>微软雅黑</vt:lpstr>
      <vt:lpstr>Arial</vt:lpstr>
      <vt:lpstr>Calibri</vt:lpstr>
      <vt:lpstr>Calibri Light</vt:lpstr>
      <vt:lpstr>Century Gothic</vt:lpstr>
      <vt:lpstr>Roboto light</vt:lpstr>
      <vt:lpstr>更多作品请在稻壳儿搜索艺随风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74</cp:revision>
  <dcterms:created xsi:type="dcterms:W3CDTF">2017-03-07T08:54:00Z</dcterms:created>
  <dcterms:modified xsi:type="dcterms:W3CDTF">2022-06-10T01:59:02Z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