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7"/>
  </p:notesMasterIdLst>
  <p:sldIdLst>
    <p:sldId id="261" r:id="rId3"/>
    <p:sldId id="262" r:id="rId4"/>
    <p:sldId id="264" r:id="rId5"/>
    <p:sldId id="268" r:id="rId6"/>
    <p:sldId id="269" r:id="rId7"/>
    <p:sldId id="270" r:id="rId8"/>
    <p:sldId id="271" r:id="rId9"/>
    <p:sldId id="265" r:id="rId10"/>
    <p:sldId id="272" r:id="rId11"/>
    <p:sldId id="273" r:id="rId12"/>
    <p:sldId id="274" r:id="rId13"/>
    <p:sldId id="275" r:id="rId14"/>
    <p:sldId id="266" r:id="rId15"/>
    <p:sldId id="277" r:id="rId16"/>
    <p:sldId id="278" r:id="rId17"/>
    <p:sldId id="280" r:id="rId18"/>
    <p:sldId id="279" r:id="rId19"/>
    <p:sldId id="267" r:id="rId20"/>
    <p:sldId id="281" r:id="rId21"/>
    <p:sldId id="282" r:id="rId22"/>
    <p:sldId id="276" r:id="rId23"/>
    <p:sldId id="283" r:id="rId24"/>
    <p:sldId id="284" r:id="rId25"/>
    <p:sldId id="285" r:id="rId26"/>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7AA3"/>
    <a:srgbClr val="FF99CC"/>
    <a:srgbClr val="7F7F7F"/>
    <a:srgbClr val="C4502A"/>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6314" autoAdjust="0"/>
  </p:normalViewPr>
  <p:slideViewPr>
    <p:cSldViewPr snapToGrid="0">
      <p:cViewPr varScale="1">
        <p:scale>
          <a:sx n="108" d="100"/>
          <a:sy n="108" d="100"/>
        </p:scale>
        <p:origin x="864" y="15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75000"/>
                </a:schemeClr>
              </a:solidFill>
              <a:ln>
                <a:noFill/>
              </a:ln>
              <a:effectLst/>
            </c:spPr>
            <c:extLst xmlns:c16r2="http://schemas.microsoft.com/office/drawing/2015/06/chart">
              <c:ext xmlns:c16="http://schemas.microsoft.com/office/drawing/2014/chart" uri="{C3380CC4-5D6E-409C-BE32-E72D297353CC}">
                <c16:uniqueId val="{00000001-198F-41BC-B130-E5872ED8E02C}"/>
              </c:ext>
            </c:extLst>
          </c:dPt>
          <c:dPt>
            <c:idx val="1"/>
            <c:bubble3D val="0"/>
            <c:spPr>
              <a:solidFill>
                <a:srgbClr val="FF99CC"/>
              </a:solidFill>
              <a:ln>
                <a:noFill/>
              </a:ln>
              <a:effectLst/>
            </c:spPr>
            <c:extLst xmlns:c16r2="http://schemas.microsoft.com/office/drawing/2015/06/chart">
              <c:ext xmlns:c16="http://schemas.microsoft.com/office/drawing/2014/chart" uri="{C3380CC4-5D6E-409C-BE32-E72D297353CC}">
                <c16:uniqueId val="{00000003-198F-41BC-B130-E5872ED8E02C}"/>
              </c:ext>
            </c:extLst>
          </c:dPt>
          <c:dPt>
            <c:idx val="2"/>
            <c:bubble3D val="0"/>
            <c:spPr>
              <a:solidFill>
                <a:schemeClr val="tx1"/>
              </a:solidFill>
              <a:ln>
                <a:noFill/>
              </a:ln>
              <a:effectLst/>
            </c:spPr>
            <c:extLst xmlns:c16r2="http://schemas.microsoft.com/office/drawing/2015/06/chart">
              <c:ext xmlns:c16="http://schemas.microsoft.com/office/drawing/2014/chart" uri="{C3380CC4-5D6E-409C-BE32-E72D297353CC}">
                <c16:uniqueId val="{00000005-198F-41BC-B130-E5872ED8E02C}"/>
              </c:ext>
            </c:extLst>
          </c:dPt>
          <c:dPt>
            <c:idx val="3"/>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7-198F-41BC-B130-E5872ED8E02C}"/>
              </c:ext>
            </c:extLst>
          </c:dPt>
          <c:cat>
            <c:numRef>
              <c:f>Sheet1!$A$2:$A$5</c:f>
              <c:numCache>
                <c:formatCode>General</c:formatCode>
                <c:ptCount val="4"/>
                <c:pt idx="0">
                  <c:v>1</c:v>
                </c:pt>
                <c:pt idx="1">
                  <c:v>2</c:v>
                </c:pt>
                <c:pt idx="2">
                  <c:v>3</c:v>
                </c:pt>
                <c:pt idx="3">
                  <c:v>4</c:v>
                </c:pt>
              </c:numCache>
            </c:numRef>
          </c:cat>
          <c:val>
            <c:numRef>
              <c:f>Sheet1!$B$2:$B$5</c:f>
              <c:numCache>
                <c:formatCode>General</c:formatCode>
                <c:ptCount val="4"/>
                <c:pt idx="0">
                  <c:v>25</c:v>
                </c:pt>
                <c:pt idx="1">
                  <c:v>40</c:v>
                </c:pt>
                <c:pt idx="2">
                  <c:v>15</c:v>
                </c:pt>
                <c:pt idx="3">
                  <c:v>20</c:v>
                </c:pt>
              </c:numCache>
            </c:numRef>
          </c:val>
          <c:extLst xmlns:c16r2="http://schemas.microsoft.com/office/drawing/2015/06/chart">
            <c:ext xmlns:c16="http://schemas.microsoft.com/office/drawing/2014/chart" uri="{C3380CC4-5D6E-409C-BE32-E72D297353CC}">
              <c16:uniqueId val="{00000008-198F-41BC-B130-E5872ED8E02C}"/>
            </c:ext>
          </c:extLst>
        </c:ser>
        <c:dLbls>
          <c:showLegendKey val="0"/>
          <c:showVal val="0"/>
          <c:showCatName val="0"/>
          <c:showSerName val="0"/>
          <c:showPercent val="0"/>
          <c:showBubbleSize val="0"/>
          <c:showLeaderLines val="1"/>
        </c:dLbls>
        <c:firstSliceAng val="47"/>
        <c:holeSize val="90"/>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latin typeface="+mn-lt"/>
          <a:ea typeface="+mn-ea"/>
          <a:cs typeface="+mn-ea"/>
          <a:sym typeface="+mn-lt"/>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custT="1"/>
      <dgm:spPr>
        <a:solidFill>
          <a:srgbClr val="0D0D0D">
            <a:alpha val="60000"/>
          </a:srgbClr>
        </a:solidFill>
      </dgm:spPr>
      <dgm:t>
        <a:bodyPr/>
        <a:lstStyle/>
        <a:p>
          <a:endParaRPr lang="en-US" sz="900" b="1" i="0" kern="3000" spc="30" baseline="0" dirty="0">
            <a:latin typeface="+mn-lt"/>
            <a:ea typeface="+mn-ea"/>
            <a:cs typeface="+mn-ea"/>
            <a:sym typeface="+mn-lt"/>
          </a:endParaRPr>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zh-CN" altLang="en-US"/>
        </a:p>
      </dgm:t>
    </dgm:pt>
    <dgm:pt modelId="{0B2273E3-B9E3-4A02-93CF-275511BE0699}" type="pres">
      <dgm:prSet presAssocID="{F4DCAFF9-3CD8-4192-92EC-2050EBC96D81}" presName="composite" presStyleCnt="0"/>
      <dgm:spPr/>
    </dgm:pt>
    <dgm:pt modelId="{367DAC4B-08E7-4BA7-A970-D0115453FB5A}" type="pres">
      <dgm:prSet presAssocID="{F4DCAFF9-3CD8-4192-92EC-2050EBC96D81}" presName="rect1" presStyleLbl="bgShp" presStyleIdx="0" presStyleCnt="1" custScaleX="209911" custScaleY="306129" custLinFactNeighborY="-2344"/>
      <dgm:spPr>
        <a:ln w="6350">
          <a:solidFill>
            <a:schemeClr val="tx1">
              <a:lumMod val="75000"/>
              <a:lumOff val="25000"/>
            </a:schemeClr>
          </a:solidFill>
          <a:prstDash val="dash"/>
        </a:ln>
      </dgm:spPr>
    </dgm:pt>
    <dgm:pt modelId="{7AC81859-B11C-4EE9-8379-B9AF70890D88}" type="pres">
      <dgm:prSet presAssocID="{F4DCAFF9-3CD8-4192-92EC-2050EBC96D81}" presName="rect2" presStyleLbl="trBgShp" presStyleIdx="0" presStyleCnt="1" custScaleX="210226" custScaleY="217204" custLinFactY="200000" custLinFactNeighborX="1020" custLinFactNeighborY="216438">
        <dgm:presLayoutVars>
          <dgm:bulletEnabled val="1"/>
        </dgm:presLayoutVars>
      </dgm:prSet>
      <dgm:spPr/>
      <dgm:t>
        <a:bodyPr/>
        <a:lstStyle/>
        <a:p>
          <a:endParaRPr lang="zh-CN" altLang="en-US"/>
        </a:p>
      </dgm:t>
    </dgm:pt>
  </dgm:ptLst>
  <dgm:cxnLst>
    <dgm:cxn modelId="{000F09D8-B65B-4757-8B7E-5362253F3051}" type="presOf" srcId="{F4DCAFF9-3CD8-4192-92EC-2050EBC96D81}" destId="{7AC81859-B11C-4EE9-8379-B9AF70890D88}" srcOrd="0" destOrd="0" presId="urn:microsoft.com/office/officeart/2008/layout/BendingPictureSemiTransparentText"/>
    <dgm:cxn modelId="{922457DD-BC42-4BAF-B41D-97528CBB769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C059E52-7958-4B15-9591-259D033A4FF6}" type="presParOf" srcId="{BDA71D6A-C3D1-411E-9EAC-6386FFEE52C2}" destId="{0B2273E3-B9E3-4A02-93CF-275511BE0699}" srcOrd="0" destOrd="0" presId="urn:microsoft.com/office/officeart/2008/layout/BendingPictureSemiTransparentText"/>
    <dgm:cxn modelId="{AD5CE556-79E9-4B10-9D66-4B0C1EA79F13}" type="presParOf" srcId="{0B2273E3-B9E3-4A02-93CF-275511BE0699}" destId="{367DAC4B-08E7-4BA7-A970-D0115453FB5A}" srcOrd="0" destOrd="0" presId="urn:microsoft.com/office/officeart/2008/layout/BendingPictureSemiTransparentText"/>
    <dgm:cxn modelId="{99811D7E-5428-4B48-BC3C-C5B84CDC0A25}"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905" y="0"/>
          <a:ext cx="2601289" cy="3251611"/>
        </a:xfrm>
        <a:prstGeom prst="rect">
          <a:avLst/>
        </a:prstGeom>
        <a:solidFill>
          <a:schemeClr val="accent1">
            <a:tint val="40000"/>
            <a:hueOff val="0"/>
            <a:satOff val="0"/>
            <a:lumOff val="0"/>
            <a:alphaOff val="0"/>
          </a:schemeClr>
        </a:solidFill>
        <a:ln w="6350">
          <a:solidFill>
            <a:schemeClr val="tx1">
              <a:lumMod val="75000"/>
              <a:lumOff val="25000"/>
            </a:schemeClr>
          </a:solidFill>
          <a:prstDash val="dash"/>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907" y="2712555"/>
          <a:ext cx="2605192" cy="553698"/>
        </a:xfrm>
        <a:prstGeom prst="rect">
          <a:avLst/>
        </a:prstGeom>
        <a:solidFill>
          <a:srgbClr val="0D0D0D">
            <a:alpha val="60000"/>
          </a:srgbClr>
        </a:solid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a:lnSpc>
              <a:spcPct val="90000"/>
            </a:lnSpc>
            <a:spcBef>
              <a:spcPct val="0"/>
            </a:spcBef>
            <a:spcAft>
              <a:spcPct val="35000"/>
            </a:spcAft>
          </a:pPr>
          <a:endParaRPr lang="en-US" sz="900" b="1" i="0" kern="3000" spc="30" baseline="0" dirty="0">
            <a:latin typeface="+mn-lt"/>
            <a:ea typeface="+mn-ea"/>
            <a:cs typeface="+mn-ea"/>
            <a:sym typeface="+mn-lt"/>
          </a:endParaRPr>
        </a:p>
      </dsp:txBody>
      <dsp:txXfrm>
        <a:off x="3907" y="2712555"/>
        <a:ext cx="2605192" cy="553698"/>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BFADF9C4-9FE2-4164-B43D-6BEED1082348}" type="datetimeFigureOut">
              <a:rPr lang="zh-CN" altLang="en-US" smtClean="0"/>
              <a:pPr/>
              <a:t>2021/3/26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6FBCD695-53B2-4B5A-8DF7-246377453440}" type="slidenum">
              <a:rPr lang="zh-CN" altLang="en-US" smtClean="0"/>
              <a:pPr/>
              <a:t>‹#›</a:t>
            </a:fld>
            <a:endParaRPr lang="zh-CN" altLang="en-US" dirty="0"/>
          </a:p>
        </p:txBody>
      </p:sp>
    </p:spTree>
    <p:extLst>
      <p:ext uri="{BB962C8B-B14F-4D97-AF65-F5344CB8AC3E}">
        <p14:creationId xmlns:p14="http://schemas.microsoft.com/office/powerpoint/2010/main" val="2880297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a:t>
            </a:fld>
            <a:endParaRPr lang="zh-CN" altLang="en-US"/>
          </a:p>
        </p:txBody>
      </p:sp>
    </p:spTree>
    <p:extLst>
      <p:ext uri="{BB962C8B-B14F-4D97-AF65-F5344CB8AC3E}">
        <p14:creationId xmlns:p14="http://schemas.microsoft.com/office/powerpoint/2010/main" val="3467457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10</a:t>
            </a:fld>
            <a:endParaRPr lang="zh-CN" altLang="en-US"/>
          </a:p>
        </p:txBody>
      </p:sp>
    </p:spTree>
    <p:extLst>
      <p:ext uri="{BB962C8B-B14F-4D97-AF65-F5344CB8AC3E}">
        <p14:creationId xmlns:p14="http://schemas.microsoft.com/office/powerpoint/2010/main" val="3370406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11</a:t>
            </a:fld>
            <a:endParaRPr lang="zh-CN" altLang="en-US"/>
          </a:p>
        </p:txBody>
      </p:sp>
    </p:spTree>
    <p:extLst>
      <p:ext uri="{BB962C8B-B14F-4D97-AF65-F5344CB8AC3E}">
        <p14:creationId xmlns:p14="http://schemas.microsoft.com/office/powerpoint/2010/main" val="2768171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12</a:t>
            </a:fld>
            <a:endParaRPr lang="zh-CN" altLang="en-US"/>
          </a:p>
        </p:txBody>
      </p:sp>
    </p:spTree>
    <p:extLst>
      <p:ext uri="{BB962C8B-B14F-4D97-AF65-F5344CB8AC3E}">
        <p14:creationId xmlns:p14="http://schemas.microsoft.com/office/powerpoint/2010/main" val="2356956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13</a:t>
            </a:fld>
            <a:endParaRPr lang="zh-CN" altLang="en-US"/>
          </a:p>
        </p:txBody>
      </p:sp>
    </p:spTree>
    <p:extLst>
      <p:ext uri="{BB962C8B-B14F-4D97-AF65-F5344CB8AC3E}">
        <p14:creationId xmlns:p14="http://schemas.microsoft.com/office/powerpoint/2010/main" val="1052345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14</a:t>
            </a:fld>
            <a:endParaRPr lang="zh-CN" altLang="en-US"/>
          </a:p>
        </p:txBody>
      </p:sp>
    </p:spTree>
    <p:extLst>
      <p:ext uri="{BB962C8B-B14F-4D97-AF65-F5344CB8AC3E}">
        <p14:creationId xmlns:p14="http://schemas.microsoft.com/office/powerpoint/2010/main" val="2537452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15</a:t>
            </a:fld>
            <a:endParaRPr lang="zh-CN" altLang="en-US"/>
          </a:p>
        </p:txBody>
      </p:sp>
    </p:spTree>
    <p:extLst>
      <p:ext uri="{BB962C8B-B14F-4D97-AF65-F5344CB8AC3E}">
        <p14:creationId xmlns:p14="http://schemas.microsoft.com/office/powerpoint/2010/main" val="906530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16</a:t>
            </a:fld>
            <a:endParaRPr lang="zh-CN" altLang="en-US"/>
          </a:p>
        </p:txBody>
      </p:sp>
    </p:spTree>
    <p:extLst>
      <p:ext uri="{BB962C8B-B14F-4D97-AF65-F5344CB8AC3E}">
        <p14:creationId xmlns:p14="http://schemas.microsoft.com/office/powerpoint/2010/main" val="3400201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17</a:t>
            </a:fld>
            <a:endParaRPr lang="zh-CN" altLang="en-US"/>
          </a:p>
        </p:txBody>
      </p:sp>
    </p:spTree>
    <p:extLst>
      <p:ext uri="{BB962C8B-B14F-4D97-AF65-F5344CB8AC3E}">
        <p14:creationId xmlns:p14="http://schemas.microsoft.com/office/powerpoint/2010/main" val="2677243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18</a:t>
            </a:fld>
            <a:endParaRPr lang="zh-CN" altLang="en-US"/>
          </a:p>
        </p:txBody>
      </p:sp>
    </p:spTree>
    <p:extLst>
      <p:ext uri="{BB962C8B-B14F-4D97-AF65-F5344CB8AC3E}">
        <p14:creationId xmlns:p14="http://schemas.microsoft.com/office/powerpoint/2010/main" val="3273734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19</a:t>
            </a:fld>
            <a:endParaRPr lang="zh-CN" altLang="en-US"/>
          </a:p>
        </p:txBody>
      </p:sp>
    </p:spTree>
    <p:extLst>
      <p:ext uri="{BB962C8B-B14F-4D97-AF65-F5344CB8AC3E}">
        <p14:creationId xmlns:p14="http://schemas.microsoft.com/office/powerpoint/2010/main" val="1950719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2</a:t>
            </a:fld>
            <a:endParaRPr lang="zh-CN" altLang="en-US"/>
          </a:p>
        </p:txBody>
      </p:sp>
    </p:spTree>
    <p:extLst>
      <p:ext uri="{BB962C8B-B14F-4D97-AF65-F5344CB8AC3E}">
        <p14:creationId xmlns:p14="http://schemas.microsoft.com/office/powerpoint/2010/main" val="36535309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20</a:t>
            </a:fld>
            <a:endParaRPr lang="zh-CN" altLang="en-US"/>
          </a:p>
        </p:txBody>
      </p:sp>
    </p:spTree>
    <p:extLst>
      <p:ext uri="{BB962C8B-B14F-4D97-AF65-F5344CB8AC3E}">
        <p14:creationId xmlns:p14="http://schemas.microsoft.com/office/powerpoint/2010/main" val="280893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21</a:t>
            </a:fld>
            <a:endParaRPr lang="zh-CN" altLang="en-US"/>
          </a:p>
        </p:txBody>
      </p:sp>
    </p:spTree>
    <p:extLst>
      <p:ext uri="{BB962C8B-B14F-4D97-AF65-F5344CB8AC3E}">
        <p14:creationId xmlns:p14="http://schemas.microsoft.com/office/powerpoint/2010/main" val="3577496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22</a:t>
            </a:fld>
            <a:endParaRPr lang="zh-CN" altLang="en-US"/>
          </a:p>
        </p:txBody>
      </p:sp>
    </p:spTree>
    <p:extLst>
      <p:ext uri="{BB962C8B-B14F-4D97-AF65-F5344CB8AC3E}">
        <p14:creationId xmlns:p14="http://schemas.microsoft.com/office/powerpoint/2010/main" val="3298528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23</a:t>
            </a:fld>
            <a:endParaRPr lang="zh-CN" altLang="en-US"/>
          </a:p>
        </p:txBody>
      </p:sp>
    </p:spTree>
    <p:extLst>
      <p:ext uri="{BB962C8B-B14F-4D97-AF65-F5344CB8AC3E}">
        <p14:creationId xmlns:p14="http://schemas.microsoft.com/office/powerpoint/2010/main" val="17724641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1239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3</a:t>
            </a:fld>
            <a:endParaRPr lang="zh-CN" altLang="en-US"/>
          </a:p>
        </p:txBody>
      </p:sp>
    </p:spTree>
    <p:extLst>
      <p:ext uri="{BB962C8B-B14F-4D97-AF65-F5344CB8AC3E}">
        <p14:creationId xmlns:p14="http://schemas.microsoft.com/office/powerpoint/2010/main" val="703740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4</a:t>
            </a:fld>
            <a:endParaRPr lang="zh-CN" altLang="en-US"/>
          </a:p>
        </p:txBody>
      </p:sp>
    </p:spTree>
    <p:extLst>
      <p:ext uri="{BB962C8B-B14F-4D97-AF65-F5344CB8AC3E}">
        <p14:creationId xmlns:p14="http://schemas.microsoft.com/office/powerpoint/2010/main" val="1684469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FBCD695-53B2-4B5A-8DF7-246377453440}" type="slidenum">
              <a:rPr lang="zh-CN" altLang="en-US" smtClean="0"/>
              <a:t>5</a:t>
            </a:fld>
            <a:endParaRPr lang="zh-CN" altLang="en-US"/>
          </a:p>
        </p:txBody>
      </p:sp>
    </p:spTree>
    <p:extLst>
      <p:ext uri="{BB962C8B-B14F-4D97-AF65-F5344CB8AC3E}">
        <p14:creationId xmlns:p14="http://schemas.microsoft.com/office/powerpoint/2010/main" val="1930533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6</a:t>
            </a:fld>
            <a:endParaRPr lang="zh-CN" altLang="en-US"/>
          </a:p>
        </p:txBody>
      </p:sp>
    </p:spTree>
    <p:extLst>
      <p:ext uri="{BB962C8B-B14F-4D97-AF65-F5344CB8AC3E}">
        <p14:creationId xmlns:p14="http://schemas.microsoft.com/office/powerpoint/2010/main" val="296416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7</a:t>
            </a:fld>
            <a:endParaRPr lang="zh-CN" altLang="en-US"/>
          </a:p>
        </p:txBody>
      </p:sp>
    </p:spTree>
    <p:extLst>
      <p:ext uri="{BB962C8B-B14F-4D97-AF65-F5344CB8AC3E}">
        <p14:creationId xmlns:p14="http://schemas.microsoft.com/office/powerpoint/2010/main" val="4027610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8</a:t>
            </a:fld>
            <a:endParaRPr lang="zh-CN" altLang="en-US"/>
          </a:p>
        </p:txBody>
      </p:sp>
    </p:spTree>
    <p:extLst>
      <p:ext uri="{BB962C8B-B14F-4D97-AF65-F5344CB8AC3E}">
        <p14:creationId xmlns:p14="http://schemas.microsoft.com/office/powerpoint/2010/main" val="2856329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BCD695-53B2-4B5A-8DF7-246377453440}" type="slidenum">
              <a:rPr lang="zh-CN" altLang="en-US" smtClean="0"/>
              <a:t>9</a:t>
            </a:fld>
            <a:endParaRPr lang="zh-CN" altLang="en-US"/>
          </a:p>
        </p:txBody>
      </p:sp>
    </p:spTree>
    <p:extLst>
      <p:ext uri="{BB962C8B-B14F-4D97-AF65-F5344CB8AC3E}">
        <p14:creationId xmlns:p14="http://schemas.microsoft.com/office/powerpoint/2010/main" val="3015059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1618766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4240091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753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828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534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304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5613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42872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532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6259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5815365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1463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08642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2056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625498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0009991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5255653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2692796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1634056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6"/>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38942232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8731929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2021/3/26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45694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D2A847F-EB58-4BFA-AD54-9EF341B83EE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143000"/>
            <a:ext cx="12192000" cy="5715000"/>
          </a:xfrm>
          <a:prstGeom prst="rect">
            <a:avLst/>
          </a:prstGeom>
        </p:spPr>
      </p:pic>
      <p:sp>
        <p:nvSpPr>
          <p:cNvPr id="2" name="文本框 1">
            <a:extLst>
              <a:ext uri="{FF2B5EF4-FFF2-40B4-BE49-F238E27FC236}">
                <a16:creationId xmlns:a16="http://schemas.microsoft.com/office/drawing/2014/main" xmlns="" id="{0188E2B6-E37E-4032-8F7F-9B5A4A336966}"/>
              </a:ext>
            </a:extLst>
          </p:cNvPr>
          <p:cNvSpPr txBox="1"/>
          <p:nvPr/>
        </p:nvSpPr>
        <p:spPr>
          <a:xfrm>
            <a:off x="2209385" y="1696098"/>
            <a:ext cx="8057323" cy="923330"/>
          </a:xfrm>
          <a:prstGeom prst="rect">
            <a:avLst/>
          </a:prstGeom>
          <a:noFill/>
        </p:spPr>
        <p:txBody>
          <a:bodyPr wrap="square" rtlCol="0">
            <a:spAutoFit/>
          </a:bodyPr>
          <a:lstStyle/>
          <a:p>
            <a:pPr algn="dist"/>
            <a:r>
              <a:rPr lang="zh-CN" altLang="en-US" sz="5400" b="1" dirty="0">
                <a:solidFill>
                  <a:srgbClr val="FF7AA3"/>
                </a:solidFill>
                <a:effectLst>
                  <a:outerShdw blurRad="50800" dist="38100" dir="2700000" algn="tl" rotWithShape="0">
                    <a:prstClr val="black">
                      <a:alpha val="40000"/>
                    </a:prstClr>
                  </a:outerShdw>
                </a:effectLst>
                <a:cs typeface="+mn-ea"/>
                <a:sym typeface="+mn-lt"/>
              </a:rPr>
              <a:t>粉</a:t>
            </a:r>
            <a:r>
              <a:rPr lang="zh-CN" altLang="en-US" sz="5400" b="1" dirty="0" smtClean="0">
                <a:solidFill>
                  <a:srgbClr val="FF7AA3"/>
                </a:solidFill>
                <a:effectLst>
                  <a:outerShdw blurRad="50800" dist="38100" dir="2700000" algn="tl" rotWithShape="0">
                    <a:prstClr val="black">
                      <a:alpha val="40000"/>
                    </a:prstClr>
                  </a:outerShdw>
                </a:effectLst>
                <a:cs typeface="+mn-ea"/>
                <a:sym typeface="+mn-lt"/>
              </a:rPr>
              <a:t>色简洁</a:t>
            </a:r>
            <a:r>
              <a:rPr lang="en-US" altLang="zh-CN" sz="5400" b="1" dirty="0" smtClean="0">
                <a:effectLst>
                  <a:outerShdw blurRad="50800" dist="38100" dir="2700000" algn="tl" rotWithShape="0">
                    <a:prstClr val="black">
                      <a:alpha val="40000"/>
                    </a:prstClr>
                  </a:outerShdw>
                </a:effectLst>
                <a:cs typeface="+mn-ea"/>
                <a:sym typeface="+mn-lt"/>
              </a:rPr>
              <a:t>PPT</a:t>
            </a:r>
            <a:r>
              <a:rPr lang="zh-CN" altLang="en-US" sz="5400" b="1" dirty="0">
                <a:effectLst>
                  <a:outerShdw blurRad="50800" dist="38100" dir="2700000" algn="tl" rotWithShape="0">
                    <a:prstClr val="black">
                      <a:alpha val="40000"/>
                    </a:prstClr>
                  </a:outerShdw>
                </a:effectLst>
                <a:cs typeface="+mn-ea"/>
                <a:sym typeface="+mn-lt"/>
              </a:rPr>
              <a:t>模板</a:t>
            </a:r>
          </a:p>
        </p:txBody>
      </p:sp>
      <p:sp>
        <p:nvSpPr>
          <p:cNvPr id="4" name="文本框 3">
            <a:extLst>
              <a:ext uri="{FF2B5EF4-FFF2-40B4-BE49-F238E27FC236}">
                <a16:creationId xmlns:a16="http://schemas.microsoft.com/office/drawing/2014/main" xmlns="" id="{8839812A-405A-49D5-B945-8A1806438418}"/>
              </a:ext>
            </a:extLst>
          </p:cNvPr>
          <p:cNvSpPr txBox="1"/>
          <p:nvPr/>
        </p:nvSpPr>
        <p:spPr>
          <a:xfrm>
            <a:off x="3362326" y="2852680"/>
            <a:ext cx="5467349" cy="2215991"/>
          </a:xfrm>
          <a:prstGeom prst="rect">
            <a:avLst/>
          </a:prstGeom>
          <a:noFill/>
        </p:spPr>
        <p:txBody>
          <a:bodyPr wrap="square" rtlCol="0">
            <a:spAutoFit/>
          </a:bodyPr>
          <a:lstStyle/>
          <a:p>
            <a:pPr algn="ctr">
              <a:lnSpc>
                <a:spcPct val="150000"/>
              </a:lnSpc>
            </a:pPr>
            <a:r>
              <a:rPr lang="en-US" altLang="zh-CN" sz="1600" dirty="0">
                <a:cs typeface="+mn-ea"/>
                <a:sym typeface="+mn-lt"/>
              </a:rPr>
              <a:t>Click here to add word s Click here to add words Click here to add </a:t>
            </a:r>
            <a:r>
              <a:rPr lang="en-US" altLang="zh-CN" sz="1600" dirty="0" smtClean="0">
                <a:cs typeface="+mn-ea"/>
                <a:sym typeface="+mn-lt"/>
              </a:rPr>
              <a:t>words</a:t>
            </a:r>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p:txBody>
      </p:sp>
      <p:sp>
        <p:nvSpPr>
          <p:cNvPr id="3" name="文本框 2">
            <a:extLst>
              <a:ext uri="{FF2B5EF4-FFF2-40B4-BE49-F238E27FC236}">
                <a16:creationId xmlns:a16="http://schemas.microsoft.com/office/drawing/2014/main" xmlns="" id="{59538384-EB59-47F3-BCC5-D4941194001E}"/>
              </a:ext>
            </a:extLst>
          </p:cNvPr>
          <p:cNvSpPr txBox="1"/>
          <p:nvPr/>
        </p:nvSpPr>
        <p:spPr>
          <a:xfrm>
            <a:off x="1063900" y="330416"/>
            <a:ext cx="9780104" cy="400110"/>
          </a:xfrm>
          <a:prstGeom prst="rect">
            <a:avLst/>
          </a:prstGeom>
          <a:noFill/>
        </p:spPr>
        <p:txBody>
          <a:bodyPr wrap="square" rtlCol="0">
            <a:spAutoFit/>
          </a:bodyPr>
          <a:lstStyle/>
          <a:p>
            <a:pPr algn="dist"/>
            <a:r>
              <a:rPr lang="en-US" altLang="zh-CN" sz="2000" b="1" dirty="0">
                <a:cs typeface="+mn-ea"/>
                <a:sym typeface="+mn-lt"/>
              </a:rPr>
              <a:t>FANTION</a:t>
            </a:r>
            <a:endParaRPr lang="zh-CN" altLang="en-US" sz="2000" b="1" dirty="0">
              <a:cs typeface="+mn-ea"/>
              <a:sym typeface="+mn-lt"/>
            </a:endParaRPr>
          </a:p>
        </p:txBody>
      </p:sp>
      <p:sp>
        <p:nvSpPr>
          <p:cNvPr id="5" name="文本框 4">
            <a:extLst>
              <a:ext uri="{FF2B5EF4-FFF2-40B4-BE49-F238E27FC236}">
                <a16:creationId xmlns:a16="http://schemas.microsoft.com/office/drawing/2014/main" xmlns="" id="{29A8646D-1A24-4497-9551-F03D13B0509A}"/>
              </a:ext>
            </a:extLst>
          </p:cNvPr>
          <p:cNvSpPr txBox="1"/>
          <p:nvPr/>
        </p:nvSpPr>
        <p:spPr>
          <a:xfrm>
            <a:off x="4981782" y="4099173"/>
            <a:ext cx="4134679" cy="400110"/>
          </a:xfrm>
          <a:prstGeom prst="rect">
            <a:avLst/>
          </a:prstGeom>
          <a:noFill/>
        </p:spPr>
        <p:txBody>
          <a:bodyPr wrap="square" rtlCol="0">
            <a:spAutoFit/>
          </a:bodyPr>
          <a:lstStyle/>
          <a:p>
            <a:r>
              <a:rPr lang="zh-CN" altLang="en-US" sz="2000" b="1" dirty="0">
                <a:cs typeface="+mn-ea"/>
                <a:sym typeface="+mn-lt"/>
              </a:rPr>
              <a:t>主讲人</a:t>
            </a:r>
            <a:r>
              <a:rPr lang="zh-CN" altLang="en-US" sz="2000" b="1" dirty="0" smtClean="0">
                <a:cs typeface="+mn-ea"/>
                <a:sym typeface="+mn-lt"/>
              </a:rPr>
              <a:t>：</a:t>
            </a:r>
            <a:r>
              <a:rPr lang="zh-CN" altLang="en-US" sz="2000" b="1" dirty="0">
                <a:cs typeface="+mn-ea"/>
                <a:sym typeface="+mn-lt"/>
              </a:rPr>
              <a:t>优品</a:t>
            </a:r>
            <a:r>
              <a:rPr lang="en-US" altLang="zh-CN" sz="2000" b="1" dirty="0" smtClean="0">
                <a:cs typeface="+mn-ea"/>
                <a:sym typeface="+mn-lt"/>
              </a:rPr>
              <a:t>PPT</a:t>
            </a:r>
            <a:endParaRPr lang="zh-CN" altLang="en-US" sz="2000" b="1" dirty="0">
              <a:cs typeface="+mn-ea"/>
              <a:sym typeface="+mn-lt"/>
            </a:endParaRPr>
          </a:p>
        </p:txBody>
      </p:sp>
    </p:spTree>
    <p:extLst>
      <p:ext uri="{BB962C8B-B14F-4D97-AF65-F5344CB8AC3E}">
        <p14:creationId xmlns:p14="http://schemas.microsoft.com/office/powerpoint/2010/main" val="142894375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组合 5">
            <a:extLst>
              <a:ext uri="{FF2B5EF4-FFF2-40B4-BE49-F238E27FC236}">
                <a16:creationId xmlns:a16="http://schemas.microsoft.com/office/drawing/2014/main" xmlns="" id="{23E9C15B-6B51-4B36-AE0F-52944000DC58}"/>
              </a:ext>
            </a:extLst>
          </p:cNvPr>
          <p:cNvGrpSpPr/>
          <p:nvPr/>
        </p:nvGrpSpPr>
        <p:grpSpPr>
          <a:xfrm>
            <a:off x="5479262" y="2958330"/>
            <a:ext cx="1233479" cy="1234483"/>
            <a:chOff x="1903413" y="1601788"/>
            <a:chExt cx="1949450" cy="1951038"/>
          </a:xfrm>
        </p:grpSpPr>
        <p:sp>
          <p:nvSpPr>
            <p:cNvPr id="7" name="Oval 6">
              <a:extLst>
                <a:ext uri="{FF2B5EF4-FFF2-40B4-BE49-F238E27FC236}">
                  <a16:creationId xmlns:a16="http://schemas.microsoft.com/office/drawing/2014/main" xmlns="" id="{506A9575-398F-4DEC-ADD3-1D82EFC71922}"/>
                </a:ext>
              </a:extLst>
            </p:cNvPr>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80808"/>
                </a:solidFill>
                <a:effectLst/>
                <a:uLnTx/>
                <a:uFillTx/>
                <a:cs typeface="+mn-ea"/>
                <a:sym typeface="+mn-lt"/>
              </a:endParaRPr>
            </a:p>
          </p:txBody>
        </p:sp>
        <p:sp>
          <p:nvSpPr>
            <p:cNvPr id="8" name="Oval 7">
              <a:extLst>
                <a:ext uri="{FF2B5EF4-FFF2-40B4-BE49-F238E27FC236}">
                  <a16:creationId xmlns:a16="http://schemas.microsoft.com/office/drawing/2014/main" xmlns="" id="{F431F7D0-17A4-4F71-9D05-7A8F46BE542A}"/>
                </a:ext>
              </a:extLst>
            </p:cNvPr>
            <p:cNvSpPr>
              <a:spLocks noChangeArrowheads="1"/>
            </p:cNvSpPr>
            <p:nvPr/>
          </p:nvSpPr>
          <p:spPr bwMode="auto">
            <a:xfrm>
              <a:off x="2730500" y="2430463"/>
              <a:ext cx="295275" cy="295275"/>
            </a:xfrm>
            <a:prstGeom prst="ellipse">
              <a:avLst/>
            </a:prstGeom>
            <a:solidFill>
              <a:schemeClr val="accent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sp>
          <p:nvSpPr>
            <p:cNvPr id="9" name="Freeform 8">
              <a:extLst>
                <a:ext uri="{FF2B5EF4-FFF2-40B4-BE49-F238E27FC236}">
                  <a16:creationId xmlns:a16="http://schemas.microsoft.com/office/drawing/2014/main" xmlns="" id="{2ED182F9-0618-495C-912A-D4B1E749500C}"/>
                </a:ext>
              </a:extLst>
            </p:cNvPr>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rgbClr val="FF99CC"/>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80808"/>
                </a:solidFill>
                <a:effectLst/>
                <a:uLnTx/>
                <a:uFillTx/>
                <a:cs typeface="+mn-ea"/>
                <a:sym typeface="+mn-lt"/>
              </a:endParaRPr>
            </a:p>
          </p:txBody>
        </p:sp>
        <p:sp>
          <p:nvSpPr>
            <p:cNvPr id="10" name="Freeform 9">
              <a:extLst>
                <a:ext uri="{FF2B5EF4-FFF2-40B4-BE49-F238E27FC236}">
                  <a16:creationId xmlns:a16="http://schemas.microsoft.com/office/drawing/2014/main" xmlns="" id="{41A8B7B1-2059-4AB5-A1B2-07230E7EFCEB}"/>
                </a:ext>
              </a:extLst>
            </p:cNvPr>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rgbClr val="FF99CC"/>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80808"/>
                </a:solidFill>
                <a:effectLst/>
                <a:uLnTx/>
                <a:uFillTx/>
                <a:cs typeface="+mn-ea"/>
                <a:sym typeface="+mn-lt"/>
              </a:endParaRPr>
            </a:p>
          </p:txBody>
        </p:sp>
        <p:sp>
          <p:nvSpPr>
            <p:cNvPr id="11" name="Freeform 10">
              <a:extLst>
                <a:ext uri="{FF2B5EF4-FFF2-40B4-BE49-F238E27FC236}">
                  <a16:creationId xmlns:a16="http://schemas.microsoft.com/office/drawing/2014/main" xmlns="" id="{452373FE-06EB-4F50-991D-2626BB855931}"/>
                </a:ext>
              </a:extLst>
            </p:cNvPr>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rgbClr val="FF99CC"/>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grpSp>
      <p:grpSp>
        <p:nvGrpSpPr>
          <p:cNvPr id="12" name="组合 11">
            <a:extLst>
              <a:ext uri="{FF2B5EF4-FFF2-40B4-BE49-F238E27FC236}">
                <a16:creationId xmlns:a16="http://schemas.microsoft.com/office/drawing/2014/main" xmlns="" id="{D0F308E3-29C9-4CF4-9102-33E0788539D3}"/>
              </a:ext>
            </a:extLst>
          </p:cNvPr>
          <p:cNvGrpSpPr/>
          <p:nvPr/>
        </p:nvGrpSpPr>
        <p:grpSpPr>
          <a:xfrm>
            <a:off x="5229151" y="2841814"/>
            <a:ext cx="868859" cy="734261"/>
            <a:chOff x="1508126" y="1417638"/>
            <a:chExt cx="1373187" cy="1160463"/>
          </a:xfrm>
          <a:solidFill>
            <a:srgbClr val="FF99CC"/>
          </a:solidFill>
        </p:grpSpPr>
        <p:sp>
          <p:nvSpPr>
            <p:cNvPr id="13" name="Freeform 11">
              <a:extLst>
                <a:ext uri="{FF2B5EF4-FFF2-40B4-BE49-F238E27FC236}">
                  <a16:creationId xmlns:a16="http://schemas.microsoft.com/office/drawing/2014/main" xmlns="" id="{99919051-1527-4AF5-8893-512D7FCF02EA}"/>
                </a:ext>
              </a:extLst>
            </p:cNvPr>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sp>
          <p:nvSpPr>
            <p:cNvPr id="14" name="Freeform 12">
              <a:extLst>
                <a:ext uri="{FF2B5EF4-FFF2-40B4-BE49-F238E27FC236}">
                  <a16:creationId xmlns:a16="http://schemas.microsoft.com/office/drawing/2014/main" xmlns="" id="{946B54D5-AE6E-43D9-A2F8-A17251030E9E}"/>
                </a:ext>
              </a:extLst>
            </p:cNvPr>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80808"/>
                </a:solidFill>
                <a:effectLst/>
                <a:uLnTx/>
                <a:uFillTx/>
                <a:cs typeface="+mn-ea"/>
                <a:sym typeface="+mn-lt"/>
              </a:endParaRPr>
            </a:p>
          </p:txBody>
        </p:sp>
        <p:sp>
          <p:nvSpPr>
            <p:cNvPr id="15" name="Freeform 13">
              <a:extLst>
                <a:ext uri="{FF2B5EF4-FFF2-40B4-BE49-F238E27FC236}">
                  <a16:creationId xmlns:a16="http://schemas.microsoft.com/office/drawing/2014/main" xmlns="" id="{6C2E9162-1FC5-4A50-87F8-ED8D3AE092F5}"/>
                </a:ext>
              </a:extLst>
            </p:cNvPr>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80808"/>
                </a:solidFill>
                <a:effectLst/>
                <a:uLnTx/>
                <a:uFillTx/>
                <a:cs typeface="+mn-ea"/>
                <a:sym typeface="+mn-lt"/>
              </a:endParaRPr>
            </a:p>
          </p:txBody>
        </p:sp>
        <p:sp>
          <p:nvSpPr>
            <p:cNvPr id="16" name="Freeform 14">
              <a:extLst>
                <a:ext uri="{FF2B5EF4-FFF2-40B4-BE49-F238E27FC236}">
                  <a16:creationId xmlns:a16="http://schemas.microsoft.com/office/drawing/2014/main" xmlns="" id="{CF883BA8-5246-4B6C-A8D9-7FDC4E97D8A7}"/>
                </a:ext>
              </a:extLst>
            </p:cNvPr>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sp>
          <p:nvSpPr>
            <p:cNvPr id="17" name="Freeform 15">
              <a:extLst>
                <a:ext uri="{FF2B5EF4-FFF2-40B4-BE49-F238E27FC236}">
                  <a16:creationId xmlns:a16="http://schemas.microsoft.com/office/drawing/2014/main" xmlns="" id="{B2891902-9ECE-4536-A368-F865B531331E}"/>
                </a:ext>
              </a:extLst>
            </p:cNvPr>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grpSp>
      <p:sp>
        <p:nvSpPr>
          <p:cNvPr id="18" name="Freeform 12">
            <a:extLst>
              <a:ext uri="{FF2B5EF4-FFF2-40B4-BE49-F238E27FC236}">
                <a16:creationId xmlns:a16="http://schemas.microsoft.com/office/drawing/2014/main" xmlns="" id="{6CA2341D-5985-4C21-B120-F88B06DC7B3C}"/>
              </a:ext>
            </a:extLst>
          </p:cNvPr>
          <p:cNvSpPr/>
          <p:nvPr/>
        </p:nvSpPr>
        <p:spPr bwMode="auto">
          <a:xfrm flipV="1">
            <a:off x="5229151" y="3575573"/>
            <a:ext cx="868859" cy="817151"/>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65000"/>
              <a:alpha val="10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80808"/>
              </a:solidFill>
              <a:effectLst/>
              <a:uLnTx/>
              <a:uFillTx/>
              <a:cs typeface="+mn-ea"/>
              <a:sym typeface="+mn-lt"/>
            </a:endParaRPr>
          </a:p>
        </p:txBody>
      </p:sp>
      <p:sp>
        <p:nvSpPr>
          <p:cNvPr id="19" name="菱形 18">
            <a:extLst>
              <a:ext uri="{FF2B5EF4-FFF2-40B4-BE49-F238E27FC236}">
                <a16:creationId xmlns:a16="http://schemas.microsoft.com/office/drawing/2014/main" xmlns="" id="{410C5591-9B32-4988-B55D-81698440F600}"/>
              </a:ext>
            </a:extLst>
          </p:cNvPr>
          <p:cNvSpPr/>
          <p:nvPr/>
        </p:nvSpPr>
        <p:spPr>
          <a:xfrm>
            <a:off x="4255687" y="2498913"/>
            <a:ext cx="631891" cy="631888"/>
          </a:xfrm>
          <a:prstGeom prst="diamond">
            <a:avLst/>
          </a:prstGeom>
          <a:solidFill>
            <a:srgbClr val="FF7AA3"/>
          </a:solidFill>
          <a:ln w="25400" cap="flat" cmpd="sng" algn="ctr">
            <a:noFill/>
            <a:prstDash val="solid"/>
          </a:ln>
          <a:effectLst/>
        </p:spPr>
        <p:txBody>
          <a:bodyPr lIns="0" tIns="0" rIns="0" bIns="0" rtlCol="0" anchor="ctr"/>
          <a:lstStyle/>
          <a:p>
            <a:pPr algn="ctr"/>
            <a:r>
              <a:rPr lang="en-US" altLang="zh-CN" kern="0" dirty="0">
                <a:solidFill>
                  <a:srgbClr val="F8F8F8"/>
                </a:solidFill>
                <a:cs typeface="+mn-ea"/>
                <a:sym typeface="+mn-lt"/>
              </a:rPr>
              <a:t>01</a:t>
            </a:r>
            <a:endParaRPr lang="zh-CN" altLang="en-US" kern="0" dirty="0">
              <a:solidFill>
                <a:srgbClr val="F8F8F8"/>
              </a:solidFill>
              <a:cs typeface="+mn-ea"/>
              <a:sym typeface="+mn-lt"/>
            </a:endParaRPr>
          </a:p>
        </p:txBody>
      </p:sp>
      <p:sp>
        <p:nvSpPr>
          <p:cNvPr id="20" name="菱形 19">
            <a:extLst>
              <a:ext uri="{FF2B5EF4-FFF2-40B4-BE49-F238E27FC236}">
                <a16:creationId xmlns:a16="http://schemas.microsoft.com/office/drawing/2014/main" xmlns="" id="{710E5DBC-7F0A-45C4-A58F-C3EA4E19D45D}"/>
              </a:ext>
            </a:extLst>
          </p:cNvPr>
          <p:cNvSpPr/>
          <p:nvPr/>
        </p:nvSpPr>
        <p:spPr>
          <a:xfrm>
            <a:off x="7285225" y="2498913"/>
            <a:ext cx="631891" cy="631888"/>
          </a:xfrm>
          <a:prstGeom prst="diamond">
            <a:avLst/>
          </a:prstGeom>
          <a:solidFill>
            <a:schemeClr val="tx1">
              <a:lumMod val="95000"/>
              <a:lumOff val="5000"/>
            </a:schemeClr>
          </a:solidFill>
          <a:ln w="25400" cap="flat" cmpd="sng" algn="ctr">
            <a:noFill/>
            <a:prstDash val="solid"/>
          </a:ln>
          <a:effectLst/>
        </p:spPr>
        <p:txBody>
          <a:bodyPr lIns="0" tIns="0" rIns="0" bIns="0" rtlCol="0" anchor="ctr"/>
          <a:lstStyle/>
          <a:p>
            <a:pPr algn="ctr"/>
            <a:r>
              <a:rPr lang="en-US" altLang="zh-CN" kern="0" dirty="0">
                <a:solidFill>
                  <a:srgbClr val="F8F8F8"/>
                </a:solidFill>
                <a:cs typeface="+mn-ea"/>
                <a:sym typeface="+mn-lt"/>
              </a:rPr>
              <a:t>03</a:t>
            </a:r>
            <a:endParaRPr lang="zh-CN" altLang="en-US" kern="0" dirty="0">
              <a:solidFill>
                <a:srgbClr val="F8F8F8"/>
              </a:solidFill>
              <a:cs typeface="+mn-ea"/>
              <a:sym typeface="+mn-lt"/>
            </a:endParaRPr>
          </a:p>
        </p:txBody>
      </p:sp>
      <p:sp>
        <p:nvSpPr>
          <p:cNvPr id="21" name="菱形 20">
            <a:extLst>
              <a:ext uri="{FF2B5EF4-FFF2-40B4-BE49-F238E27FC236}">
                <a16:creationId xmlns:a16="http://schemas.microsoft.com/office/drawing/2014/main" xmlns="" id="{78CE1568-B969-4747-8C44-9691490A3C53}"/>
              </a:ext>
            </a:extLst>
          </p:cNvPr>
          <p:cNvSpPr/>
          <p:nvPr/>
        </p:nvSpPr>
        <p:spPr>
          <a:xfrm>
            <a:off x="4255687" y="4130080"/>
            <a:ext cx="631891" cy="631888"/>
          </a:xfrm>
          <a:prstGeom prst="diamond">
            <a:avLst/>
          </a:prstGeom>
          <a:solidFill>
            <a:schemeClr val="tx1">
              <a:lumMod val="95000"/>
              <a:lumOff val="5000"/>
            </a:schemeClr>
          </a:solidFill>
          <a:ln w="25400" cap="flat" cmpd="sng" algn="ctr">
            <a:noFill/>
            <a:prstDash val="solid"/>
          </a:ln>
          <a:effectLst/>
        </p:spPr>
        <p:txBody>
          <a:bodyPr lIns="0" tIns="0" rIns="0" bIns="0" rtlCol="0" anchor="ctr"/>
          <a:lstStyle/>
          <a:p>
            <a:pPr algn="ctr"/>
            <a:r>
              <a:rPr lang="en-US" altLang="zh-CN" kern="0" dirty="0">
                <a:solidFill>
                  <a:srgbClr val="F8F8F8"/>
                </a:solidFill>
                <a:cs typeface="+mn-ea"/>
                <a:sym typeface="+mn-lt"/>
              </a:rPr>
              <a:t>02</a:t>
            </a:r>
            <a:endParaRPr lang="zh-CN" altLang="en-US" kern="0" dirty="0">
              <a:solidFill>
                <a:srgbClr val="F8F8F8"/>
              </a:solidFill>
              <a:cs typeface="+mn-ea"/>
              <a:sym typeface="+mn-lt"/>
            </a:endParaRPr>
          </a:p>
        </p:txBody>
      </p:sp>
      <p:sp>
        <p:nvSpPr>
          <p:cNvPr id="22" name="菱形 21">
            <a:extLst>
              <a:ext uri="{FF2B5EF4-FFF2-40B4-BE49-F238E27FC236}">
                <a16:creationId xmlns:a16="http://schemas.microsoft.com/office/drawing/2014/main" xmlns="" id="{C0C07F1D-0A82-40D0-B798-2691FC34C52E}"/>
              </a:ext>
            </a:extLst>
          </p:cNvPr>
          <p:cNvSpPr/>
          <p:nvPr/>
        </p:nvSpPr>
        <p:spPr>
          <a:xfrm>
            <a:off x="7285225" y="4130080"/>
            <a:ext cx="631891" cy="631888"/>
          </a:xfrm>
          <a:prstGeom prst="diamond">
            <a:avLst/>
          </a:prstGeom>
          <a:solidFill>
            <a:srgbClr val="FF7AA3"/>
          </a:solidFill>
          <a:ln w="25400" cap="flat" cmpd="sng" algn="ctr">
            <a:noFill/>
            <a:prstDash val="solid"/>
          </a:ln>
          <a:effectLst/>
        </p:spPr>
        <p:txBody>
          <a:bodyPr lIns="0" tIns="0" rIns="0" bIns="0" rtlCol="0" anchor="ctr"/>
          <a:lstStyle/>
          <a:p>
            <a:pPr algn="ctr"/>
            <a:r>
              <a:rPr lang="en-US" altLang="zh-CN" kern="0" dirty="0">
                <a:solidFill>
                  <a:srgbClr val="F8F8F8"/>
                </a:solidFill>
                <a:cs typeface="+mn-ea"/>
                <a:sym typeface="+mn-lt"/>
              </a:rPr>
              <a:t>04</a:t>
            </a:r>
            <a:endParaRPr lang="zh-CN" altLang="en-US" kern="0" dirty="0">
              <a:solidFill>
                <a:srgbClr val="F8F8F8"/>
              </a:solidFill>
              <a:cs typeface="+mn-ea"/>
              <a:sym typeface="+mn-lt"/>
            </a:endParaRPr>
          </a:p>
        </p:txBody>
      </p:sp>
      <p:sp>
        <p:nvSpPr>
          <p:cNvPr id="23" name="文本框 22">
            <a:extLst>
              <a:ext uri="{FF2B5EF4-FFF2-40B4-BE49-F238E27FC236}">
                <a16:creationId xmlns:a16="http://schemas.microsoft.com/office/drawing/2014/main" xmlns="" id="{C69C1219-227D-4574-8CA1-2D32A469FF0A}"/>
              </a:ext>
            </a:extLst>
          </p:cNvPr>
          <p:cNvSpPr txBox="1"/>
          <p:nvPr/>
        </p:nvSpPr>
        <p:spPr>
          <a:xfrm>
            <a:off x="1020133" y="1725885"/>
            <a:ext cx="697627" cy="646331"/>
          </a:xfrm>
          <a:prstGeom prst="rect">
            <a:avLst/>
          </a:prstGeom>
          <a:noFill/>
        </p:spPr>
        <p:txBody>
          <a:bodyPr wrap="none" rtlCol="0">
            <a:spAutoFit/>
          </a:bodyPr>
          <a:lstStyle/>
          <a:p>
            <a:r>
              <a:rPr lang="en-US" altLang="zh-CN" sz="3600" b="1" dirty="0">
                <a:solidFill>
                  <a:srgbClr val="FF7AA3"/>
                </a:solidFill>
                <a:cs typeface="+mn-ea"/>
                <a:sym typeface="+mn-lt"/>
              </a:rPr>
              <a:t>01</a:t>
            </a:r>
            <a:endParaRPr lang="zh-CN" altLang="en-US" sz="3600" b="1" dirty="0">
              <a:solidFill>
                <a:srgbClr val="FF7AA3"/>
              </a:solidFill>
              <a:cs typeface="+mn-ea"/>
              <a:sym typeface="+mn-lt"/>
            </a:endParaRPr>
          </a:p>
        </p:txBody>
      </p:sp>
      <p:sp>
        <p:nvSpPr>
          <p:cNvPr id="24" name="文本框 23">
            <a:extLst>
              <a:ext uri="{FF2B5EF4-FFF2-40B4-BE49-F238E27FC236}">
                <a16:creationId xmlns:a16="http://schemas.microsoft.com/office/drawing/2014/main" xmlns="" id="{0C09D351-06FE-4142-85A8-C76CC8736A95}"/>
              </a:ext>
            </a:extLst>
          </p:cNvPr>
          <p:cNvSpPr txBox="1"/>
          <p:nvPr/>
        </p:nvSpPr>
        <p:spPr>
          <a:xfrm>
            <a:off x="1746612" y="1835181"/>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25" name="文本框 24">
            <a:extLst>
              <a:ext uri="{FF2B5EF4-FFF2-40B4-BE49-F238E27FC236}">
                <a16:creationId xmlns:a16="http://schemas.microsoft.com/office/drawing/2014/main" xmlns="" id="{1EA0B14E-C0D6-4AAD-868C-2EEC753451F8}"/>
              </a:ext>
            </a:extLst>
          </p:cNvPr>
          <p:cNvSpPr txBox="1"/>
          <p:nvPr/>
        </p:nvSpPr>
        <p:spPr>
          <a:xfrm>
            <a:off x="1020133" y="2252741"/>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rgbClr val="FF7AA3"/>
                </a:solidFill>
                <a:cs typeface="+mn-ea"/>
                <a:sym typeface="+mn-lt"/>
              </a:rPr>
              <a:t>添加文本添加文本添加文本添加文本添加文本添加文本</a:t>
            </a:r>
          </a:p>
        </p:txBody>
      </p:sp>
      <p:sp>
        <p:nvSpPr>
          <p:cNvPr id="26" name="文本框 25">
            <a:extLst>
              <a:ext uri="{FF2B5EF4-FFF2-40B4-BE49-F238E27FC236}">
                <a16:creationId xmlns:a16="http://schemas.microsoft.com/office/drawing/2014/main" xmlns="" id="{B9FFB2E6-A8A5-4AF5-B162-A75E9D2F07A5}"/>
              </a:ext>
            </a:extLst>
          </p:cNvPr>
          <p:cNvSpPr txBox="1"/>
          <p:nvPr/>
        </p:nvSpPr>
        <p:spPr>
          <a:xfrm>
            <a:off x="1014165" y="3865865"/>
            <a:ext cx="697627" cy="646331"/>
          </a:xfrm>
          <a:prstGeom prst="rect">
            <a:avLst/>
          </a:prstGeom>
          <a:noFill/>
        </p:spPr>
        <p:txBody>
          <a:bodyPr wrap="none" rtlCol="0">
            <a:spAutoFit/>
          </a:bodyPr>
          <a:lstStyle/>
          <a:p>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sp>
        <p:nvSpPr>
          <p:cNvPr id="27" name="文本框 26">
            <a:extLst>
              <a:ext uri="{FF2B5EF4-FFF2-40B4-BE49-F238E27FC236}">
                <a16:creationId xmlns:a16="http://schemas.microsoft.com/office/drawing/2014/main" xmlns="" id="{E67747F3-1632-4B0B-B6DA-1EF1732BD6C2}"/>
              </a:ext>
            </a:extLst>
          </p:cNvPr>
          <p:cNvSpPr txBox="1"/>
          <p:nvPr/>
        </p:nvSpPr>
        <p:spPr>
          <a:xfrm>
            <a:off x="1740644" y="3975163"/>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8" name="文本框 27">
            <a:extLst>
              <a:ext uri="{FF2B5EF4-FFF2-40B4-BE49-F238E27FC236}">
                <a16:creationId xmlns:a16="http://schemas.microsoft.com/office/drawing/2014/main" xmlns="" id="{E332231C-9532-436F-9AE3-9EE3873EBE86}"/>
              </a:ext>
            </a:extLst>
          </p:cNvPr>
          <p:cNvSpPr txBox="1"/>
          <p:nvPr/>
        </p:nvSpPr>
        <p:spPr>
          <a:xfrm>
            <a:off x="1014165" y="4392723"/>
            <a:ext cx="3007295" cy="954107"/>
          </a:xfrm>
          <a:prstGeom prst="rect">
            <a:avLst/>
          </a:prstGeom>
          <a:noFill/>
        </p:spPr>
        <p:txBody>
          <a:bodyPr wrap="square" rtlCol="0">
            <a:spAutoFit/>
          </a:bodyPr>
          <a:lstStyle/>
          <a:p>
            <a:pPr>
              <a:lnSpc>
                <a:spcPct val="200000"/>
              </a:lnSpc>
              <a:buClr>
                <a:srgbClr val="00B050"/>
              </a:buClr>
            </a:pPr>
            <a:r>
              <a:rPr lang="zh-CN" altLang="en-US" sz="1400" dirty="0">
                <a:solidFill>
                  <a:schemeClr val="tx1">
                    <a:lumMod val="50000"/>
                    <a:lumOff val="50000"/>
                  </a:schemeClr>
                </a:solidFill>
                <a:cs typeface="+mn-ea"/>
                <a:sym typeface="+mn-lt"/>
              </a:rPr>
              <a:t>添加文本添加文本添加文本添加文本添加文本添加文本</a:t>
            </a:r>
          </a:p>
        </p:txBody>
      </p:sp>
      <p:sp>
        <p:nvSpPr>
          <p:cNvPr id="29" name="文本框 28">
            <a:extLst>
              <a:ext uri="{FF2B5EF4-FFF2-40B4-BE49-F238E27FC236}">
                <a16:creationId xmlns:a16="http://schemas.microsoft.com/office/drawing/2014/main" xmlns="" id="{E26BF2E0-9E80-43C1-8456-1A91A4C862C3}"/>
              </a:ext>
            </a:extLst>
          </p:cNvPr>
          <p:cNvSpPr txBox="1"/>
          <p:nvPr/>
        </p:nvSpPr>
        <p:spPr>
          <a:xfrm>
            <a:off x="8382054" y="1618076"/>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03</a:t>
            </a:r>
            <a:endParaRPr lang="zh-CN" altLang="en-US" sz="3600" b="1" dirty="0">
              <a:solidFill>
                <a:schemeClr val="bg1">
                  <a:lumMod val="65000"/>
                </a:schemeClr>
              </a:solidFill>
              <a:cs typeface="+mn-ea"/>
              <a:sym typeface="+mn-lt"/>
            </a:endParaRPr>
          </a:p>
        </p:txBody>
      </p:sp>
      <p:sp>
        <p:nvSpPr>
          <p:cNvPr id="30" name="文本框 29">
            <a:extLst>
              <a:ext uri="{FF2B5EF4-FFF2-40B4-BE49-F238E27FC236}">
                <a16:creationId xmlns:a16="http://schemas.microsoft.com/office/drawing/2014/main" xmlns="" id="{C7F28849-BBE0-4096-BB1E-6CC39A668577}"/>
              </a:ext>
            </a:extLst>
          </p:cNvPr>
          <p:cNvSpPr txBox="1"/>
          <p:nvPr/>
        </p:nvSpPr>
        <p:spPr>
          <a:xfrm>
            <a:off x="9108533" y="1727373"/>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31" name="文本框 30">
            <a:extLst>
              <a:ext uri="{FF2B5EF4-FFF2-40B4-BE49-F238E27FC236}">
                <a16:creationId xmlns:a16="http://schemas.microsoft.com/office/drawing/2014/main" xmlns="" id="{D0754D0B-F13B-4F6C-B56E-E5CDBC032FA5}"/>
              </a:ext>
            </a:extLst>
          </p:cNvPr>
          <p:cNvSpPr txBox="1"/>
          <p:nvPr/>
        </p:nvSpPr>
        <p:spPr>
          <a:xfrm>
            <a:off x="8382054" y="2144933"/>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32" name="文本框 31">
            <a:extLst>
              <a:ext uri="{FF2B5EF4-FFF2-40B4-BE49-F238E27FC236}">
                <a16:creationId xmlns:a16="http://schemas.microsoft.com/office/drawing/2014/main" xmlns="" id="{EB8ADC84-13A1-48DE-ABD9-613722D4BDC5}"/>
              </a:ext>
            </a:extLst>
          </p:cNvPr>
          <p:cNvSpPr txBox="1"/>
          <p:nvPr/>
        </p:nvSpPr>
        <p:spPr>
          <a:xfrm>
            <a:off x="8376086" y="3758059"/>
            <a:ext cx="697627" cy="646331"/>
          </a:xfrm>
          <a:prstGeom prst="rect">
            <a:avLst/>
          </a:prstGeom>
          <a:noFill/>
        </p:spPr>
        <p:txBody>
          <a:bodyPr wrap="none" rtlCol="0">
            <a:spAutoFit/>
          </a:bodyPr>
          <a:lstStyle/>
          <a:p>
            <a:r>
              <a:rPr lang="en-US" altLang="zh-CN" sz="3600" dirty="0">
                <a:solidFill>
                  <a:srgbClr val="FF7AA3"/>
                </a:solidFill>
                <a:cs typeface="+mn-ea"/>
                <a:sym typeface="+mn-lt"/>
              </a:rPr>
              <a:t>04</a:t>
            </a:r>
            <a:endParaRPr lang="zh-CN" altLang="en-US" sz="3600" dirty="0">
              <a:solidFill>
                <a:srgbClr val="FF7AA3"/>
              </a:solidFill>
              <a:cs typeface="+mn-ea"/>
              <a:sym typeface="+mn-lt"/>
            </a:endParaRPr>
          </a:p>
        </p:txBody>
      </p:sp>
      <p:sp>
        <p:nvSpPr>
          <p:cNvPr id="33" name="文本框 32">
            <a:extLst>
              <a:ext uri="{FF2B5EF4-FFF2-40B4-BE49-F238E27FC236}">
                <a16:creationId xmlns:a16="http://schemas.microsoft.com/office/drawing/2014/main" xmlns="" id="{F2B4E183-20FB-485D-8CB5-9C994D459B28}"/>
              </a:ext>
            </a:extLst>
          </p:cNvPr>
          <p:cNvSpPr txBox="1"/>
          <p:nvPr/>
        </p:nvSpPr>
        <p:spPr>
          <a:xfrm>
            <a:off x="9102565" y="3867355"/>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34" name="文本框 33">
            <a:extLst>
              <a:ext uri="{FF2B5EF4-FFF2-40B4-BE49-F238E27FC236}">
                <a16:creationId xmlns:a16="http://schemas.microsoft.com/office/drawing/2014/main" xmlns="" id="{8783B5D8-9F05-4894-B54A-C79467C625B3}"/>
              </a:ext>
            </a:extLst>
          </p:cNvPr>
          <p:cNvSpPr txBox="1"/>
          <p:nvPr/>
        </p:nvSpPr>
        <p:spPr>
          <a:xfrm>
            <a:off x="8376086" y="4284915"/>
            <a:ext cx="3007295" cy="954107"/>
          </a:xfrm>
          <a:prstGeom prst="rect">
            <a:avLst/>
          </a:prstGeom>
          <a:noFill/>
        </p:spPr>
        <p:txBody>
          <a:bodyPr wrap="square" rtlCol="0">
            <a:spAutoFit/>
          </a:bodyPr>
          <a:lstStyle/>
          <a:p>
            <a:pPr>
              <a:lnSpc>
                <a:spcPct val="200000"/>
              </a:lnSpc>
              <a:buClr>
                <a:srgbClr val="00B050"/>
              </a:buClr>
            </a:pPr>
            <a:r>
              <a:rPr lang="zh-CN" altLang="en-US" sz="1400" dirty="0">
                <a:solidFill>
                  <a:srgbClr val="FF7AA3"/>
                </a:solidFill>
                <a:cs typeface="+mn-ea"/>
                <a:sym typeface="+mn-lt"/>
              </a:rPr>
              <a:t>添加文本添加文本添加文本添加文本添加文本添加文本</a:t>
            </a:r>
          </a:p>
        </p:txBody>
      </p:sp>
    </p:spTree>
    <p:extLst>
      <p:ext uri="{BB962C8B-B14F-4D97-AF65-F5344CB8AC3E}">
        <p14:creationId xmlns:p14="http://schemas.microsoft.com/office/powerpoint/2010/main" val="37504340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par>
                                <p:cTn id="13" presetID="2" presetClass="entr" presetSubtype="9" fill="hold" nodeType="withEffect">
                                  <p:stCondLst>
                                    <p:cond delay="1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1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250" fill="hold"/>
                                        <p:tgtEl>
                                          <p:spTgt spid="18"/>
                                        </p:tgtEl>
                                        <p:attrNameLst>
                                          <p:attrName>ppt_x</p:attrName>
                                        </p:attrNameLst>
                                      </p:cBhvr>
                                      <p:tavLst>
                                        <p:tav tm="0">
                                          <p:val>
                                            <p:strVal val="0-#ppt_w/2"/>
                                          </p:val>
                                        </p:tav>
                                        <p:tav tm="100000">
                                          <p:val>
                                            <p:strVal val="#ppt_x"/>
                                          </p:val>
                                        </p:tav>
                                      </p:tavLst>
                                    </p:anim>
                                    <p:anim calcmode="lin" valueType="num">
                                      <p:cBhvr additive="base">
                                        <p:cTn id="20" dur="250" fill="hold"/>
                                        <p:tgtEl>
                                          <p:spTgt spid="18"/>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80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53" presetClass="entr" presetSubtype="16" fill="hold" grpId="0" nodeType="withEffect">
                                  <p:stCondLst>
                                    <p:cond delay="230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28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330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ppt_x"/>
                                          </p:val>
                                        </p:tav>
                                        <p:tav tm="100000">
                                          <p:val>
                                            <p:strVal val="#ppt_x"/>
                                          </p:val>
                                        </p:tav>
                                      </p:tavLst>
                                    </p:anim>
                                    <p:anim calcmode="lin" valueType="num">
                                      <p:cBhvr additive="base">
                                        <p:cTn id="60" dur="500" fill="hold"/>
                                        <p:tgtEl>
                                          <p:spTgt spid="2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ppt_x"/>
                                          </p:val>
                                        </p:tav>
                                        <p:tav tm="100000">
                                          <p:val>
                                            <p:strVal val="#ppt_x"/>
                                          </p:val>
                                        </p:tav>
                                      </p:tavLst>
                                    </p:anim>
                                    <p:anim calcmode="lin" valueType="num">
                                      <p:cBhvr additive="base">
                                        <p:cTn id="6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ppt_x"/>
                                          </p:val>
                                        </p:tav>
                                        <p:tav tm="100000">
                                          <p:val>
                                            <p:strVal val="#ppt_x"/>
                                          </p:val>
                                        </p:tav>
                                      </p:tavLst>
                                    </p:anim>
                                    <p:anim calcmode="lin" valueType="num">
                                      <p:cBhvr additive="base">
                                        <p:cTn id="78" dur="500" fill="hold"/>
                                        <p:tgtEl>
                                          <p:spTgt spid="3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500" fill="hold"/>
                                        <p:tgtEl>
                                          <p:spTgt spid="31"/>
                                        </p:tgtEl>
                                        <p:attrNameLst>
                                          <p:attrName>ppt_x</p:attrName>
                                        </p:attrNameLst>
                                      </p:cBhvr>
                                      <p:tavLst>
                                        <p:tav tm="0">
                                          <p:val>
                                            <p:strVal val="#ppt_x"/>
                                          </p:val>
                                        </p:tav>
                                        <p:tav tm="100000">
                                          <p:val>
                                            <p:strVal val="#ppt_x"/>
                                          </p:val>
                                        </p:tav>
                                      </p:tavLst>
                                    </p:anim>
                                    <p:anim calcmode="lin" valueType="num">
                                      <p:cBhvr additive="base">
                                        <p:cTn id="8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ppt_x"/>
                                          </p:val>
                                        </p:tav>
                                        <p:tav tm="100000">
                                          <p:val>
                                            <p:strVal val="#ppt_x"/>
                                          </p:val>
                                        </p:tav>
                                      </p:tavLst>
                                    </p:anim>
                                    <p:anim calcmode="lin" valueType="num">
                                      <p:cBhvr additive="base">
                                        <p:cTn id="88" dur="5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ppt_x"/>
                                          </p:val>
                                        </p:tav>
                                        <p:tav tm="100000">
                                          <p:val>
                                            <p:strVal val="#ppt_x"/>
                                          </p:val>
                                        </p:tav>
                                      </p:tavLst>
                                    </p:anim>
                                    <p:anim calcmode="lin" valueType="num">
                                      <p:cBhvr additive="base">
                                        <p:cTn id="92" dur="500" fill="hold"/>
                                        <p:tgtEl>
                                          <p:spTgt spid="33"/>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fill="hold"/>
                                        <p:tgtEl>
                                          <p:spTgt spid="34"/>
                                        </p:tgtEl>
                                        <p:attrNameLst>
                                          <p:attrName>ppt_x</p:attrName>
                                        </p:attrNameLst>
                                      </p:cBhvr>
                                      <p:tavLst>
                                        <p:tav tm="0">
                                          <p:val>
                                            <p:strVal val="#ppt_x"/>
                                          </p:val>
                                        </p:tav>
                                        <p:tav tm="100000">
                                          <p:val>
                                            <p:strVal val="#ppt_x"/>
                                          </p:val>
                                        </p:tav>
                                      </p:tavLst>
                                    </p:anim>
                                    <p:anim calcmode="lin" valueType="num">
                                      <p:cBhvr additive="base">
                                        <p:cTn id="9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Group 5">
            <a:extLst>
              <a:ext uri="{FF2B5EF4-FFF2-40B4-BE49-F238E27FC236}">
                <a16:creationId xmlns:a16="http://schemas.microsoft.com/office/drawing/2014/main" xmlns="" id="{75A0433E-BBB0-4B2A-8040-936981F22DFC}"/>
              </a:ext>
            </a:extLst>
          </p:cNvPr>
          <p:cNvGrpSpPr/>
          <p:nvPr/>
        </p:nvGrpSpPr>
        <p:grpSpPr>
          <a:xfrm>
            <a:off x="3384359" y="2710118"/>
            <a:ext cx="5281500" cy="2200648"/>
            <a:chOff x="3960309" y="3165179"/>
            <a:chExt cx="4579147" cy="1908000"/>
          </a:xfrm>
        </p:grpSpPr>
        <p:sp>
          <p:nvSpPr>
            <p:cNvPr id="7" name="Freeform 17">
              <a:extLst>
                <a:ext uri="{FF2B5EF4-FFF2-40B4-BE49-F238E27FC236}">
                  <a16:creationId xmlns:a16="http://schemas.microsoft.com/office/drawing/2014/main" xmlns="" id="{F940F221-85BD-43CF-B253-0904BF45BE3E}"/>
                </a:ext>
              </a:extLst>
            </p:cNvPr>
            <p:cNvSpPr>
              <a:spLocks noChangeAspect="1"/>
            </p:cNvSpPr>
            <p:nvPr/>
          </p:nvSpPr>
          <p:spPr bwMode="auto">
            <a:xfrm>
              <a:off x="6601270" y="3165179"/>
              <a:ext cx="1938186" cy="190800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8" name="Freeform 17">
              <a:extLst>
                <a:ext uri="{FF2B5EF4-FFF2-40B4-BE49-F238E27FC236}">
                  <a16:creationId xmlns:a16="http://schemas.microsoft.com/office/drawing/2014/main" xmlns="" id="{A1CEF93B-1C2B-40F5-B40E-E66C2616DF43}"/>
                </a:ext>
              </a:extLst>
            </p:cNvPr>
            <p:cNvSpPr>
              <a:spLocks/>
            </p:cNvSpPr>
            <p:nvPr/>
          </p:nvSpPr>
          <p:spPr bwMode="auto">
            <a:xfrm>
              <a:off x="5601916" y="3404365"/>
              <a:ext cx="1481733" cy="14586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FF7AA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sp>
          <p:nvSpPr>
            <p:cNvPr id="9" name="Freeform 18">
              <a:extLst>
                <a:ext uri="{FF2B5EF4-FFF2-40B4-BE49-F238E27FC236}">
                  <a16:creationId xmlns:a16="http://schemas.microsoft.com/office/drawing/2014/main" xmlns="" id="{C5EBF632-6E1D-4EAD-BA32-A25D76B40E1B}"/>
                </a:ext>
              </a:extLst>
            </p:cNvPr>
            <p:cNvSpPr>
              <a:spLocks/>
            </p:cNvSpPr>
            <p:nvPr/>
          </p:nvSpPr>
          <p:spPr bwMode="auto">
            <a:xfrm>
              <a:off x="4682222" y="3523355"/>
              <a:ext cx="1295485" cy="126581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10" name="Freeform 19">
              <a:extLst>
                <a:ext uri="{FF2B5EF4-FFF2-40B4-BE49-F238E27FC236}">
                  <a16:creationId xmlns:a16="http://schemas.microsoft.com/office/drawing/2014/main" xmlns="" id="{686374E5-7917-4EC0-8209-5D19F943377B}"/>
                </a:ext>
              </a:extLst>
            </p:cNvPr>
            <p:cNvSpPr>
              <a:spLocks/>
            </p:cNvSpPr>
            <p:nvPr/>
          </p:nvSpPr>
          <p:spPr bwMode="auto">
            <a:xfrm>
              <a:off x="3960309" y="3649946"/>
              <a:ext cx="1028477" cy="1041662"/>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FF7AA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dirty="0">
                <a:solidFill>
                  <a:sysClr val="window" lastClr="FFFFFF"/>
                </a:solidFill>
                <a:cs typeface="+mn-ea"/>
                <a:sym typeface="+mn-lt"/>
              </a:endParaRPr>
            </a:p>
          </p:txBody>
        </p:sp>
      </p:grpSp>
      <p:sp>
        <p:nvSpPr>
          <p:cNvPr id="11" name="任意多边形 100">
            <a:extLst>
              <a:ext uri="{FF2B5EF4-FFF2-40B4-BE49-F238E27FC236}">
                <a16:creationId xmlns:a16="http://schemas.microsoft.com/office/drawing/2014/main" xmlns="" id="{94B52C5D-CDEE-4D83-8316-F88CD0C49F83}"/>
              </a:ext>
            </a:extLst>
          </p:cNvPr>
          <p:cNvSpPr/>
          <p:nvPr/>
        </p:nvSpPr>
        <p:spPr bwMode="auto">
          <a:xfrm>
            <a:off x="7969592" y="3174186"/>
            <a:ext cx="2940853" cy="330773"/>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50000"/>
              </a:schemeClr>
            </a:solidFill>
            <a:prstDash val="solid"/>
            <a:headEnd type="oval" w="med" len="med"/>
            <a:tailEnd type="stealth" w="med" len="med"/>
          </a:ln>
          <a:effectLst/>
        </p:spPr>
        <p:txBody>
          <a:bodyPr anchor="ctr"/>
          <a:lstStyle/>
          <a:p>
            <a:pPr algn="ctr" defTabSz="1054737">
              <a:lnSpc>
                <a:spcPct val="130000"/>
              </a:lnSpc>
              <a:defRPr/>
            </a:pPr>
            <a:endParaRPr lang="zh-CN" altLang="en-US" sz="1156" kern="0">
              <a:solidFill>
                <a:schemeClr val="bg1">
                  <a:lumMod val="65000"/>
                </a:schemeClr>
              </a:solidFill>
              <a:cs typeface="+mn-ea"/>
              <a:sym typeface="+mn-lt"/>
            </a:endParaRPr>
          </a:p>
        </p:txBody>
      </p:sp>
      <p:sp>
        <p:nvSpPr>
          <p:cNvPr id="12" name="任意多边形 108">
            <a:extLst>
              <a:ext uri="{FF2B5EF4-FFF2-40B4-BE49-F238E27FC236}">
                <a16:creationId xmlns:a16="http://schemas.microsoft.com/office/drawing/2014/main" xmlns="" id="{99D66176-6592-4ADD-B214-882B9DB1DB87}"/>
              </a:ext>
            </a:extLst>
          </p:cNvPr>
          <p:cNvSpPr/>
          <p:nvPr/>
        </p:nvSpPr>
        <p:spPr bwMode="auto">
          <a:xfrm flipH="1">
            <a:off x="764791" y="3529673"/>
            <a:ext cx="2942752" cy="330773"/>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50000"/>
              </a:schemeClr>
            </a:solidFill>
            <a:prstDash val="solid"/>
            <a:headEnd type="oval" w="med" len="med"/>
            <a:tailEnd type="stealth" w="med" len="med"/>
          </a:ln>
          <a:effectLst/>
        </p:spPr>
        <p:txBody>
          <a:bodyPr anchor="ctr"/>
          <a:lstStyle/>
          <a:p>
            <a:pPr algn="ctr" defTabSz="1054737">
              <a:lnSpc>
                <a:spcPct val="130000"/>
              </a:lnSpc>
              <a:defRPr/>
            </a:pPr>
            <a:endParaRPr lang="zh-CN" altLang="en-US" sz="1156" kern="0">
              <a:solidFill>
                <a:schemeClr val="bg1">
                  <a:lumMod val="65000"/>
                </a:schemeClr>
              </a:solidFill>
              <a:cs typeface="+mn-ea"/>
              <a:sym typeface="+mn-lt"/>
            </a:endParaRPr>
          </a:p>
        </p:txBody>
      </p:sp>
      <p:sp>
        <p:nvSpPr>
          <p:cNvPr id="13" name="任意多边形 112">
            <a:extLst>
              <a:ext uri="{FF2B5EF4-FFF2-40B4-BE49-F238E27FC236}">
                <a16:creationId xmlns:a16="http://schemas.microsoft.com/office/drawing/2014/main" xmlns="" id="{6B991C55-28F4-462B-A5F9-FA2CFCD4B3BF}"/>
              </a:ext>
            </a:extLst>
          </p:cNvPr>
          <p:cNvSpPr/>
          <p:nvPr/>
        </p:nvSpPr>
        <p:spPr>
          <a:xfrm>
            <a:off x="6133217" y="2366257"/>
            <a:ext cx="775609" cy="11558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50000"/>
              </a:schemeClr>
            </a:solidFill>
            <a:prstDash val="solid"/>
            <a:headEnd type="oval" w="med" len="med"/>
            <a:tailEnd type="stealth" w="med" len="med"/>
          </a:ln>
          <a:effectLst/>
        </p:spPr>
        <p:txBody>
          <a:bodyPr anchor="ctr"/>
          <a:lstStyle/>
          <a:p>
            <a:pPr algn="ctr" defTabSz="1054737">
              <a:lnSpc>
                <a:spcPct val="130000"/>
              </a:lnSpc>
              <a:defRPr/>
            </a:pPr>
            <a:endParaRPr lang="zh-CN" altLang="en-US" sz="1156" kern="0">
              <a:solidFill>
                <a:schemeClr val="bg1">
                  <a:lumMod val="65000"/>
                </a:schemeClr>
              </a:solidFill>
              <a:cs typeface="+mn-ea"/>
              <a:sym typeface="+mn-lt"/>
            </a:endParaRPr>
          </a:p>
        </p:txBody>
      </p:sp>
      <p:sp>
        <p:nvSpPr>
          <p:cNvPr id="14" name="任意多边形 113">
            <a:extLst>
              <a:ext uri="{FF2B5EF4-FFF2-40B4-BE49-F238E27FC236}">
                <a16:creationId xmlns:a16="http://schemas.microsoft.com/office/drawing/2014/main" xmlns="" id="{EDC9AB70-AD31-40AF-BB10-04071BD8E4E7}"/>
              </a:ext>
            </a:extLst>
          </p:cNvPr>
          <p:cNvSpPr/>
          <p:nvPr/>
        </p:nvSpPr>
        <p:spPr>
          <a:xfrm flipH="1">
            <a:off x="4158077" y="2358654"/>
            <a:ext cx="775609" cy="11558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50000"/>
              </a:schemeClr>
            </a:solidFill>
            <a:prstDash val="solid"/>
            <a:headEnd type="oval" w="med" len="med"/>
            <a:tailEnd type="stealth" w="med" len="med"/>
          </a:ln>
          <a:effectLst/>
        </p:spPr>
        <p:txBody>
          <a:bodyPr anchor="ctr"/>
          <a:lstStyle/>
          <a:p>
            <a:pPr algn="ctr" defTabSz="1054737">
              <a:lnSpc>
                <a:spcPct val="130000"/>
              </a:lnSpc>
              <a:defRPr/>
            </a:pPr>
            <a:endParaRPr lang="zh-CN" altLang="en-US" sz="1156" kern="0">
              <a:solidFill>
                <a:schemeClr val="bg1">
                  <a:lumMod val="65000"/>
                </a:schemeClr>
              </a:solidFill>
              <a:cs typeface="+mn-ea"/>
              <a:sym typeface="+mn-lt"/>
            </a:endParaRPr>
          </a:p>
        </p:txBody>
      </p:sp>
      <p:sp>
        <p:nvSpPr>
          <p:cNvPr id="15" name="Freeform 6">
            <a:extLst>
              <a:ext uri="{FF2B5EF4-FFF2-40B4-BE49-F238E27FC236}">
                <a16:creationId xmlns:a16="http://schemas.microsoft.com/office/drawing/2014/main" xmlns="" id="{551390E9-C300-4B4C-B841-35FB5C66AA07}"/>
              </a:ext>
            </a:extLst>
          </p:cNvPr>
          <p:cNvSpPr>
            <a:spLocks noChangeAspect="1" noEditPoints="1"/>
          </p:cNvSpPr>
          <p:nvPr/>
        </p:nvSpPr>
        <p:spPr bwMode="auto">
          <a:xfrm>
            <a:off x="3896361" y="3713656"/>
            <a:ext cx="261721" cy="278796"/>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105467" tIns="52732" rIns="105467" bIns="52732" numCol="1" anchor="t" anchorCtr="0" compatLnSpc="1">
            <a:prstTxWarp prst="textNoShape">
              <a:avLst/>
            </a:prstTxWarp>
          </a:bodyPr>
          <a:lstStyle/>
          <a:p>
            <a:pPr>
              <a:lnSpc>
                <a:spcPct val="130000"/>
              </a:lnSpc>
            </a:pPr>
            <a:endParaRPr lang="en-US" sz="2077" dirty="0">
              <a:cs typeface="+mn-ea"/>
              <a:sym typeface="+mn-lt"/>
            </a:endParaRPr>
          </a:p>
        </p:txBody>
      </p:sp>
      <p:sp>
        <p:nvSpPr>
          <p:cNvPr id="16" name="Freeform 11">
            <a:extLst>
              <a:ext uri="{FF2B5EF4-FFF2-40B4-BE49-F238E27FC236}">
                <a16:creationId xmlns:a16="http://schemas.microsoft.com/office/drawing/2014/main" xmlns="" id="{F8005975-F215-48DD-BB8A-BEDC00451C91}"/>
              </a:ext>
            </a:extLst>
          </p:cNvPr>
          <p:cNvSpPr>
            <a:spLocks noChangeAspect="1" noEditPoints="1"/>
          </p:cNvSpPr>
          <p:nvPr/>
        </p:nvSpPr>
        <p:spPr bwMode="auto">
          <a:xfrm>
            <a:off x="4849649" y="3688041"/>
            <a:ext cx="337315" cy="337671"/>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105467" tIns="52732" rIns="105467" bIns="52732" numCol="1" anchor="t" anchorCtr="0" compatLnSpc="1">
            <a:prstTxWarp prst="textNoShape">
              <a:avLst/>
            </a:prstTxWarp>
          </a:bodyPr>
          <a:lstStyle/>
          <a:p>
            <a:pPr>
              <a:lnSpc>
                <a:spcPct val="130000"/>
              </a:lnSpc>
            </a:pPr>
            <a:endParaRPr lang="en-US" sz="2077" dirty="0">
              <a:cs typeface="+mn-ea"/>
              <a:sym typeface="+mn-lt"/>
            </a:endParaRPr>
          </a:p>
        </p:txBody>
      </p:sp>
      <p:sp>
        <p:nvSpPr>
          <p:cNvPr id="17" name="Freeform 21">
            <a:extLst>
              <a:ext uri="{FF2B5EF4-FFF2-40B4-BE49-F238E27FC236}">
                <a16:creationId xmlns:a16="http://schemas.microsoft.com/office/drawing/2014/main" xmlns="" id="{802FCEF3-97AF-4025-891B-2CDF58AA4205}"/>
              </a:ext>
            </a:extLst>
          </p:cNvPr>
          <p:cNvSpPr>
            <a:spLocks noChangeAspect="1" noEditPoints="1"/>
          </p:cNvSpPr>
          <p:nvPr/>
        </p:nvSpPr>
        <p:spPr bwMode="auto">
          <a:xfrm>
            <a:off x="6122815" y="3702578"/>
            <a:ext cx="293879" cy="29480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105467" tIns="52732" rIns="105467" bIns="52732" numCol="1" anchor="t" anchorCtr="0" compatLnSpc="1">
            <a:prstTxWarp prst="textNoShape">
              <a:avLst/>
            </a:prstTxWarp>
          </a:bodyPr>
          <a:lstStyle/>
          <a:p>
            <a:pPr>
              <a:lnSpc>
                <a:spcPct val="130000"/>
              </a:lnSpc>
            </a:pPr>
            <a:endParaRPr lang="en-US" sz="2077" dirty="0">
              <a:cs typeface="+mn-ea"/>
              <a:sym typeface="+mn-lt"/>
            </a:endParaRPr>
          </a:p>
        </p:txBody>
      </p:sp>
      <p:sp>
        <p:nvSpPr>
          <p:cNvPr id="18" name="Freeform 26">
            <a:extLst>
              <a:ext uri="{FF2B5EF4-FFF2-40B4-BE49-F238E27FC236}">
                <a16:creationId xmlns:a16="http://schemas.microsoft.com/office/drawing/2014/main" xmlns="" id="{7169EF55-8A55-4F3D-9B50-752C641F2372}"/>
              </a:ext>
            </a:extLst>
          </p:cNvPr>
          <p:cNvSpPr>
            <a:spLocks noChangeAspect="1"/>
          </p:cNvSpPr>
          <p:nvPr/>
        </p:nvSpPr>
        <p:spPr bwMode="auto">
          <a:xfrm>
            <a:off x="7580003" y="3715008"/>
            <a:ext cx="280256" cy="290653"/>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105467" tIns="52732" rIns="105467" bIns="52732" numCol="1" anchor="t" anchorCtr="0" compatLnSpc="1">
            <a:prstTxWarp prst="textNoShape">
              <a:avLst/>
            </a:prstTxWarp>
          </a:bodyPr>
          <a:lstStyle/>
          <a:p>
            <a:pPr>
              <a:lnSpc>
                <a:spcPct val="130000"/>
              </a:lnSpc>
            </a:pPr>
            <a:endParaRPr lang="en-US" sz="2077" dirty="0">
              <a:cs typeface="+mn-ea"/>
              <a:sym typeface="+mn-lt"/>
            </a:endParaRPr>
          </a:p>
        </p:txBody>
      </p:sp>
      <p:sp>
        <p:nvSpPr>
          <p:cNvPr id="19" name="文本框 18">
            <a:extLst>
              <a:ext uri="{FF2B5EF4-FFF2-40B4-BE49-F238E27FC236}">
                <a16:creationId xmlns:a16="http://schemas.microsoft.com/office/drawing/2014/main" xmlns="" id="{90DAEEFC-D54E-48B8-A1F4-70333BFAD398}"/>
              </a:ext>
            </a:extLst>
          </p:cNvPr>
          <p:cNvSpPr txBox="1"/>
          <p:nvPr/>
        </p:nvSpPr>
        <p:spPr>
          <a:xfrm>
            <a:off x="839851" y="3090075"/>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20" name="文本框 19">
            <a:extLst>
              <a:ext uri="{FF2B5EF4-FFF2-40B4-BE49-F238E27FC236}">
                <a16:creationId xmlns:a16="http://schemas.microsoft.com/office/drawing/2014/main" xmlns="" id="{4D580C7B-8656-47B3-85F9-D0C684D56088}"/>
              </a:ext>
            </a:extLst>
          </p:cNvPr>
          <p:cNvSpPr txBox="1"/>
          <p:nvPr/>
        </p:nvSpPr>
        <p:spPr>
          <a:xfrm>
            <a:off x="751802" y="3529672"/>
            <a:ext cx="2541767"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21" name="文本框 20">
            <a:extLst>
              <a:ext uri="{FF2B5EF4-FFF2-40B4-BE49-F238E27FC236}">
                <a16:creationId xmlns:a16="http://schemas.microsoft.com/office/drawing/2014/main" xmlns="" id="{F7FCA764-36BD-414B-B410-8BD3474DBED8}"/>
              </a:ext>
            </a:extLst>
          </p:cNvPr>
          <p:cNvSpPr txBox="1"/>
          <p:nvPr/>
        </p:nvSpPr>
        <p:spPr>
          <a:xfrm>
            <a:off x="2749497" y="1442079"/>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22" name="文本框 21">
            <a:extLst>
              <a:ext uri="{FF2B5EF4-FFF2-40B4-BE49-F238E27FC236}">
                <a16:creationId xmlns:a16="http://schemas.microsoft.com/office/drawing/2014/main" xmlns="" id="{68F6CA4A-748D-4A96-A04E-598D1F703616}"/>
              </a:ext>
            </a:extLst>
          </p:cNvPr>
          <p:cNvSpPr txBox="1"/>
          <p:nvPr/>
        </p:nvSpPr>
        <p:spPr>
          <a:xfrm>
            <a:off x="2713354" y="1774410"/>
            <a:ext cx="3007295" cy="523220"/>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a:t>
            </a:r>
          </a:p>
        </p:txBody>
      </p:sp>
      <p:sp>
        <p:nvSpPr>
          <p:cNvPr id="23" name="文本框 22">
            <a:extLst>
              <a:ext uri="{FF2B5EF4-FFF2-40B4-BE49-F238E27FC236}">
                <a16:creationId xmlns:a16="http://schemas.microsoft.com/office/drawing/2014/main" xmlns="" id="{F79C7E59-7CFB-453B-9355-86EB47B74BBD}"/>
              </a:ext>
            </a:extLst>
          </p:cNvPr>
          <p:cNvSpPr txBox="1"/>
          <p:nvPr/>
        </p:nvSpPr>
        <p:spPr>
          <a:xfrm>
            <a:off x="6379287" y="1519454"/>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24" name="文本框 23">
            <a:extLst>
              <a:ext uri="{FF2B5EF4-FFF2-40B4-BE49-F238E27FC236}">
                <a16:creationId xmlns:a16="http://schemas.microsoft.com/office/drawing/2014/main" xmlns="" id="{664F55C1-35D0-45DE-827B-F9770D3A384C}"/>
              </a:ext>
            </a:extLst>
          </p:cNvPr>
          <p:cNvSpPr txBox="1"/>
          <p:nvPr/>
        </p:nvSpPr>
        <p:spPr>
          <a:xfrm>
            <a:off x="6343143" y="1851785"/>
            <a:ext cx="3007295" cy="523220"/>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a:t>
            </a:r>
          </a:p>
        </p:txBody>
      </p:sp>
      <p:sp>
        <p:nvSpPr>
          <p:cNvPr id="25" name="文本框 24">
            <a:extLst>
              <a:ext uri="{FF2B5EF4-FFF2-40B4-BE49-F238E27FC236}">
                <a16:creationId xmlns:a16="http://schemas.microsoft.com/office/drawing/2014/main" xmlns="" id="{C8B04FC2-0554-4725-B492-C99F31FED8F3}"/>
              </a:ext>
            </a:extLst>
          </p:cNvPr>
          <p:cNvSpPr txBox="1"/>
          <p:nvPr/>
        </p:nvSpPr>
        <p:spPr>
          <a:xfrm>
            <a:off x="9343185" y="2708223"/>
            <a:ext cx="1107996" cy="369332"/>
          </a:xfrm>
          <a:prstGeom prst="rect">
            <a:avLst/>
          </a:prstGeom>
          <a:noFill/>
        </p:spPr>
        <p:txBody>
          <a:bodyPr wrap="none" rtlCol="0">
            <a:spAutoFit/>
          </a:bodyPr>
          <a:lstStyle/>
          <a:p>
            <a:pPr algn="r"/>
            <a:r>
              <a:rPr lang="zh-CN" altLang="en-US" dirty="0">
                <a:solidFill>
                  <a:srgbClr val="FF7AA3"/>
                </a:solidFill>
                <a:cs typeface="+mn-ea"/>
                <a:sym typeface="+mn-lt"/>
              </a:rPr>
              <a:t>添加标题</a:t>
            </a:r>
          </a:p>
        </p:txBody>
      </p:sp>
      <p:sp>
        <p:nvSpPr>
          <p:cNvPr id="26" name="文本框 25">
            <a:extLst>
              <a:ext uri="{FF2B5EF4-FFF2-40B4-BE49-F238E27FC236}">
                <a16:creationId xmlns:a16="http://schemas.microsoft.com/office/drawing/2014/main" xmlns="" id="{640C9FE2-BEF8-4D2B-AFF6-D54DA6A68442}"/>
              </a:ext>
            </a:extLst>
          </p:cNvPr>
          <p:cNvSpPr txBox="1"/>
          <p:nvPr/>
        </p:nvSpPr>
        <p:spPr>
          <a:xfrm>
            <a:off x="9255135" y="3147820"/>
            <a:ext cx="2541767"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Tree>
    <p:extLst>
      <p:ext uri="{BB962C8B-B14F-4D97-AF65-F5344CB8AC3E}">
        <p14:creationId xmlns:p14="http://schemas.microsoft.com/office/powerpoint/2010/main" val="11089285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800"/>
                                        <p:tgtEl>
                                          <p:spTgt spid="6"/>
                                        </p:tgtEl>
                                      </p:cBhvr>
                                    </p:animEffect>
                                  </p:childTnLst>
                                </p:cTn>
                              </p:par>
                            </p:childTnLst>
                          </p:cTn>
                        </p:par>
                        <p:par>
                          <p:cTn id="11" fill="hold">
                            <p:stCondLst>
                              <p:cond delay="9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par>
                          <p:cTn id="15" fill="hold">
                            <p:stCondLst>
                              <p:cond delay="14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9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par>
                          <p:cTn id="23" fill="hold">
                            <p:stCondLst>
                              <p:cond delay="2400"/>
                            </p:stCondLst>
                            <p:childTnLst>
                              <p:par>
                                <p:cTn id="24" presetID="10"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22" presetClass="entr" presetSubtype="2" fill="hold" grpId="0" nodeType="with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 presetClass="entr" presetSubtype="4"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ppt_x"/>
                                          </p:val>
                                        </p:tav>
                                        <p:tav tm="100000">
                                          <p:val>
                                            <p:strVal val="#ppt_x"/>
                                          </p:val>
                                        </p:tav>
                                      </p:tavLst>
                                    </p:anim>
                                    <p:anim calcmode="lin" valueType="num">
                                      <p:cBhvr additive="base">
                                        <p:cTn id="66" dur="500" fill="hold"/>
                                        <p:tgtEl>
                                          <p:spTgt spid="2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fill="hold"/>
                                        <p:tgtEl>
                                          <p:spTgt spid="26"/>
                                        </p:tgtEl>
                                        <p:attrNameLst>
                                          <p:attrName>ppt_x</p:attrName>
                                        </p:attrNameLst>
                                      </p:cBhvr>
                                      <p:tavLst>
                                        <p:tav tm="0">
                                          <p:val>
                                            <p:strVal val="#ppt_x"/>
                                          </p:val>
                                        </p:tav>
                                        <p:tav tm="100000">
                                          <p:val>
                                            <p:strVal val="#ppt_x"/>
                                          </p:val>
                                        </p:tav>
                                      </p:tavLst>
                                    </p:anim>
                                    <p:anim calcmode="lin" valueType="num">
                                      <p:cBhvr additive="base">
                                        <p:cTn id="7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sp>
        <p:nvSpPr>
          <p:cNvPr id="6" name="Freeform 2351">
            <a:extLst>
              <a:ext uri="{FF2B5EF4-FFF2-40B4-BE49-F238E27FC236}">
                <a16:creationId xmlns:a16="http://schemas.microsoft.com/office/drawing/2014/main" xmlns="" id="{0BCB6DEF-5494-4F84-B52C-68A69EE3F6C9}"/>
              </a:ext>
            </a:extLst>
          </p:cNvPr>
          <p:cNvSpPr>
            <a:spLocks/>
          </p:cNvSpPr>
          <p:nvPr/>
        </p:nvSpPr>
        <p:spPr bwMode="auto">
          <a:xfrm>
            <a:off x="3741489" y="1654830"/>
            <a:ext cx="4397375" cy="1187450"/>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2352">
            <a:extLst>
              <a:ext uri="{FF2B5EF4-FFF2-40B4-BE49-F238E27FC236}">
                <a16:creationId xmlns:a16="http://schemas.microsoft.com/office/drawing/2014/main" xmlns="" id="{D6473782-7668-46EA-BC36-8097CD2D4C80}"/>
              </a:ext>
            </a:extLst>
          </p:cNvPr>
          <p:cNvSpPr>
            <a:spLocks noEditPoints="1"/>
          </p:cNvSpPr>
          <p:nvPr/>
        </p:nvSpPr>
        <p:spPr bwMode="auto">
          <a:xfrm>
            <a:off x="4517775" y="3123267"/>
            <a:ext cx="3227388" cy="1017588"/>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Freeform 2353">
            <a:extLst>
              <a:ext uri="{FF2B5EF4-FFF2-40B4-BE49-F238E27FC236}">
                <a16:creationId xmlns:a16="http://schemas.microsoft.com/office/drawing/2014/main" xmlns="" id="{103E736F-7206-4992-A3CC-E6340A2A6CF9}"/>
              </a:ext>
            </a:extLst>
          </p:cNvPr>
          <p:cNvSpPr>
            <a:spLocks/>
          </p:cNvSpPr>
          <p:nvPr/>
        </p:nvSpPr>
        <p:spPr bwMode="auto">
          <a:xfrm>
            <a:off x="4919413" y="4378981"/>
            <a:ext cx="2405063" cy="784225"/>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 name="Freeform 2354">
            <a:extLst>
              <a:ext uri="{FF2B5EF4-FFF2-40B4-BE49-F238E27FC236}">
                <a16:creationId xmlns:a16="http://schemas.microsoft.com/office/drawing/2014/main" xmlns="" id="{253EE153-5B80-493F-A0AD-6721AF5E68B5}"/>
              </a:ext>
            </a:extLst>
          </p:cNvPr>
          <p:cNvSpPr>
            <a:spLocks/>
          </p:cNvSpPr>
          <p:nvPr/>
        </p:nvSpPr>
        <p:spPr bwMode="auto">
          <a:xfrm>
            <a:off x="5124200" y="4728229"/>
            <a:ext cx="2214563" cy="110013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rgbClr val="FF7AA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10" name="Freeform 2355">
            <a:extLst>
              <a:ext uri="{FF2B5EF4-FFF2-40B4-BE49-F238E27FC236}">
                <a16:creationId xmlns:a16="http://schemas.microsoft.com/office/drawing/2014/main" xmlns="" id="{02084E47-95CB-4B8D-A518-D8DB28ABBA84}"/>
              </a:ext>
            </a:extLst>
          </p:cNvPr>
          <p:cNvSpPr>
            <a:spLocks/>
          </p:cNvSpPr>
          <p:nvPr/>
        </p:nvSpPr>
        <p:spPr bwMode="auto">
          <a:xfrm>
            <a:off x="4873374" y="3470931"/>
            <a:ext cx="2890839" cy="1438275"/>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rgbClr val="FF7AA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11" name="Freeform 2356">
            <a:extLst>
              <a:ext uri="{FF2B5EF4-FFF2-40B4-BE49-F238E27FC236}">
                <a16:creationId xmlns:a16="http://schemas.microsoft.com/office/drawing/2014/main" xmlns="" id="{DEFDC400-B8B7-492E-8FE7-63BCB60D13D4}"/>
              </a:ext>
            </a:extLst>
          </p:cNvPr>
          <p:cNvSpPr>
            <a:spLocks/>
          </p:cNvSpPr>
          <p:nvPr/>
        </p:nvSpPr>
        <p:spPr bwMode="auto">
          <a:xfrm>
            <a:off x="4455863" y="2034244"/>
            <a:ext cx="3706813" cy="1844675"/>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rgbClr val="FF7AA3"/>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grpSp>
        <p:nvGrpSpPr>
          <p:cNvPr id="12" name="组合 11">
            <a:extLst>
              <a:ext uri="{FF2B5EF4-FFF2-40B4-BE49-F238E27FC236}">
                <a16:creationId xmlns:a16="http://schemas.microsoft.com/office/drawing/2014/main" xmlns="" id="{065D47E3-81BC-4CE5-8DBE-F02F2106D635}"/>
              </a:ext>
            </a:extLst>
          </p:cNvPr>
          <p:cNvGrpSpPr/>
          <p:nvPr/>
        </p:nvGrpSpPr>
        <p:grpSpPr>
          <a:xfrm>
            <a:off x="6835526" y="2458107"/>
            <a:ext cx="687388" cy="2784475"/>
            <a:chOff x="7312026" y="2874963"/>
            <a:chExt cx="687388" cy="2784475"/>
          </a:xfrm>
        </p:grpSpPr>
        <p:sp>
          <p:nvSpPr>
            <p:cNvPr id="13" name="Freeform 2357">
              <a:extLst>
                <a:ext uri="{FF2B5EF4-FFF2-40B4-BE49-F238E27FC236}">
                  <a16:creationId xmlns:a16="http://schemas.microsoft.com/office/drawing/2014/main" xmlns="" id="{5E93D002-281A-445A-AF55-C65154D3A62D}"/>
                </a:ext>
              </a:extLst>
            </p:cNvPr>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任意多边形 2433">
              <a:extLst>
                <a:ext uri="{FF2B5EF4-FFF2-40B4-BE49-F238E27FC236}">
                  <a16:creationId xmlns:a16="http://schemas.microsoft.com/office/drawing/2014/main" xmlns="" id="{1C19313A-FBD4-49BB-945E-DB75D11EBB86}"/>
                </a:ext>
              </a:extLst>
            </p:cNvPr>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15" name="任意多边形 2432">
              <a:extLst>
                <a:ext uri="{FF2B5EF4-FFF2-40B4-BE49-F238E27FC236}">
                  <a16:creationId xmlns:a16="http://schemas.microsoft.com/office/drawing/2014/main" xmlns="" id="{D2741BE4-EED5-4393-BE94-9C9736AB4148}"/>
                </a:ext>
              </a:extLst>
            </p:cNvPr>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grpSp>
      <p:sp>
        <p:nvSpPr>
          <p:cNvPr id="16" name="文本框 15">
            <a:extLst>
              <a:ext uri="{FF2B5EF4-FFF2-40B4-BE49-F238E27FC236}">
                <a16:creationId xmlns:a16="http://schemas.microsoft.com/office/drawing/2014/main" xmlns="" id="{ACFC51E6-E735-4670-AB0D-51D6740CE775}"/>
              </a:ext>
            </a:extLst>
          </p:cNvPr>
          <p:cNvSpPr txBox="1"/>
          <p:nvPr/>
        </p:nvSpPr>
        <p:spPr>
          <a:xfrm>
            <a:off x="769721" y="1825639"/>
            <a:ext cx="697627" cy="646331"/>
          </a:xfrm>
          <a:prstGeom prst="rect">
            <a:avLst/>
          </a:prstGeom>
          <a:noFill/>
        </p:spPr>
        <p:txBody>
          <a:bodyPr wrap="none" rtlCol="0">
            <a:spAutoFit/>
          </a:bodyPr>
          <a:lstStyle/>
          <a:p>
            <a:r>
              <a:rPr lang="en-US" altLang="zh-CN" sz="3600" b="1" dirty="0">
                <a:solidFill>
                  <a:srgbClr val="FF99CC"/>
                </a:solidFill>
                <a:cs typeface="+mn-ea"/>
                <a:sym typeface="+mn-lt"/>
              </a:rPr>
              <a:t>01</a:t>
            </a:r>
            <a:endParaRPr lang="zh-CN" altLang="en-US" sz="3600" b="1" dirty="0">
              <a:solidFill>
                <a:srgbClr val="FF99CC"/>
              </a:solidFill>
              <a:cs typeface="+mn-ea"/>
              <a:sym typeface="+mn-lt"/>
            </a:endParaRPr>
          </a:p>
        </p:txBody>
      </p:sp>
      <p:sp>
        <p:nvSpPr>
          <p:cNvPr id="17" name="文本框 16">
            <a:extLst>
              <a:ext uri="{FF2B5EF4-FFF2-40B4-BE49-F238E27FC236}">
                <a16:creationId xmlns:a16="http://schemas.microsoft.com/office/drawing/2014/main" xmlns="" id="{08A9BA5B-20D5-418E-ABA9-954CD77941D5}"/>
              </a:ext>
            </a:extLst>
          </p:cNvPr>
          <p:cNvSpPr txBox="1"/>
          <p:nvPr/>
        </p:nvSpPr>
        <p:spPr>
          <a:xfrm>
            <a:off x="1496200" y="1934935"/>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18" name="文本框 17">
            <a:extLst>
              <a:ext uri="{FF2B5EF4-FFF2-40B4-BE49-F238E27FC236}">
                <a16:creationId xmlns:a16="http://schemas.microsoft.com/office/drawing/2014/main" xmlns="" id="{BEA82125-06AF-43E4-895D-5B706016DC8D}"/>
              </a:ext>
            </a:extLst>
          </p:cNvPr>
          <p:cNvSpPr txBox="1"/>
          <p:nvPr/>
        </p:nvSpPr>
        <p:spPr>
          <a:xfrm>
            <a:off x="769721" y="2352495"/>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添加文本添加文本添加文本添加文本添加文本添加文本</a:t>
            </a:r>
          </a:p>
        </p:txBody>
      </p:sp>
      <p:sp>
        <p:nvSpPr>
          <p:cNvPr id="19" name="文本框 18">
            <a:extLst>
              <a:ext uri="{FF2B5EF4-FFF2-40B4-BE49-F238E27FC236}">
                <a16:creationId xmlns:a16="http://schemas.microsoft.com/office/drawing/2014/main" xmlns="" id="{973E95C1-EF76-4933-92CC-F5D5E50B20F3}"/>
              </a:ext>
            </a:extLst>
          </p:cNvPr>
          <p:cNvSpPr txBox="1"/>
          <p:nvPr/>
        </p:nvSpPr>
        <p:spPr>
          <a:xfrm>
            <a:off x="763753" y="3965621"/>
            <a:ext cx="697627" cy="646331"/>
          </a:xfrm>
          <a:prstGeom prst="rect">
            <a:avLst/>
          </a:prstGeom>
          <a:noFill/>
        </p:spPr>
        <p:txBody>
          <a:bodyPr wrap="none" rtlCol="0">
            <a:spAutoFit/>
          </a:bodyPr>
          <a:lstStyle/>
          <a:p>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sp>
        <p:nvSpPr>
          <p:cNvPr id="20" name="文本框 19">
            <a:extLst>
              <a:ext uri="{FF2B5EF4-FFF2-40B4-BE49-F238E27FC236}">
                <a16:creationId xmlns:a16="http://schemas.microsoft.com/office/drawing/2014/main" xmlns="" id="{09EEFCF5-1C43-48FF-B526-326B9AF29639}"/>
              </a:ext>
            </a:extLst>
          </p:cNvPr>
          <p:cNvSpPr txBox="1"/>
          <p:nvPr/>
        </p:nvSpPr>
        <p:spPr>
          <a:xfrm>
            <a:off x="1490232" y="4074917"/>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1" name="文本框 20">
            <a:extLst>
              <a:ext uri="{FF2B5EF4-FFF2-40B4-BE49-F238E27FC236}">
                <a16:creationId xmlns:a16="http://schemas.microsoft.com/office/drawing/2014/main" xmlns="" id="{1DA219BE-B2AB-46DF-9C3F-7817E075017E}"/>
              </a:ext>
            </a:extLst>
          </p:cNvPr>
          <p:cNvSpPr txBox="1"/>
          <p:nvPr/>
        </p:nvSpPr>
        <p:spPr>
          <a:xfrm>
            <a:off x="763753" y="4492477"/>
            <a:ext cx="3007295" cy="954107"/>
          </a:xfrm>
          <a:prstGeom prst="rect">
            <a:avLst/>
          </a:prstGeom>
          <a:noFill/>
        </p:spPr>
        <p:txBody>
          <a:bodyPr wrap="square" rtlCol="0">
            <a:spAutoFit/>
          </a:bodyPr>
          <a:lstStyle/>
          <a:p>
            <a:pPr>
              <a:lnSpc>
                <a:spcPct val="200000"/>
              </a:lnSpc>
              <a:buClr>
                <a:srgbClr val="00B050"/>
              </a:buClr>
            </a:pPr>
            <a:r>
              <a:rPr lang="zh-CN" altLang="en-US" sz="1400" dirty="0">
                <a:solidFill>
                  <a:schemeClr val="tx1">
                    <a:lumMod val="50000"/>
                    <a:lumOff val="50000"/>
                  </a:schemeClr>
                </a:solidFill>
                <a:cs typeface="+mn-ea"/>
                <a:sym typeface="+mn-lt"/>
              </a:rPr>
              <a:t>添加文本添加文本添加文本添加文本添加文本添加文本</a:t>
            </a:r>
          </a:p>
        </p:txBody>
      </p:sp>
      <p:sp>
        <p:nvSpPr>
          <p:cNvPr id="22" name="文本框 21">
            <a:extLst>
              <a:ext uri="{FF2B5EF4-FFF2-40B4-BE49-F238E27FC236}">
                <a16:creationId xmlns:a16="http://schemas.microsoft.com/office/drawing/2014/main" xmlns="" id="{4250E1B1-DF49-4141-8BC5-52170D75F67A}"/>
              </a:ext>
            </a:extLst>
          </p:cNvPr>
          <p:cNvSpPr txBox="1"/>
          <p:nvPr/>
        </p:nvSpPr>
        <p:spPr>
          <a:xfrm>
            <a:off x="8584542" y="1858148"/>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03</a:t>
            </a:r>
            <a:endParaRPr lang="zh-CN" altLang="en-US" sz="3600" b="1" dirty="0">
              <a:solidFill>
                <a:schemeClr val="bg1">
                  <a:lumMod val="65000"/>
                </a:schemeClr>
              </a:solidFill>
              <a:cs typeface="+mn-ea"/>
              <a:sym typeface="+mn-lt"/>
            </a:endParaRPr>
          </a:p>
        </p:txBody>
      </p:sp>
      <p:sp>
        <p:nvSpPr>
          <p:cNvPr id="23" name="文本框 22">
            <a:extLst>
              <a:ext uri="{FF2B5EF4-FFF2-40B4-BE49-F238E27FC236}">
                <a16:creationId xmlns:a16="http://schemas.microsoft.com/office/drawing/2014/main" xmlns="" id="{57C4758E-7D82-4715-999A-684344730275}"/>
              </a:ext>
            </a:extLst>
          </p:cNvPr>
          <p:cNvSpPr txBox="1"/>
          <p:nvPr/>
        </p:nvSpPr>
        <p:spPr>
          <a:xfrm>
            <a:off x="9311023" y="1967444"/>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4" name="文本框 23">
            <a:extLst>
              <a:ext uri="{FF2B5EF4-FFF2-40B4-BE49-F238E27FC236}">
                <a16:creationId xmlns:a16="http://schemas.microsoft.com/office/drawing/2014/main" xmlns="" id="{E9C81F7C-B144-4B1F-943F-28DB8A077529}"/>
              </a:ext>
            </a:extLst>
          </p:cNvPr>
          <p:cNvSpPr txBox="1"/>
          <p:nvPr/>
        </p:nvSpPr>
        <p:spPr>
          <a:xfrm>
            <a:off x="8584542" y="2385004"/>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25" name="文本框 24">
            <a:extLst>
              <a:ext uri="{FF2B5EF4-FFF2-40B4-BE49-F238E27FC236}">
                <a16:creationId xmlns:a16="http://schemas.microsoft.com/office/drawing/2014/main" xmlns="" id="{382BA5CA-97FA-48FE-9939-F2396F0EEC4C}"/>
              </a:ext>
            </a:extLst>
          </p:cNvPr>
          <p:cNvSpPr txBox="1"/>
          <p:nvPr/>
        </p:nvSpPr>
        <p:spPr>
          <a:xfrm>
            <a:off x="8578574" y="3998130"/>
            <a:ext cx="697627" cy="646331"/>
          </a:xfrm>
          <a:prstGeom prst="rect">
            <a:avLst/>
          </a:prstGeom>
          <a:noFill/>
        </p:spPr>
        <p:txBody>
          <a:bodyPr wrap="none" rtlCol="0">
            <a:spAutoFit/>
          </a:bodyPr>
          <a:lstStyle/>
          <a:p>
            <a:r>
              <a:rPr lang="en-US" altLang="zh-CN" sz="3600" dirty="0">
                <a:solidFill>
                  <a:srgbClr val="FF99CC"/>
                </a:solidFill>
                <a:cs typeface="+mn-ea"/>
                <a:sym typeface="+mn-lt"/>
              </a:rPr>
              <a:t>04</a:t>
            </a:r>
            <a:endParaRPr lang="zh-CN" altLang="en-US" sz="3600" dirty="0">
              <a:solidFill>
                <a:srgbClr val="FF99CC"/>
              </a:solidFill>
              <a:cs typeface="+mn-ea"/>
              <a:sym typeface="+mn-lt"/>
            </a:endParaRPr>
          </a:p>
        </p:txBody>
      </p:sp>
      <p:sp>
        <p:nvSpPr>
          <p:cNvPr id="26" name="文本框 25">
            <a:extLst>
              <a:ext uri="{FF2B5EF4-FFF2-40B4-BE49-F238E27FC236}">
                <a16:creationId xmlns:a16="http://schemas.microsoft.com/office/drawing/2014/main" xmlns="" id="{44DC88A7-6A15-48CA-8D14-8A1B1CD35F62}"/>
              </a:ext>
            </a:extLst>
          </p:cNvPr>
          <p:cNvSpPr txBox="1"/>
          <p:nvPr/>
        </p:nvSpPr>
        <p:spPr>
          <a:xfrm>
            <a:off x="9305055" y="4107426"/>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27" name="文本框 26">
            <a:extLst>
              <a:ext uri="{FF2B5EF4-FFF2-40B4-BE49-F238E27FC236}">
                <a16:creationId xmlns:a16="http://schemas.microsoft.com/office/drawing/2014/main" xmlns="" id="{1FC3A148-72EA-4025-BD90-4A9FB28D32A9}"/>
              </a:ext>
            </a:extLst>
          </p:cNvPr>
          <p:cNvSpPr txBox="1"/>
          <p:nvPr/>
        </p:nvSpPr>
        <p:spPr>
          <a:xfrm>
            <a:off x="8578574" y="4524986"/>
            <a:ext cx="3007295" cy="954107"/>
          </a:xfrm>
          <a:prstGeom prst="rect">
            <a:avLst/>
          </a:prstGeom>
          <a:noFill/>
        </p:spPr>
        <p:txBody>
          <a:bodyPr wrap="square" rtlCol="0">
            <a:spAutoFit/>
          </a:bodyPr>
          <a:lstStyle/>
          <a:p>
            <a:pPr>
              <a:lnSpc>
                <a:spcPct val="200000"/>
              </a:lnSpc>
              <a:buClr>
                <a:srgbClr val="00B050"/>
              </a:buClr>
            </a:pPr>
            <a:r>
              <a:rPr lang="zh-CN" altLang="en-US" sz="1400" dirty="0">
                <a:solidFill>
                  <a:srgbClr val="FF99CC"/>
                </a:solidFill>
                <a:cs typeface="+mn-ea"/>
                <a:sym typeface="+mn-lt"/>
              </a:rPr>
              <a:t>添加文本添加文本添加文本添加文本添加文本添加文本</a:t>
            </a:r>
          </a:p>
        </p:txBody>
      </p:sp>
    </p:spTree>
    <p:extLst>
      <p:ext uri="{BB962C8B-B14F-4D97-AF65-F5344CB8AC3E}">
        <p14:creationId xmlns:p14="http://schemas.microsoft.com/office/powerpoint/2010/main" val="382128731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right)">
                                      <p:cBhvr>
                                        <p:cTn id="15" dur="250"/>
                                        <p:tgtEl>
                                          <p:spTgt spid="8"/>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50"/>
                                        <p:tgtEl>
                                          <p:spTgt spid="10"/>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250"/>
                                        <p:tgtEl>
                                          <p:spTgt spid="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250"/>
                                        <p:tgtEl>
                                          <p:spTgt spid="11"/>
                                        </p:tgtEl>
                                      </p:cBhvr>
                                    </p:animEffect>
                                  </p:childTnLst>
                                </p:cTn>
                              </p:par>
                            </p:childTnLst>
                          </p:cTn>
                        </p:par>
                        <p:par>
                          <p:cTn id="28" fill="hold">
                            <p:stCondLst>
                              <p:cond delay="200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250"/>
                                        <p:tgtEl>
                                          <p:spTgt spid="6"/>
                                        </p:tgtEl>
                                      </p:cBhvr>
                                    </p:animEffect>
                                  </p:childTnLst>
                                </p:cTn>
                              </p:par>
                            </p:childTnLst>
                          </p:cTn>
                        </p:par>
                        <p:par>
                          <p:cTn id="32" fill="hold">
                            <p:stCondLst>
                              <p:cond delay="225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ppt_x"/>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ppt_x"/>
                                          </p:val>
                                        </p:tav>
                                        <p:tav tm="100000">
                                          <p:val>
                                            <p:strVal val="#ppt_x"/>
                                          </p:val>
                                        </p:tav>
                                      </p:tavLst>
                                    </p:anim>
                                    <p:anim calcmode="lin" valueType="num">
                                      <p:cBhvr additive="base">
                                        <p:cTn id="6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fill="hold"/>
                                        <p:tgtEl>
                                          <p:spTgt spid="23"/>
                                        </p:tgtEl>
                                        <p:attrNameLst>
                                          <p:attrName>ppt_x</p:attrName>
                                        </p:attrNameLst>
                                      </p:cBhvr>
                                      <p:tavLst>
                                        <p:tav tm="0">
                                          <p:val>
                                            <p:strVal val="#ppt_x"/>
                                          </p:val>
                                        </p:tav>
                                        <p:tav tm="100000">
                                          <p:val>
                                            <p:strVal val="#ppt_x"/>
                                          </p:val>
                                        </p:tav>
                                      </p:tavLst>
                                    </p:anim>
                                    <p:anim calcmode="lin" valueType="num">
                                      <p:cBhvr additive="base">
                                        <p:cTn id="75" dur="500" fill="hold"/>
                                        <p:tgtEl>
                                          <p:spTgt spid="23"/>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500" fill="hold"/>
                                        <p:tgtEl>
                                          <p:spTgt spid="24"/>
                                        </p:tgtEl>
                                        <p:attrNameLst>
                                          <p:attrName>ppt_x</p:attrName>
                                        </p:attrNameLst>
                                      </p:cBhvr>
                                      <p:tavLst>
                                        <p:tav tm="0">
                                          <p:val>
                                            <p:strVal val="#ppt_x"/>
                                          </p:val>
                                        </p:tav>
                                        <p:tav tm="100000">
                                          <p:val>
                                            <p:strVal val="#ppt_x"/>
                                          </p:val>
                                        </p:tav>
                                      </p:tavLst>
                                    </p:anim>
                                    <p:anim calcmode="lin" valueType="num">
                                      <p:cBhvr additive="base">
                                        <p:cTn id="7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500" fill="hold"/>
                                        <p:tgtEl>
                                          <p:spTgt spid="25"/>
                                        </p:tgtEl>
                                        <p:attrNameLst>
                                          <p:attrName>ppt_x</p:attrName>
                                        </p:attrNameLst>
                                      </p:cBhvr>
                                      <p:tavLst>
                                        <p:tav tm="0">
                                          <p:val>
                                            <p:strVal val="#ppt_x"/>
                                          </p:val>
                                        </p:tav>
                                        <p:tav tm="100000">
                                          <p:val>
                                            <p:strVal val="#ppt_x"/>
                                          </p:val>
                                        </p:tav>
                                      </p:tavLst>
                                    </p:anim>
                                    <p:anim calcmode="lin" valueType="num">
                                      <p:cBhvr additive="base">
                                        <p:cTn id="85" dur="500" fill="hold"/>
                                        <p:tgtEl>
                                          <p:spTgt spid="25"/>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additive="base">
                                        <p:cTn id="88" dur="500" fill="hold"/>
                                        <p:tgtEl>
                                          <p:spTgt spid="26"/>
                                        </p:tgtEl>
                                        <p:attrNameLst>
                                          <p:attrName>ppt_x</p:attrName>
                                        </p:attrNameLst>
                                      </p:cBhvr>
                                      <p:tavLst>
                                        <p:tav tm="0">
                                          <p:val>
                                            <p:strVal val="#ppt_x"/>
                                          </p:val>
                                        </p:tav>
                                        <p:tav tm="100000">
                                          <p:val>
                                            <p:strVal val="#ppt_x"/>
                                          </p:val>
                                        </p:tav>
                                      </p:tavLst>
                                    </p:anim>
                                    <p:anim calcmode="lin" valueType="num">
                                      <p:cBhvr additive="base">
                                        <p:cTn id="89" dur="500" fill="hold"/>
                                        <p:tgtEl>
                                          <p:spTgt spid="26"/>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a:extLst>
              <a:ext uri="{FF2B5EF4-FFF2-40B4-BE49-F238E27FC236}">
                <a16:creationId xmlns:a16="http://schemas.microsoft.com/office/drawing/2014/main" xmlns="" id="{7E7FCC78-BEB9-43CD-A22F-3EF3F4D7251D}"/>
              </a:ext>
            </a:extLst>
          </p:cNvPr>
          <p:cNvSpPr/>
          <p:nvPr/>
        </p:nvSpPr>
        <p:spPr>
          <a:xfrm rot="20052101">
            <a:off x="3424231" y="1164632"/>
            <a:ext cx="4744279" cy="3366052"/>
          </a:xfrm>
          <a:prstGeom prst="triangl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43909E20-E871-425A-8401-AEB06EA17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7251" y="1062012"/>
            <a:ext cx="4598239" cy="4733979"/>
          </a:xfrm>
          <a:prstGeom prst="rect">
            <a:avLst/>
          </a:prstGeom>
        </p:spPr>
      </p:pic>
      <p:sp>
        <p:nvSpPr>
          <p:cNvPr id="5" name="文本框 4">
            <a:extLst>
              <a:ext uri="{FF2B5EF4-FFF2-40B4-BE49-F238E27FC236}">
                <a16:creationId xmlns:a16="http://schemas.microsoft.com/office/drawing/2014/main" xmlns="" id="{D08B298A-7987-4E00-A631-511AE1397432}"/>
              </a:ext>
            </a:extLst>
          </p:cNvPr>
          <p:cNvSpPr txBox="1"/>
          <p:nvPr/>
        </p:nvSpPr>
        <p:spPr>
          <a:xfrm>
            <a:off x="5413117" y="2663689"/>
            <a:ext cx="1318987" cy="1323439"/>
          </a:xfrm>
          <a:prstGeom prst="rect">
            <a:avLst/>
          </a:prstGeom>
          <a:noFill/>
        </p:spPr>
        <p:txBody>
          <a:bodyPr wrap="square" rtlCol="0">
            <a:spAutoFit/>
          </a:bodyPr>
          <a:lstStyle/>
          <a:p>
            <a:pPr algn="dist"/>
            <a:r>
              <a:rPr lang="en-US" altLang="zh-CN" sz="8000" b="1" dirty="0">
                <a:cs typeface="+mn-ea"/>
                <a:sym typeface="+mn-lt"/>
              </a:rPr>
              <a:t>03</a:t>
            </a:r>
            <a:endParaRPr lang="zh-CN" altLang="en-US" sz="8000" b="1" dirty="0">
              <a:cs typeface="+mn-ea"/>
              <a:sym typeface="+mn-lt"/>
            </a:endParaRPr>
          </a:p>
        </p:txBody>
      </p:sp>
      <p:sp>
        <p:nvSpPr>
          <p:cNvPr id="6" name="文本框 5">
            <a:extLst>
              <a:ext uri="{FF2B5EF4-FFF2-40B4-BE49-F238E27FC236}">
                <a16:creationId xmlns:a16="http://schemas.microsoft.com/office/drawing/2014/main" xmlns="" id="{A090ADE4-7437-45F2-8A95-20263BA5C35D}"/>
              </a:ext>
            </a:extLst>
          </p:cNvPr>
          <p:cNvSpPr txBox="1"/>
          <p:nvPr/>
        </p:nvSpPr>
        <p:spPr>
          <a:xfrm>
            <a:off x="4733149" y="5406900"/>
            <a:ext cx="2678923" cy="461665"/>
          </a:xfrm>
          <a:prstGeom prst="rect">
            <a:avLst/>
          </a:prstGeom>
          <a:noFill/>
        </p:spPr>
        <p:txBody>
          <a:bodyPr wrap="square" rtlCol="0">
            <a:spAutoFit/>
          </a:bodyPr>
          <a:lstStyle/>
          <a:p>
            <a:r>
              <a:rPr lang="zh-CN" altLang="en-US" sz="2400" dirty="0">
                <a:cs typeface="+mn-ea"/>
                <a:sym typeface="+mn-lt"/>
              </a:rPr>
              <a:t>单击此处添加标题</a:t>
            </a:r>
          </a:p>
        </p:txBody>
      </p:sp>
    </p:spTree>
    <p:extLst>
      <p:ext uri="{BB962C8B-B14F-4D97-AF65-F5344CB8AC3E}">
        <p14:creationId xmlns:p14="http://schemas.microsoft.com/office/powerpoint/2010/main" val="38801089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pic>
        <p:nvPicPr>
          <p:cNvPr id="6" name="图片 5">
            <a:extLst>
              <a:ext uri="{FF2B5EF4-FFF2-40B4-BE49-F238E27FC236}">
                <a16:creationId xmlns:a16="http://schemas.microsoft.com/office/drawing/2014/main" xmlns="" id="{C33B726E-C8C4-4E53-96F6-D83F8EBCE7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1258" y="3175646"/>
            <a:ext cx="6608412" cy="3205776"/>
          </a:xfrm>
          <a:prstGeom prst="rect">
            <a:avLst/>
          </a:prstGeom>
        </p:spPr>
      </p:pic>
      <p:sp>
        <p:nvSpPr>
          <p:cNvPr id="7" name="文本框 6">
            <a:extLst>
              <a:ext uri="{FF2B5EF4-FFF2-40B4-BE49-F238E27FC236}">
                <a16:creationId xmlns:a16="http://schemas.microsoft.com/office/drawing/2014/main" xmlns="" id="{3021A429-8B12-4D05-92D8-EC9050D60701}"/>
              </a:ext>
            </a:extLst>
          </p:cNvPr>
          <p:cNvSpPr txBox="1"/>
          <p:nvPr/>
        </p:nvSpPr>
        <p:spPr>
          <a:xfrm>
            <a:off x="7675313" y="1613127"/>
            <a:ext cx="2699641" cy="523220"/>
          </a:xfrm>
          <a:prstGeom prst="rect">
            <a:avLst/>
          </a:prstGeom>
          <a:noFill/>
        </p:spPr>
        <p:txBody>
          <a:bodyPr wrap="square" rtlCol="0">
            <a:spAutoFit/>
          </a:bodyPr>
          <a:lstStyle/>
          <a:p>
            <a:r>
              <a:rPr lang="zh-CN" altLang="en-US" sz="2800" b="1" dirty="0">
                <a:solidFill>
                  <a:schemeClr val="bg1">
                    <a:lumMod val="75000"/>
                  </a:schemeClr>
                </a:solidFill>
                <a:cs typeface="+mn-ea"/>
                <a:sym typeface="+mn-lt"/>
              </a:rPr>
              <a:t>添加标题</a:t>
            </a:r>
          </a:p>
        </p:txBody>
      </p:sp>
      <p:sp>
        <p:nvSpPr>
          <p:cNvPr id="8" name="文本框 7">
            <a:extLst>
              <a:ext uri="{FF2B5EF4-FFF2-40B4-BE49-F238E27FC236}">
                <a16:creationId xmlns:a16="http://schemas.microsoft.com/office/drawing/2014/main" xmlns="" id="{654CAED2-2DFC-48F4-9F8C-B71542EB8E31}"/>
              </a:ext>
            </a:extLst>
          </p:cNvPr>
          <p:cNvSpPr txBox="1"/>
          <p:nvPr/>
        </p:nvSpPr>
        <p:spPr>
          <a:xfrm>
            <a:off x="8309865" y="2335644"/>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9" name="椭圆 8">
            <a:extLst>
              <a:ext uri="{FF2B5EF4-FFF2-40B4-BE49-F238E27FC236}">
                <a16:creationId xmlns:a16="http://schemas.microsoft.com/office/drawing/2014/main" xmlns="" id="{98B470EA-BCF9-430E-B659-D3376845454F}"/>
              </a:ext>
            </a:extLst>
          </p:cNvPr>
          <p:cNvSpPr/>
          <p:nvPr/>
        </p:nvSpPr>
        <p:spPr>
          <a:xfrm>
            <a:off x="7714315" y="2335645"/>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E52C275A-5290-4E9A-A246-A113DD3B50B6}"/>
              </a:ext>
            </a:extLst>
          </p:cNvPr>
          <p:cNvSpPr txBox="1"/>
          <p:nvPr/>
        </p:nvSpPr>
        <p:spPr>
          <a:xfrm>
            <a:off x="8309865" y="3151910"/>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1" name="椭圆 10">
            <a:extLst>
              <a:ext uri="{FF2B5EF4-FFF2-40B4-BE49-F238E27FC236}">
                <a16:creationId xmlns:a16="http://schemas.microsoft.com/office/drawing/2014/main" xmlns="" id="{A1663AC1-8ED8-4955-A507-71D7BBC0BC02}"/>
              </a:ext>
            </a:extLst>
          </p:cNvPr>
          <p:cNvSpPr/>
          <p:nvPr/>
        </p:nvSpPr>
        <p:spPr>
          <a:xfrm>
            <a:off x="7714315" y="3151911"/>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2C8E207-02E1-4B84-B745-60AECE7BFB24}"/>
              </a:ext>
            </a:extLst>
          </p:cNvPr>
          <p:cNvSpPr txBox="1"/>
          <p:nvPr/>
        </p:nvSpPr>
        <p:spPr>
          <a:xfrm>
            <a:off x="8309865" y="3968176"/>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3" name="椭圆 12">
            <a:extLst>
              <a:ext uri="{FF2B5EF4-FFF2-40B4-BE49-F238E27FC236}">
                <a16:creationId xmlns:a16="http://schemas.microsoft.com/office/drawing/2014/main" xmlns="" id="{F4501A71-D0C9-4296-BB6C-ECADCC68C03F}"/>
              </a:ext>
            </a:extLst>
          </p:cNvPr>
          <p:cNvSpPr/>
          <p:nvPr/>
        </p:nvSpPr>
        <p:spPr>
          <a:xfrm>
            <a:off x="7714315" y="3968175"/>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A831BBDB-140B-4607-BE4B-D4D62113DDF7}"/>
              </a:ext>
            </a:extLst>
          </p:cNvPr>
          <p:cNvSpPr txBox="1"/>
          <p:nvPr/>
        </p:nvSpPr>
        <p:spPr>
          <a:xfrm>
            <a:off x="8218163" y="4810912"/>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5" name="椭圆 14">
            <a:extLst>
              <a:ext uri="{FF2B5EF4-FFF2-40B4-BE49-F238E27FC236}">
                <a16:creationId xmlns:a16="http://schemas.microsoft.com/office/drawing/2014/main" xmlns="" id="{A1C267F4-0BA5-4696-AD95-3ACE163FE3EB}"/>
              </a:ext>
            </a:extLst>
          </p:cNvPr>
          <p:cNvSpPr/>
          <p:nvPr/>
        </p:nvSpPr>
        <p:spPr>
          <a:xfrm>
            <a:off x="7714315" y="4810913"/>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54377818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animBg="1"/>
      <p:bldP spid="10" grpId="0"/>
      <p:bldP spid="11" grpId="0" animBg="1"/>
      <p:bldP spid="12" grpId="0"/>
      <p:bldP spid="13" grpId="0" animBg="1"/>
      <p:bldP spid="14" grpId="0"/>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sp>
        <p:nvSpPr>
          <p:cNvPr id="6" name="Up Arrow 64">
            <a:extLst>
              <a:ext uri="{FF2B5EF4-FFF2-40B4-BE49-F238E27FC236}">
                <a16:creationId xmlns:a16="http://schemas.microsoft.com/office/drawing/2014/main" xmlns="" id="{A1A91C9F-B1CC-466A-8736-49A21A478DE9}"/>
              </a:ext>
            </a:extLst>
          </p:cNvPr>
          <p:cNvSpPr/>
          <p:nvPr/>
        </p:nvSpPr>
        <p:spPr>
          <a:xfrm>
            <a:off x="5582877" y="778296"/>
            <a:ext cx="520995" cy="5803495"/>
          </a:xfrm>
          <a:prstGeom prst="upArrow">
            <a:avLst>
              <a:gd name="adj1" fmla="val 50000"/>
              <a:gd name="adj2" fmla="val 67147"/>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7" name="Bent Arrow 65">
            <a:extLst>
              <a:ext uri="{FF2B5EF4-FFF2-40B4-BE49-F238E27FC236}">
                <a16:creationId xmlns:a16="http://schemas.microsoft.com/office/drawing/2014/main" xmlns="" id="{C57AF3D8-2FC6-429B-9712-1A5DD5968540}"/>
              </a:ext>
            </a:extLst>
          </p:cNvPr>
          <p:cNvSpPr/>
          <p:nvPr/>
        </p:nvSpPr>
        <p:spPr>
          <a:xfrm>
            <a:off x="5711618" y="1786789"/>
            <a:ext cx="3286684" cy="4795003"/>
          </a:xfrm>
          <a:prstGeom prst="bentArrow">
            <a:avLst>
              <a:gd name="adj1" fmla="val 8879"/>
              <a:gd name="adj2" fmla="val 9038"/>
              <a:gd name="adj3" fmla="val 15734"/>
              <a:gd name="adj4" fmla="val 194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8" name="Bent Arrow 53">
            <a:extLst>
              <a:ext uri="{FF2B5EF4-FFF2-40B4-BE49-F238E27FC236}">
                <a16:creationId xmlns:a16="http://schemas.microsoft.com/office/drawing/2014/main" xmlns="" id="{D13C7E30-46C9-4F64-8258-BEB830534D8D}"/>
              </a:ext>
            </a:extLst>
          </p:cNvPr>
          <p:cNvSpPr/>
          <p:nvPr/>
        </p:nvSpPr>
        <p:spPr>
          <a:xfrm flipH="1">
            <a:off x="2718953" y="2751140"/>
            <a:ext cx="3286684" cy="3830650"/>
          </a:xfrm>
          <a:prstGeom prst="bentArrow">
            <a:avLst>
              <a:gd name="adj1" fmla="val 8879"/>
              <a:gd name="adj2" fmla="val 9038"/>
              <a:gd name="adj3" fmla="val 15734"/>
              <a:gd name="adj4" fmla="val 19454"/>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9" name="Bent Arrow 50">
            <a:extLst>
              <a:ext uri="{FF2B5EF4-FFF2-40B4-BE49-F238E27FC236}">
                <a16:creationId xmlns:a16="http://schemas.microsoft.com/office/drawing/2014/main" xmlns="" id="{485680F5-B14F-49FB-AF9A-9FAF7D50604A}"/>
              </a:ext>
            </a:extLst>
          </p:cNvPr>
          <p:cNvSpPr/>
          <p:nvPr/>
        </p:nvSpPr>
        <p:spPr>
          <a:xfrm>
            <a:off x="5713193" y="3286892"/>
            <a:ext cx="2916195" cy="3294898"/>
          </a:xfrm>
          <a:prstGeom prst="bentArrow">
            <a:avLst>
              <a:gd name="adj1" fmla="val 10194"/>
              <a:gd name="adj2" fmla="val 9038"/>
              <a:gd name="adj3" fmla="val 14263"/>
              <a:gd name="adj4" fmla="val 249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10" name="Bent Arrow 56">
            <a:extLst>
              <a:ext uri="{FF2B5EF4-FFF2-40B4-BE49-F238E27FC236}">
                <a16:creationId xmlns:a16="http://schemas.microsoft.com/office/drawing/2014/main" xmlns="" id="{C21BF954-829F-455A-89DD-8D86CF1DE555}"/>
              </a:ext>
            </a:extLst>
          </p:cNvPr>
          <p:cNvSpPr/>
          <p:nvPr/>
        </p:nvSpPr>
        <p:spPr>
          <a:xfrm flipH="1">
            <a:off x="3500146" y="4124130"/>
            <a:ext cx="2505492" cy="2457660"/>
          </a:xfrm>
          <a:prstGeom prst="bentArrow">
            <a:avLst>
              <a:gd name="adj1" fmla="val 13458"/>
              <a:gd name="adj2" fmla="val 12349"/>
              <a:gd name="adj3" fmla="val 17061"/>
              <a:gd name="adj4" fmla="val 30061"/>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11" name="Freeform 245">
            <a:extLst>
              <a:ext uri="{FF2B5EF4-FFF2-40B4-BE49-F238E27FC236}">
                <a16:creationId xmlns:a16="http://schemas.microsoft.com/office/drawing/2014/main" xmlns="" id="{6A577C00-5D2E-48F5-ADA0-732181AC6DA6}"/>
              </a:ext>
            </a:extLst>
          </p:cNvPr>
          <p:cNvSpPr>
            <a:spLocks/>
          </p:cNvSpPr>
          <p:nvPr/>
        </p:nvSpPr>
        <p:spPr bwMode="auto">
          <a:xfrm>
            <a:off x="4891073" y="4765215"/>
            <a:ext cx="466304" cy="46630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99CC"/>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cs typeface="+mn-ea"/>
              <a:sym typeface="+mn-lt"/>
            </a:endParaRPr>
          </a:p>
        </p:txBody>
      </p:sp>
      <p:sp>
        <p:nvSpPr>
          <p:cNvPr id="12" name="Freeform 5">
            <a:extLst>
              <a:ext uri="{FF2B5EF4-FFF2-40B4-BE49-F238E27FC236}">
                <a16:creationId xmlns:a16="http://schemas.microsoft.com/office/drawing/2014/main" xmlns="" id="{9ADFA54F-590D-497C-8F71-BCC09EAB5E91}"/>
              </a:ext>
            </a:extLst>
          </p:cNvPr>
          <p:cNvSpPr>
            <a:spLocks noEditPoints="1"/>
          </p:cNvSpPr>
          <p:nvPr/>
        </p:nvSpPr>
        <p:spPr bwMode="auto">
          <a:xfrm>
            <a:off x="6212275" y="1102317"/>
            <a:ext cx="520804" cy="520804"/>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FF99CC"/>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cs typeface="+mn-ea"/>
              <a:sym typeface="+mn-lt"/>
            </a:endParaRPr>
          </a:p>
        </p:txBody>
      </p:sp>
      <p:sp>
        <p:nvSpPr>
          <p:cNvPr id="13" name="Freeform 217">
            <a:extLst>
              <a:ext uri="{FF2B5EF4-FFF2-40B4-BE49-F238E27FC236}">
                <a16:creationId xmlns:a16="http://schemas.microsoft.com/office/drawing/2014/main" xmlns="" id="{1696B0B2-BE0A-4B16-B258-7DBF4194C066}"/>
              </a:ext>
            </a:extLst>
          </p:cNvPr>
          <p:cNvSpPr>
            <a:spLocks noEditPoints="1"/>
          </p:cNvSpPr>
          <p:nvPr/>
        </p:nvSpPr>
        <p:spPr bwMode="auto">
          <a:xfrm>
            <a:off x="4963500" y="3423066"/>
            <a:ext cx="532771" cy="399579"/>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FF99CC"/>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cs typeface="+mn-ea"/>
              <a:sym typeface="+mn-lt"/>
            </a:endParaRPr>
          </a:p>
        </p:txBody>
      </p:sp>
      <p:sp>
        <p:nvSpPr>
          <p:cNvPr id="14" name="Freeform 216">
            <a:extLst>
              <a:ext uri="{FF2B5EF4-FFF2-40B4-BE49-F238E27FC236}">
                <a16:creationId xmlns:a16="http://schemas.microsoft.com/office/drawing/2014/main" xmlns="" id="{E00D0074-65CE-40AF-B858-6B86B1D06A2A}"/>
              </a:ext>
            </a:extLst>
          </p:cNvPr>
          <p:cNvSpPr>
            <a:spLocks noEditPoints="1"/>
          </p:cNvSpPr>
          <p:nvPr/>
        </p:nvSpPr>
        <p:spPr bwMode="auto">
          <a:xfrm>
            <a:off x="6229744" y="3925986"/>
            <a:ext cx="476825" cy="480067"/>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cs typeface="+mn-ea"/>
              <a:sym typeface="+mn-lt"/>
            </a:endParaRPr>
          </a:p>
        </p:txBody>
      </p:sp>
      <p:sp>
        <p:nvSpPr>
          <p:cNvPr id="15" name="Freeform 135">
            <a:extLst>
              <a:ext uri="{FF2B5EF4-FFF2-40B4-BE49-F238E27FC236}">
                <a16:creationId xmlns:a16="http://schemas.microsoft.com/office/drawing/2014/main" xmlns="" id="{46F3C6A3-40C5-4E78-A959-56D7A75E6401}"/>
              </a:ext>
            </a:extLst>
          </p:cNvPr>
          <p:cNvSpPr>
            <a:spLocks noEditPoints="1"/>
          </p:cNvSpPr>
          <p:nvPr/>
        </p:nvSpPr>
        <p:spPr bwMode="auto">
          <a:xfrm>
            <a:off x="6180929" y="2458713"/>
            <a:ext cx="426579" cy="39957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cs typeface="+mn-ea"/>
              <a:sym typeface="+mn-lt"/>
            </a:endParaRPr>
          </a:p>
        </p:txBody>
      </p:sp>
      <p:sp>
        <p:nvSpPr>
          <p:cNvPr id="16" name="文本框 15">
            <a:extLst>
              <a:ext uri="{FF2B5EF4-FFF2-40B4-BE49-F238E27FC236}">
                <a16:creationId xmlns:a16="http://schemas.microsoft.com/office/drawing/2014/main" xmlns="" id="{47041B85-8ED6-409B-BA81-173402D0BC52}"/>
              </a:ext>
            </a:extLst>
          </p:cNvPr>
          <p:cNvSpPr txBox="1"/>
          <p:nvPr/>
        </p:nvSpPr>
        <p:spPr>
          <a:xfrm>
            <a:off x="527228" y="1623123"/>
            <a:ext cx="697627" cy="646331"/>
          </a:xfrm>
          <a:prstGeom prst="rect">
            <a:avLst/>
          </a:prstGeom>
          <a:noFill/>
        </p:spPr>
        <p:txBody>
          <a:bodyPr wrap="none" rtlCol="0">
            <a:spAutoFit/>
          </a:bodyPr>
          <a:lstStyle/>
          <a:p>
            <a:r>
              <a:rPr lang="en-US" altLang="zh-CN" sz="3600" b="1" dirty="0">
                <a:solidFill>
                  <a:srgbClr val="FF99CC"/>
                </a:solidFill>
                <a:cs typeface="+mn-ea"/>
                <a:sym typeface="+mn-lt"/>
              </a:rPr>
              <a:t>01</a:t>
            </a:r>
            <a:endParaRPr lang="zh-CN" altLang="en-US" sz="3600" b="1" dirty="0">
              <a:solidFill>
                <a:srgbClr val="FF99CC"/>
              </a:solidFill>
              <a:cs typeface="+mn-ea"/>
              <a:sym typeface="+mn-lt"/>
            </a:endParaRPr>
          </a:p>
        </p:txBody>
      </p:sp>
      <p:sp>
        <p:nvSpPr>
          <p:cNvPr id="17" name="文本框 16">
            <a:extLst>
              <a:ext uri="{FF2B5EF4-FFF2-40B4-BE49-F238E27FC236}">
                <a16:creationId xmlns:a16="http://schemas.microsoft.com/office/drawing/2014/main" xmlns="" id="{AFF29309-38EE-480C-BCDD-BF26DBE5497B}"/>
              </a:ext>
            </a:extLst>
          </p:cNvPr>
          <p:cNvSpPr txBox="1"/>
          <p:nvPr/>
        </p:nvSpPr>
        <p:spPr>
          <a:xfrm>
            <a:off x="1253707" y="1732419"/>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18" name="文本框 17">
            <a:extLst>
              <a:ext uri="{FF2B5EF4-FFF2-40B4-BE49-F238E27FC236}">
                <a16:creationId xmlns:a16="http://schemas.microsoft.com/office/drawing/2014/main" xmlns="" id="{DE3CA900-E1EF-4F16-B51D-67A22694DAFF}"/>
              </a:ext>
            </a:extLst>
          </p:cNvPr>
          <p:cNvSpPr txBox="1"/>
          <p:nvPr/>
        </p:nvSpPr>
        <p:spPr>
          <a:xfrm>
            <a:off x="527227" y="2149979"/>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添加文本添加文本添加文本添加文本添加文本添加文本</a:t>
            </a:r>
          </a:p>
        </p:txBody>
      </p:sp>
      <p:sp>
        <p:nvSpPr>
          <p:cNvPr id="19" name="文本框 18">
            <a:extLst>
              <a:ext uri="{FF2B5EF4-FFF2-40B4-BE49-F238E27FC236}">
                <a16:creationId xmlns:a16="http://schemas.microsoft.com/office/drawing/2014/main" xmlns="" id="{F69C2A9E-7314-4369-9DCF-9FEEC03241B4}"/>
              </a:ext>
            </a:extLst>
          </p:cNvPr>
          <p:cNvSpPr txBox="1"/>
          <p:nvPr/>
        </p:nvSpPr>
        <p:spPr>
          <a:xfrm>
            <a:off x="521259" y="3763105"/>
            <a:ext cx="697627" cy="646331"/>
          </a:xfrm>
          <a:prstGeom prst="rect">
            <a:avLst/>
          </a:prstGeom>
          <a:noFill/>
        </p:spPr>
        <p:txBody>
          <a:bodyPr wrap="none" rtlCol="0">
            <a:spAutoFit/>
          </a:bodyPr>
          <a:lstStyle/>
          <a:p>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sp>
        <p:nvSpPr>
          <p:cNvPr id="20" name="文本框 19">
            <a:extLst>
              <a:ext uri="{FF2B5EF4-FFF2-40B4-BE49-F238E27FC236}">
                <a16:creationId xmlns:a16="http://schemas.microsoft.com/office/drawing/2014/main" xmlns="" id="{74845594-D113-4FB7-A4AA-4AC16BEA53DC}"/>
              </a:ext>
            </a:extLst>
          </p:cNvPr>
          <p:cNvSpPr txBox="1"/>
          <p:nvPr/>
        </p:nvSpPr>
        <p:spPr>
          <a:xfrm>
            <a:off x="1247739" y="3872401"/>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1" name="文本框 20">
            <a:extLst>
              <a:ext uri="{FF2B5EF4-FFF2-40B4-BE49-F238E27FC236}">
                <a16:creationId xmlns:a16="http://schemas.microsoft.com/office/drawing/2014/main" xmlns="" id="{30B4BA1F-961A-48BA-A5DB-4EF255FD11B9}"/>
              </a:ext>
            </a:extLst>
          </p:cNvPr>
          <p:cNvSpPr txBox="1"/>
          <p:nvPr/>
        </p:nvSpPr>
        <p:spPr>
          <a:xfrm>
            <a:off x="521259" y="4289961"/>
            <a:ext cx="3007295" cy="954107"/>
          </a:xfrm>
          <a:prstGeom prst="rect">
            <a:avLst/>
          </a:prstGeom>
          <a:noFill/>
        </p:spPr>
        <p:txBody>
          <a:bodyPr wrap="square" rtlCol="0">
            <a:spAutoFit/>
          </a:bodyPr>
          <a:lstStyle/>
          <a:p>
            <a:pPr>
              <a:lnSpc>
                <a:spcPct val="200000"/>
              </a:lnSpc>
              <a:buClr>
                <a:srgbClr val="00B050"/>
              </a:buClr>
            </a:pPr>
            <a:r>
              <a:rPr lang="zh-CN" altLang="en-US" sz="1400" dirty="0">
                <a:solidFill>
                  <a:schemeClr val="tx1">
                    <a:lumMod val="50000"/>
                    <a:lumOff val="50000"/>
                  </a:schemeClr>
                </a:solidFill>
                <a:cs typeface="+mn-ea"/>
                <a:sym typeface="+mn-lt"/>
              </a:rPr>
              <a:t>添加文本添加文本添加文本添加文本添加文本添加文本</a:t>
            </a:r>
          </a:p>
        </p:txBody>
      </p:sp>
      <p:sp>
        <p:nvSpPr>
          <p:cNvPr id="22" name="文本框 21">
            <a:extLst>
              <a:ext uri="{FF2B5EF4-FFF2-40B4-BE49-F238E27FC236}">
                <a16:creationId xmlns:a16="http://schemas.microsoft.com/office/drawing/2014/main" xmlns="" id="{72730069-7002-4023-9163-C91D8160BCAB}"/>
              </a:ext>
            </a:extLst>
          </p:cNvPr>
          <p:cNvSpPr txBox="1"/>
          <p:nvPr/>
        </p:nvSpPr>
        <p:spPr>
          <a:xfrm>
            <a:off x="8973765" y="1128572"/>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03</a:t>
            </a:r>
            <a:endParaRPr lang="zh-CN" altLang="en-US" sz="3600" b="1" dirty="0">
              <a:solidFill>
                <a:schemeClr val="bg1">
                  <a:lumMod val="65000"/>
                </a:schemeClr>
              </a:solidFill>
              <a:cs typeface="+mn-ea"/>
              <a:sym typeface="+mn-lt"/>
            </a:endParaRPr>
          </a:p>
        </p:txBody>
      </p:sp>
      <p:sp>
        <p:nvSpPr>
          <p:cNvPr id="23" name="文本框 22">
            <a:extLst>
              <a:ext uri="{FF2B5EF4-FFF2-40B4-BE49-F238E27FC236}">
                <a16:creationId xmlns:a16="http://schemas.microsoft.com/office/drawing/2014/main" xmlns="" id="{9C925B70-F85B-4EB3-B72F-16651CEEE0BC}"/>
              </a:ext>
            </a:extLst>
          </p:cNvPr>
          <p:cNvSpPr txBox="1"/>
          <p:nvPr/>
        </p:nvSpPr>
        <p:spPr>
          <a:xfrm>
            <a:off x="9700244" y="1237868"/>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4" name="文本框 23">
            <a:extLst>
              <a:ext uri="{FF2B5EF4-FFF2-40B4-BE49-F238E27FC236}">
                <a16:creationId xmlns:a16="http://schemas.microsoft.com/office/drawing/2014/main" xmlns="" id="{8BB8FD18-9FA7-44DC-AFB9-B0D4F0FDB447}"/>
              </a:ext>
            </a:extLst>
          </p:cNvPr>
          <p:cNvSpPr txBox="1"/>
          <p:nvPr/>
        </p:nvSpPr>
        <p:spPr>
          <a:xfrm>
            <a:off x="8973765" y="1655428"/>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25" name="文本框 24">
            <a:extLst>
              <a:ext uri="{FF2B5EF4-FFF2-40B4-BE49-F238E27FC236}">
                <a16:creationId xmlns:a16="http://schemas.microsoft.com/office/drawing/2014/main" xmlns="" id="{7334B2CB-397D-4E84-A11A-7967026FF9FF}"/>
              </a:ext>
            </a:extLst>
          </p:cNvPr>
          <p:cNvSpPr txBox="1"/>
          <p:nvPr/>
        </p:nvSpPr>
        <p:spPr>
          <a:xfrm>
            <a:off x="8967797" y="3268552"/>
            <a:ext cx="697627" cy="646331"/>
          </a:xfrm>
          <a:prstGeom prst="rect">
            <a:avLst/>
          </a:prstGeom>
          <a:noFill/>
        </p:spPr>
        <p:txBody>
          <a:bodyPr wrap="none" rtlCol="0">
            <a:spAutoFit/>
          </a:bodyPr>
          <a:lstStyle/>
          <a:p>
            <a:r>
              <a:rPr lang="en-US" altLang="zh-CN" sz="3600" dirty="0">
                <a:solidFill>
                  <a:srgbClr val="FF99CC"/>
                </a:solidFill>
                <a:cs typeface="+mn-ea"/>
                <a:sym typeface="+mn-lt"/>
              </a:rPr>
              <a:t>04</a:t>
            </a:r>
            <a:endParaRPr lang="zh-CN" altLang="en-US" sz="3600" dirty="0">
              <a:solidFill>
                <a:srgbClr val="FF99CC"/>
              </a:solidFill>
              <a:cs typeface="+mn-ea"/>
              <a:sym typeface="+mn-lt"/>
            </a:endParaRPr>
          </a:p>
        </p:txBody>
      </p:sp>
      <p:sp>
        <p:nvSpPr>
          <p:cNvPr id="26" name="文本框 25">
            <a:extLst>
              <a:ext uri="{FF2B5EF4-FFF2-40B4-BE49-F238E27FC236}">
                <a16:creationId xmlns:a16="http://schemas.microsoft.com/office/drawing/2014/main" xmlns="" id="{28B1A2D4-6257-4893-8995-EE244B25FF7A}"/>
              </a:ext>
            </a:extLst>
          </p:cNvPr>
          <p:cNvSpPr txBox="1"/>
          <p:nvPr/>
        </p:nvSpPr>
        <p:spPr>
          <a:xfrm>
            <a:off x="9694276" y="3377850"/>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27" name="文本框 26">
            <a:extLst>
              <a:ext uri="{FF2B5EF4-FFF2-40B4-BE49-F238E27FC236}">
                <a16:creationId xmlns:a16="http://schemas.microsoft.com/office/drawing/2014/main" xmlns="" id="{A97496D5-2DCD-4DA9-8213-D3CBC1E8592B}"/>
              </a:ext>
            </a:extLst>
          </p:cNvPr>
          <p:cNvSpPr txBox="1"/>
          <p:nvPr/>
        </p:nvSpPr>
        <p:spPr>
          <a:xfrm>
            <a:off x="8967797" y="3795410"/>
            <a:ext cx="3007295" cy="954107"/>
          </a:xfrm>
          <a:prstGeom prst="rect">
            <a:avLst/>
          </a:prstGeom>
          <a:noFill/>
        </p:spPr>
        <p:txBody>
          <a:bodyPr wrap="square" rtlCol="0">
            <a:spAutoFit/>
          </a:bodyPr>
          <a:lstStyle/>
          <a:p>
            <a:pPr>
              <a:lnSpc>
                <a:spcPct val="200000"/>
              </a:lnSpc>
              <a:buClr>
                <a:srgbClr val="00B050"/>
              </a:buClr>
            </a:pPr>
            <a:r>
              <a:rPr lang="zh-CN" altLang="en-US" sz="1400" dirty="0">
                <a:solidFill>
                  <a:srgbClr val="FF99CC"/>
                </a:solidFill>
                <a:cs typeface="+mn-ea"/>
                <a:sym typeface="+mn-lt"/>
              </a:rPr>
              <a:t>添加文本添加文本添加文本添加文本添加文本添加文本</a:t>
            </a:r>
          </a:p>
        </p:txBody>
      </p:sp>
    </p:spTree>
    <p:extLst>
      <p:ext uri="{BB962C8B-B14F-4D97-AF65-F5344CB8AC3E}">
        <p14:creationId xmlns:p14="http://schemas.microsoft.com/office/powerpoint/2010/main" val="171806830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8" presetClass="entr" presetSubtype="9"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strips(upLeft)">
                                      <p:cBhvr>
                                        <p:cTn id="11" dur="1000"/>
                                        <p:tgtEl>
                                          <p:spTgt spid="10"/>
                                        </p:tgtEl>
                                      </p:cBhvr>
                                    </p:animEffect>
                                  </p:childTnLst>
                                </p:cTn>
                              </p:par>
                            </p:childTnLst>
                          </p:cTn>
                        </p:par>
                        <p:par>
                          <p:cTn id="12" fill="hold">
                            <p:stCondLst>
                              <p:cond delay="1500"/>
                            </p:stCondLst>
                            <p:childTnLst>
                              <p:par>
                                <p:cTn id="13" presetID="53"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2000"/>
                            </p:stCondLst>
                            <p:childTnLst>
                              <p:par>
                                <p:cTn id="19" presetID="18" presetClass="entr" presetSubtype="3"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upRight)">
                                      <p:cBhvr>
                                        <p:cTn id="21" dur="1000"/>
                                        <p:tgtEl>
                                          <p:spTgt spid="9"/>
                                        </p:tgtEl>
                                      </p:cBhvr>
                                    </p:animEffect>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3500"/>
                            </p:stCondLst>
                            <p:childTnLst>
                              <p:par>
                                <p:cTn id="29" presetID="18" presetClass="entr" presetSubtype="9"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strips(upLeft)">
                                      <p:cBhvr>
                                        <p:cTn id="31" dur="1000"/>
                                        <p:tgtEl>
                                          <p:spTgt spid="8"/>
                                        </p:tgtEl>
                                      </p:cBhvr>
                                    </p:animEffect>
                                  </p:childTnLst>
                                </p:cTn>
                              </p:par>
                            </p:childTnLst>
                          </p:cTn>
                        </p:par>
                        <p:par>
                          <p:cTn id="32" fill="hold">
                            <p:stCondLst>
                              <p:cond delay="4500"/>
                            </p:stCondLst>
                            <p:childTnLst>
                              <p:par>
                                <p:cTn id="33" presetID="53"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5000"/>
                            </p:stCondLst>
                            <p:childTnLst>
                              <p:par>
                                <p:cTn id="39" presetID="18" presetClass="entr" presetSubtype="3"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strips(upRight)">
                                      <p:cBhvr>
                                        <p:cTn id="41" dur="1000"/>
                                        <p:tgtEl>
                                          <p:spTgt spid="7"/>
                                        </p:tgtEl>
                                      </p:cBhvr>
                                    </p:animEffect>
                                  </p:childTnLst>
                                </p:cTn>
                              </p:par>
                            </p:childTnLst>
                          </p:cTn>
                        </p:par>
                        <p:par>
                          <p:cTn id="42" fill="hold">
                            <p:stCondLst>
                              <p:cond delay="6000"/>
                            </p:stCondLst>
                            <p:childTnLst>
                              <p:par>
                                <p:cTn id="43" presetID="53"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par>
                          <p:cTn id="48" fill="hold">
                            <p:stCondLst>
                              <p:cond delay="6500"/>
                            </p:stCondLst>
                            <p:childTnLst>
                              <p:par>
                                <p:cTn id="49" presetID="18" presetClass="entr" presetSubtype="9"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strips(upLeft)">
                                      <p:cBhvr>
                                        <p:cTn id="51" dur="1000"/>
                                        <p:tgtEl>
                                          <p:spTgt spid="6"/>
                                        </p:tgtEl>
                                      </p:cBhvr>
                                    </p:animEffect>
                                  </p:childTnLst>
                                </p:cTn>
                              </p:par>
                            </p:childTnLst>
                          </p:cTn>
                        </p:par>
                        <p:par>
                          <p:cTn id="52" fill="hold">
                            <p:stCondLst>
                              <p:cond delay="7500"/>
                            </p:stCondLst>
                            <p:childTnLst>
                              <p:par>
                                <p:cTn id="53" presetID="53"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fill="hold"/>
                                        <p:tgtEl>
                                          <p:spTgt spid="19"/>
                                        </p:tgtEl>
                                        <p:attrNameLst>
                                          <p:attrName>ppt_x</p:attrName>
                                        </p:attrNameLst>
                                      </p:cBhvr>
                                      <p:tavLst>
                                        <p:tav tm="0">
                                          <p:val>
                                            <p:strVal val="#ppt_x"/>
                                          </p:val>
                                        </p:tav>
                                        <p:tav tm="100000">
                                          <p:val>
                                            <p:strVal val="#ppt_x"/>
                                          </p:val>
                                        </p:tav>
                                      </p:tavLst>
                                    </p:anim>
                                    <p:anim calcmode="lin" valueType="num">
                                      <p:cBhvr additive="base">
                                        <p:cTn id="77" dur="500" fill="hold"/>
                                        <p:tgtEl>
                                          <p:spTgt spid="1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ppt_x"/>
                                          </p:val>
                                        </p:tav>
                                        <p:tav tm="100000">
                                          <p:val>
                                            <p:strVal val="#ppt_x"/>
                                          </p:val>
                                        </p:tav>
                                      </p:tavLst>
                                    </p:anim>
                                    <p:anim calcmode="lin" valueType="num">
                                      <p:cBhvr additive="base">
                                        <p:cTn id="81" dur="500" fill="hold"/>
                                        <p:tgtEl>
                                          <p:spTgt spid="20"/>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ppt_x"/>
                                          </p:val>
                                        </p:tav>
                                        <p:tav tm="100000">
                                          <p:val>
                                            <p:strVal val="#ppt_x"/>
                                          </p:val>
                                        </p:tav>
                                      </p:tavLst>
                                    </p:anim>
                                    <p:anim calcmode="lin" valueType="num">
                                      <p:cBhvr additive="base">
                                        <p:cTn id="8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fill="hold"/>
                                        <p:tgtEl>
                                          <p:spTgt spid="23"/>
                                        </p:tgtEl>
                                        <p:attrNameLst>
                                          <p:attrName>ppt_x</p:attrName>
                                        </p:attrNameLst>
                                      </p:cBhvr>
                                      <p:tavLst>
                                        <p:tav tm="0">
                                          <p:val>
                                            <p:strVal val="#ppt_x"/>
                                          </p:val>
                                        </p:tav>
                                        <p:tav tm="100000">
                                          <p:val>
                                            <p:strVal val="#ppt_x"/>
                                          </p:val>
                                        </p:tav>
                                      </p:tavLst>
                                    </p:anim>
                                    <p:anim calcmode="lin" valueType="num">
                                      <p:cBhvr additive="base">
                                        <p:cTn id="95" dur="500" fill="hold"/>
                                        <p:tgtEl>
                                          <p:spTgt spid="2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ppt_x"/>
                                          </p:val>
                                        </p:tav>
                                        <p:tav tm="100000">
                                          <p:val>
                                            <p:strVal val="#ppt_x"/>
                                          </p:val>
                                        </p:tav>
                                      </p:tavLst>
                                    </p:anim>
                                    <p:anim calcmode="lin" valueType="num">
                                      <p:cBhvr additive="base">
                                        <p:cTn id="9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 presetClass="entr" presetSubtype="4" fill="hold" grpId="0" nodeType="clickEffect">
                                  <p:stCondLst>
                                    <p:cond delay="0"/>
                                  </p:stCondLst>
                                  <p:childTnLst>
                                    <p:set>
                                      <p:cBhvr>
                                        <p:cTn id="103" dur="1" fill="hold">
                                          <p:stCondLst>
                                            <p:cond delay="0"/>
                                          </p:stCondLst>
                                        </p:cTn>
                                        <p:tgtEl>
                                          <p:spTgt spid="25"/>
                                        </p:tgtEl>
                                        <p:attrNameLst>
                                          <p:attrName>style.visibility</p:attrName>
                                        </p:attrNameLst>
                                      </p:cBhvr>
                                      <p:to>
                                        <p:strVal val="visible"/>
                                      </p:to>
                                    </p:set>
                                    <p:anim calcmode="lin" valueType="num">
                                      <p:cBhvr additive="base">
                                        <p:cTn id="104" dur="500" fill="hold"/>
                                        <p:tgtEl>
                                          <p:spTgt spid="25"/>
                                        </p:tgtEl>
                                        <p:attrNameLst>
                                          <p:attrName>ppt_x</p:attrName>
                                        </p:attrNameLst>
                                      </p:cBhvr>
                                      <p:tavLst>
                                        <p:tav tm="0">
                                          <p:val>
                                            <p:strVal val="#ppt_x"/>
                                          </p:val>
                                        </p:tav>
                                        <p:tav tm="100000">
                                          <p:val>
                                            <p:strVal val="#ppt_x"/>
                                          </p:val>
                                        </p:tav>
                                      </p:tavLst>
                                    </p:anim>
                                    <p:anim calcmode="lin" valueType="num">
                                      <p:cBhvr additive="base">
                                        <p:cTn id="105" dur="500" fill="hold"/>
                                        <p:tgtEl>
                                          <p:spTgt spid="25"/>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 calcmode="lin" valueType="num">
                                      <p:cBhvr additive="base">
                                        <p:cTn id="108" dur="500" fill="hold"/>
                                        <p:tgtEl>
                                          <p:spTgt spid="26"/>
                                        </p:tgtEl>
                                        <p:attrNameLst>
                                          <p:attrName>ppt_x</p:attrName>
                                        </p:attrNameLst>
                                      </p:cBhvr>
                                      <p:tavLst>
                                        <p:tav tm="0">
                                          <p:val>
                                            <p:strVal val="#ppt_x"/>
                                          </p:val>
                                        </p:tav>
                                        <p:tav tm="100000">
                                          <p:val>
                                            <p:strVal val="#ppt_x"/>
                                          </p:val>
                                        </p:tav>
                                      </p:tavLst>
                                    </p:anim>
                                    <p:anim calcmode="lin" valueType="num">
                                      <p:cBhvr additive="base">
                                        <p:cTn id="109" dur="500" fill="hold"/>
                                        <p:tgtEl>
                                          <p:spTgt spid="26"/>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additive="base">
                                        <p:cTn id="112" dur="500" fill="hold"/>
                                        <p:tgtEl>
                                          <p:spTgt spid="27"/>
                                        </p:tgtEl>
                                        <p:attrNameLst>
                                          <p:attrName>ppt_x</p:attrName>
                                        </p:attrNameLst>
                                      </p:cBhvr>
                                      <p:tavLst>
                                        <p:tav tm="0">
                                          <p:val>
                                            <p:strVal val="#ppt_x"/>
                                          </p:val>
                                        </p:tav>
                                        <p:tav tm="100000">
                                          <p:val>
                                            <p:strVal val="#ppt_x"/>
                                          </p:val>
                                        </p:tav>
                                      </p:tavLst>
                                    </p:anim>
                                    <p:anim calcmode="lin" valueType="num">
                                      <p:cBhvr additive="base">
                                        <p:cTn id="11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pic>
        <p:nvPicPr>
          <p:cNvPr id="6" name="图片 5">
            <a:extLst>
              <a:ext uri="{FF2B5EF4-FFF2-40B4-BE49-F238E27FC236}">
                <a16:creationId xmlns:a16="http://schemas.microsoft.com/office/drawing/2014/main" xmlns="" id="{9217C0A9-7D1C-4064-BE2A-E0D0CC18BD5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29978" y="3074430"/>
            <a:ext cx="3366052" cy="3532278"/>
          </a:xfrm>
          <a:prstGeom prst="rect">
            <a:avLst/>
          </a:prstGeom>
        </p:spPr>
      </p:pic>
      <p:pic>
        <p:nvPicPr>
          <p:cNvPr id="7" name="图片 6">
            <a:extLst>
              <a:ext uri="{FF2B5EF4-FFF2-40B4-BE49-F238E27FC236}">
                <a16:creationId xmlns:a16="http://schemas.microsoft.com/office/drawing/2014/main" xmlns="" id="{FDEEB9C7-1446-48BC-8F54-4888130EC2C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06222" y="2221343"/>
            <a:ext cx="4398949" cy="3377635"/>
          </a:xfrm>
          <a:custGeom>
            <a:avLst/>
            <a:gdLst>
              <a:gd name="connsiteX0" fmla="*/ 3333734 w 3796894"/>
              <a:gd name="connsiteY0" fmla="*/ 158827 h 2914704"/>
              <a:gd name="connsiteX1" fmla="*/ 3333734 w 3796894"/>
              <a:gd name="connsiteY1" fmla="*/ 159782 h 2914704"/>
              <a:gd name="connsiteX2" fmla="*/ 154601 w 3796894"/>
              <a:gd name="connsiteY2" fmla="*/ 159782 h 2914704"/>
              <a:gd name="connsiteX3" fmla="*/ 154601 w 3796894"/>
              <a:gd name="connsiteY3" fmla="*/ 2128067 h 2914704"/>
              <a:gd name="connsiteX4" fmla="*/ 3626221 w 3796894"/>
              <a:gd name="connsiteY4" fmla="*/ 2128067 h 2914704"/>
              <a:gd name="connsiteX5" fmla="*/ 3626221 w 3796894"/>
              <a:gd name="connsiteY5" fmla="*/ 2118575 h 2914704"/>
              <a:gd name="connsiteX6" fmla="*/ 3640861 w 3796894"/>
              <a:gd name="connsiteY6" fmla="*/ 2118575 h 2914704"/>
              <a:gd name="connsiteX7" fmla="*/ 3640861 w 3796894"/>
              <a:gd name="connsiteY7" fmla="*/ 158827 h 2914704"/>
              <a:gd name="connsiteX8" fmla="*/ 0 w 3796894"/>
              <a:gd name="connsiteY8" fmla="*/ 0 h 2914704"/>
              <a:gd name="connsiteX9" fmla="*/ 3796894 w 3796894"/>
              <a:gd name="connsiteY9" fmla="*/ 0 h 2914704"/>
              <a:gd name="connsiteX10" fmla="*/ 3796894 w 3796894"/>
              <a:gd name="connsiteY10" fmla="*/ 2914704 h 2914704"/>
              <a:gd name="connsiteX11" fmla="*/ 0 w 3796894"/>
              <a:gd name="connsiteY11" fmla="*/ 2914704 h 29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96894" h="2914704">
                <a:moveTo>
                  <a:pt x="3333734" y="158827"/>
                </a:moveTo>
                <a:lnTo>
                  <a:pt x="3333734" y="159782"/>
                </a:lnTo>
                <a:lnTo>
                  <a:pt x="154601" y="159782"/>
                </a:lnTo>
                <a:lnTo>
                  <a:pt x="154601" y="2128067"/>
                </a:lnTo>
                <a:lnTo>
                  <a:pt x="3626221" y="2128067"/>
                </a:lnTo>
                <a:lnTo>
                  <a:pt x="3626221" y="2118575"/>
                </a:lnTo>
                <a:lnTo>
                  <a:pt x="3640861" y="2118575"/>
                </a:lnTo>
                <a:lnTo>
                  <a:pt x="3640861" y="158827"/>
                </a:lnTo>
                <a:close/>
                <a:moveTo>
                  <a:pt x="0" y="0"/>
                </a:moveTo>
                <a:lnTo>
                  <a:pt x="3796894" y="0"/>
                </a:lnTo>
                <a:lnTo>
                  <a:pt x="3796894" y="2914704"/>
                </a:lnTo>
                <a:lnTo>
                  <a:pt x="0" y="2914704"/>
                </a:lnTo>
                <a:close/>
              </a:path>
            </a:pathLst>
          </a:custGeom>
        </p:spPr>
      </p:pic>
      <p:pic>
        <p:nvPicPr>
          <p:cNvPr id="8" name="图片 7">
            <a:extLst>
              <a:ext uri="{FF2B5EF4-FFF2-40B4-BE49-F238E27FC236}">
                <a16:creationId xmlns:a16="http://schemas.microsoft.com/office/drawing/2014/main" xmlns="" id="{D3EAEDEE-97AC-4F21-96B3-2DC0920A098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90953" y="2413640"/>
            <a:ext cx="4010223" cy="2268730"/>
          </a:xfrm>
          <a:prstGeom prst="rect">
            <a:avLst/>
          </a:prstGeom>
        </p:spPr>
      </p:pic>
      <p:sp>
        <p:nvSpPr>
          <p:cNvPr id="9" name="文本框 8">
            <a:extLst>
              <a:ext uri="{FF2B5EF4-FFF2-40B4-BE49-F238E27FC236}">
                <a16:creationId xmlns:a16="http://schemas.microsoft.com/office/drawing/2014/main" xmlns="" id="{97F97057-36AB-4BF1-9EE3-304DE8672042}"/>
              </a:ext>
            </a:extLst>
          </p:cNvPr>
          <p:cNvSpPr txBox="1"/>
          <p:nvPr/>
        </p:nvSpPr>
        <p:spPr>
          <a:xfrm>
            <a:off x="6304434" y="1860777"/>
            <a:ext cx="2699641" cy="523220"/>
          </a:xfrm>
          <a:prstGeom prst="rect">
            <a:avLst/>
          </a:prstGeom>
          <a:noFill/>
        </p:spPr>
        <p:txBody>
          <a:bodyPr wrap="square" rtlCol="0">
            <a:spAutoFit/>
          </a:bodyPr>
          <a:lstStyle/>
          <a:p>
            <a:r>
              <a:rPr lang="zh-CN" altLang="en-US" sz="2800" b="1" dirty="0">
                <a:solidFill>
                  <a:schemeClr val="bg1">
                    <a:lumMod val="75000"/>
                  </a:schemeClr>
                </a:solidFill>
                <a:cs typeface="+mn-ea"/>
                <a:sym typeface="+mn-lt"/>
              </a:rPr>
              <a:t>添加标题</a:t>
            </a:r>
          </a:p>
        </p:txBody>
      </p:sp>
      <p:sp>
        <p:nvSpPr>
          <p:cNvPr id="10" name="文本框 9">
            <a:extLst>
              <a:ext uri="{FF2B5EF4-FFF2-40B4-BE49-F238E27FC236}">
                <a16:creationId xmlns:a16="http://schemas.microsoft.com/office/drawing/2014/main" xmlns="" id="{56B8659C-2FA8-46BF-9D14-88C183DD1B6F}"/>
              </a:ext>
            </a:extLst>
          </p:cNvPr>
          <p:cNvSpPr txBox="1"/>
          <p:nvPr/>
        </p:nvSpPr>
        <p:spPr>
          <a:xfrm>
            <a:off x="6938987" y="2583294"/>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1" name="椭圆 10">
            <a:extLst>
              <a:ext uri="{FF2B5EF4-FFF2-40B4-BE49-F238E27FC236}">
                <a16:creationId xmlns:a16="http://schemas.microsoft.com/office/drawing/2014/main" xmlns="" id="{AD6C4012-BF00-4B7C-A0EA-E6A28F6923F9}"/>
              </a:ext>
            </a:extLst>
          </p:cNvPr>
          <p:cNvSpPr/>
          <p:nvPr/>
        </p:nvSpPr>
        <p:spPr>
          <a:xfrm>
            <a:off x="6343437" y="2583295"/>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1EC11CB-C599-4676-9A80-9140F0862DBE}"/>
              </a:ext>
            </a:extLst>
          </p:cNvPr>
          <p:cNvSpPr txBox="1"/>
          <p:nvPr/>
        </p:nvSpPr>
        <p:spPr>
          <a:xfrm>
            <a:off x="6938987" y="3399560"/>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3" name="椭圆 12">
            <a:extLst>
              <a:ext uri="{FF2B5EF4-FFF2-40B4-BE49-F238E27FC236}">
                <a16:creationId xmlns:a16="http://schemas.microsoft.com/office/drawing/2014/main" xmlns="" id="{477AEB13-7DA1-40D3-950B-DABC17991D1B}"/>
              </a:ext>
            </a:extLst>
          </p:cNvPr>
          <p:cNvSpPr/>
          <p:nvPr/>
        </p:nvSpPr>
        <p:spPr>
          <a:xfrm>
            <a:off x="6343437" y="3399561"/>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F8575DCB-704B-4217-AD1E-139AE3710560}"/>
              </a:ext>
            </a:extLst>
          </p:cNvPr>
          <p:cNvSpPr txBox="1"/>
          <p:nvPr/>
        </p:nvSpPr>
        <p:spPr>
          <a:xfrm>
            <a:off x="6938987" y="4215826"/>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5" name="椭圆 14">
            <a:extLst>
              <a:ext uri="{FF2B5EF4-FFF2-40B4-BE49-F238E27FC236}">
                <a16:creationId xmlns:a16="http://schemas.microsoft.com/office/drawing/2014/main" xmlns="" id="{CF862776-6B62-4A2C-88C6-464C115CFA41}"/>
              </a:ext>
            </a:extLst>
          </p:cNvPr>
          <p:cNvSpPr/>
          <p:nvPr/>
        </p:nvSpPr>
        <p:spPr>
          <a:xfrm>
            <a:off x="6343437" y="4215827"/>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a16="http://schemas.microsoft.com/office/drawing/2014/main" xmlns="" id="{22FE1490-A88D-428D-AF10-CD32571620D2}"/>
              </a:ext>
            </a:extLst>
          </p:cNvPr>
          <p:cNvSpPr txBox="1"/>
          <p:nvPr/>
        </p:nvSpPr>
        <p:spPr>
          <a:xfrm>
            <a:off x="6847284" y="5058562"/>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7" name="椭圆 16">
            <a:extLst>
              <a:ext uri="{FF2B5EF4-FFF2-40B4-BE49-F238E27FC236}">
                <a16:creationId xmlns:a16="http://schemas.microsoft.com/office/drawing/2014/main" xmlns="" id="{6D54447E-D06D-46BA-A985-E79463D2876C}"/>
              </a:ext>
            </a:extLst>
          </p:cNvPr>
          <p:cNvSpPr/>
          <p:nvPr/>
        </p:nvSpPr>
        <p:spPr>
          <a:xfrm>
            <a:off x="6343437" y="5058563"/>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32491666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animBg="1"/>
      <p:bldP spid="12" grpId="0"/>
      <p:bldP spid="13" grpId="0" animBg="1"/>
      <p:bldP spid="14" grpId="0"/>
      <p:bldP spid="15" grpId="0" animBg="1"/>
      <p:bldP spid="16"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组合 5">
            <a:extLst>
              <a:ext uri="{FF2B5EF4-FFF2-40B4-BE49-F238E27FC236}">
                <a16:creationId xmlns:a16="http://schemas.microsoft.com/office/drawing/2014/main" xmlns="" id="{09C23A0A-D0DE-47C6-B45B-4574D46F7DC3}"/>
              </a:ext>
            </a:extLst>
          </p:cNvPr>
          <p:cNvGrpSpPr/>
          <p:nvPr/>
        </p:nvGrpSpPr>
        <p:grpSpPr>
          <a:xfrm>
            <a:off x="6054289" y="3549487"/>
            <a:ext cx="427771" cy="411380"/>
            <a:chOff x="5602055" y="3208869"/>
            <a:chExt cx="895089" cy="860794"/>
          </a:xfrm>
          <a:solidFill>
            <a:srgbClr val="FF99CC"/>
          </a:solidFill>
        </p:grpSpPr>
        <p:sp>
          <p:nvSpPr>
            <p:cNvPr id="7" name="Oval 131">
              <a:extLst>
                <a:ext uri="{FF2B5EF4-FFF2-40B4-BE49-F238E27FC236}">
                  <a16:creationId xmlns:a16="http://schemas.microsoft.com/office/drawing/2014/main" xmlns="" id="{F25AEB57-8598-4A21-8CFB-98B9E2D07874}"/>
                </a:ext>
              </a:extLst>
            </p:cNvPr>
            <p:cNvSpPr>
              <a:spLocks noChangeArrowheads="1"/>
            </p:cNvSpPr>
            <p:nvPr/>
          </p:nvSpPr>
          <p:spPr bwMode="auto">
            <a:xfrm>
              <a:off x="5848204" y="3208869"/>
              <a:ext cx="402790" cy="4079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8" name="Freeform 134">
              <a:extLst>
                <a:ext uri="{FF2B5EF4-FFF2-40B4-BE49-F238E27FC236}">
                  <a16:creationId xmlns:a16="http://schemas.microsoft.com/office/drawing/2014/main" xmlns="" id="{BAB342DF-78F8-4E23-9FD8-DDD5E15815E8}"/>
                </a:ext>
              </a:extLst>
            </p:cNvPr>
            <p:cNvSpPr>
              <a:spLocks/>
            </p:cNvSpPr>
            <p:nvPr/>
          </p:nvSpPr>
          <p:spPr bwMode="auto">
            <a:xfrm>
              <a:off x="5602055" y="3680434"/>
              <a:ext cx="895089" cy="389229"/>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9" name="组合 8">
            <a:extLst>
              <a:ext uri="{FF2B5EF4-FFF2-40B4-BE49-F238E27FC236}">
                <a16:creationId xmlns:a16="http://schemas.microsoft.com/office/drawing/2014/main" xmlns="" id="{CD9E43AC-EE36-44CC-AD05-EF0C054C85ED}"/>
              </a:ext>
            </a:extLst>
          </p:cNvPr>
          <p:cNvGrpSpPr/>
          <p:nvPr/>
        </p:nvGrpSpPr>
        <p:grpSpPr>
          <a:xfrm>
            <a:off x="4145189" y="2775968"/>
            <a:ext cx="1350471" cy="1916418"/>
            <a:chOff x="3977748" y="3018015"/>
            <a:chExt cx="1350471" cy="1916418"/>
          </a:xfrm>
          <a:solidFill>
            <a:schemeClr val="bg1">
              <a:lumMod val="75000"/>
            </a:schemeClr>
          </a:solidFill>
        </p:grpSpPr>
        <p:sp>
          <p:nvSpPr>
            <p:cNvPr id="10" name="Freeform 12">
              <a:extLst>
                <a:ext uri="{FF2B5EF4-FFF2-40B4-BE49-F238E27FC236}">
                  <a16:creationId xmlns:a16="http://schemas.microsoft.com/office/drawing/2014/main" xmlns="" id="{42C64286-8E66-4C8D-809C-CEBB107C02A2}"/>
                </a:ext>
              </a:extLst>
            </p:cNvPr>
            <p:cNvSpPr>
              <a:spLocks/>
            </p:cNvSpPr>
            <p:nvPr/>
          </p:nvSpPr>
          <p:spPr bwMode="auto">
            <a:xfrm>
              <a:off x="3977748" y="3018015"/>
              <a:ext cx="1350471" cy="1916418"/>
            </a:xfrm>
            <a:custGeom>
              <a:avLst/>
              <a:gdLst>
                <a:gd name="T0" fmla="*/ 187 w 629"/>
                <a:gd name="T1" fmla="*/ 77 h 893"/>
                <a:gd name="T2" fmla="*/ 207 w 629"/>
                <a:gd name="T3" fmla="*/ 143 h 893"/>
                <a:gd name="T4" fmla="*/ 174 w 629"/>
                <a:gd name="T5" fmla="*/ 192 h 893"/>
                <a:gd name="T6" fmla="*/ 0 w 629"/>
                <a:gd name="T7" fmla="*/ 192 h 893"/>
                <a:gd name="T8" fmla="*/ 0 w 629"/>
                <a:gd name="T9" fmla="*/ 892 h 893"/>
                <a:gd name="T10" fmla="*/ 174 w 629"/>
                <a:gd name="T11" fmla="*/ 892 h 893"/>
                <a:gd name="T12" fmla="*/ 207 w 629"/>
                <a:gd name="T13" fmla="*/ 844 h 893"/>
                <a:gd name="T14" fmla="*/ 187 w 629"/>
                <a:gd name="T15" fmla="*/ 778 h 893"/>
                <a:gd name="T16" fmla="*/ 266 w 629"/>
                <a:gd name="T17" fmla="*/ 701 h 893"/>
                <a:gd name="T18" fmla="*/ 346 w 629"/>
                <a:gd name="T19" fmla="*/ 778 h 893"/>
                <a:gd name="T20" fmla="*/ 326 w 629"/>
                <a:gd name="T21" fmla="*/ 844 h 893"/>
                <a:gd name="T22" fmla="*/ 359 w 629"/>
                <a:gd name="T23" fmla="*/ 892 h 893"/>
                <a:gd name="T24" fmla="*/ 574 w 629"/>
                <a:gd name="T25" fmla="*/ 892 h 893"/>
                <a:gd name="T26" fmla="*/ 585 w 629"/>
                <a:gd name="T27" fmla="*/ 893 h 893"/>
                <a:gd name="T28" fmla="*/ 629 w 629"/>
                <a:gd name="T29" fmla="*/ 893 h 893"/>
                <a:gd name="T30" fmla="*/ 629 w 629"/>
                <a:gd name="T31" fmla="*/ 840 h 893"/>
                <a:gd name="T32" fmla="*/ 629 w 629"/>
                <a:gd name="T33" fmla="*/ 632 h 893"/>
                <a:gd name="T34" fmla="*/ 574 w 629"/>
                <a:gd name="T35" fmla="*/ 608 h 893"/>
                <a:gd name="T36" fmla="*/ 510 w 629"/>
                <a:gd name="T37" fmla="*/ 619 h 893"/>
                <a:gd name="T38" fmla="*/ 431 w 629"/>
                <a:gd name="T39" fmla="*/ 542 h 893"/>
                <a:gd name="T40" fmla="*/ 510 w 629"/>
                <a:gd name="T41" fmla="*/ 466 h 893"/>
                <a:gd name="T42" fmla="*/ 579 w 629"/>
                <a:gd name="T43" fmla="*/ 485 h 893"/>
                <a:gd name="T44" fmla="*/ 629 w 629"/>
                <a:gd name="T45" fmla="*/ 453 h 893"/>
                <a:gd name="T46" fmla="*/ 629 w 629"/>
                <a:gd name="T47" fmla="*/ 245 h 893"/>
                <a:gd name="T48" fmla="*/ 629 w 629"/>
                <a:gd name="T49" fmla="*/ 192 h 893"/>
                <a:gd name="T50" fmla="*/ 574 w 629"/>
                <a:gd name="T51" fmla="*/ 192 h 893"/>
                <a:gd name="T52" fmla="*/ 359 w 629"/>
                <a:gd name="T53" fmla="*/ 192 h 893"/>
                <a:gd name="T54" fmla="*/ 326 w 629"/>
                <a:gd name="T55" fmla="*/ 143 h 893"/>
                <a:gd name="T56" fmla="*/ 346 w 629"/>
                <a:gd name="T57" fmla="*/ 77 h 893"/>
                <a:gd name="T58" fmla="*/ 266 w 629"/>
                <a:gd name="T59" fmla="*/ 0 h 893"/>
                <a:gd name="T60" fmla="*/ 187 w 629"/>
                <a:gd name="T61" fmla="*/ 77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9" h="893">
                  <a:moveTo>
                    <a:pt x="187" y="77"/>
                  </a:moveTo>
                  <a:cubicBezTo>
                    <a:pt x="187" y="99"/>
                    <a:pt x="207" y="143"/>
                    <a:pt x="207" y="143"/>
                  </a:cubicBezTo>
                  <a:cubicBezTo>
                    <a:pt x="219" y="170"/>
                    <a:pt x="204" y="192"/>
                    <a:pt x="174" y="192"/>
                  </a:cubicBezTo>
                  <a:cubicBezTo>
                    <a:pt x="0" y="192"/>
                    <a:pt x="0" y="192"/>
                    <a:pt x="0" y="192"/>
                  </a:cubicBezTo>
                  <a:cubicBezTo>
                    <a:pt x="0" y="892"/>
                    <a:pt x="0" y="892"/>
                    <a:pt x="0" y="892"/>
                  </a:cubicBezTo>
                  <a:cubicBezTo>
                    <a:pt x="174" y="892"/>
                    <a:pt x="174" y="892"/>
                    <a:pt x="174" y="892"/>
                  </a:cubicBezTo>
                  <a:cubicBezTo>
                    <a:pt x="204" y="892"/>
                    <a:pt x="219" y="870"/>
                    <a:pt x="207" y="844"/>
                  </a:cubicBezTo>
                  <a:cubicBezTo>
                    <a:pt x="207" y="844"/>
                    <a:pt x="187" y="800"/>
                    <a:pt x="187" y="778"/>
                  </a:cubicBezTo>
                  <a:cubicBezTo>
                    <a:pt x="187" y="735"/>
                    <a:pt x="222" y="701"/>
                    <a:pt x="266" y="701"/>
                  </a:cubicBezTo>
                  <a:cubicBezTo>
                    <a:pt x="310" y="701"/>
                    <a:pt x="346" y="735"/>
                    <a:pt x="346" y="778"/>
                  </a:cubicBezTo>
                  <a:cubicBezTo>
                    <a:pt x="346" y="800"/>
                    <a:pt x="326" y="844"/>
                    <a:pt x="326" y="844"/>
                  </a:cubicBezTo>
                  <a:cubicBezTo>
                    <a:pt x="314" y="870"/>
                    <a:pt x="328" y="892"/>
                    <a:pt x="359" y="892"/>
                  </a:cubicBezTo>
                  <a:cubicBezTo>
                    <a:pt x="574" y="892"/>
                    <a:pt x="574" y="892"/>
                    <a:pt x="574" y="892"/>
                  </a:cubicBezTo>
                  <a:cubicBezTo>
                    <a:pt x="578" y="892"/>
                    <a:pt x="582" y="893"/>
                    <a:pt x="585" y="893"/>
                  </a:cubicBezTo>
                  <a:cubicBezTo>
                    <a:pt x="629" y="893"/>
                    <a:pt x="629" y="893"/>
                    <a:pt x="629" y="893"/>
                  </a:cubicBezTo>
                  <a:cubicBezTo>
                    <a:pt x="629" y="840"/>
                    <a:pt x="629" y="840"/>
                    <a:pt x="629" y="840"/>
                  </a:cubicBezTo>
                  <a:cubicBezTo>
                    <a:pt x="629" y="632"/>
                    <a:pt x="629" y="632"/>
                    <a:pt x="629" y="632"/>
                  </a:cubicBezTo>
                  <a:cubicBezTo>
                    <a:pt x="629" y="603"/>
                    <a:pt x="602" y="596"/>
                    <a:pt x="574" y="608"/>
                  </a:cubicBezTo>
                  <a:cubicBezTo>
                    <a:pt x="574" y="608"/>
                    <a:pt x="533" y="619"/>
                    <a:pt x="510" y="619"/>
                  </a:cubicBezTo>
                  <a:cubicBezTo>
                    <a:pt x="467" y="619"/>
                    <a:pt x="431" y="585"/>
                    <a:pt x="431" y="542"/>
                  </a:cubicBezTo>
                  <a:cubicBezTo>
                    <a:pt x="431" y="500"/>
                    <a:pt x="467" y="466"/>
                    <a:pt x="510" y="466"/>
                  </a:cubicBezTo>
                  <a:cubicBezTo>
                    <a:pt x="533" y="466"/>
                    <a:pt x="579" y="485"/>
                    <a:pt x="579" y="485"/>
                  </a:cubicBezTo>
                  <a:cubicBezTo>
                    <a:pt x="606" y="497"/>
                    <a:pt x="629" y="482"/>
                    <a:pt x="629" y="453"/>
                  </a:cubicBezTo>
                  <a:cubicBezTo>
                    <a:pt x="629" y="245"/>
                    <a:pt x="629" y="245"/>
                    <a:pt x="629" y="245"/>
                  </a:cubicBezTo>
                  <a:cubicBezTo>
                    <a:pt x="629" y="192"/>
                    <a:pt x="629" y="192"/>
                    <a:pt x="629" y="192"/>
                  </a:cubicBezTo>
                  <a:cubicBezTo>
                    <a:pt x="574" y="192"/>
                    <a:pt x="574" y="192"/>
                    <a:pt x="574" y="192"/>
                  </a:cubicBezTo>
                  <a:cubicBezTo>
                    <a:pt x="359" y="192"/>
                    <a:pt x="359" y="192"/>
                    <a:pt x="359" y="192"/>
                  </a:cubicBezTo>
                  <a:cubicBezTo>
                    <a:pt x="328" y="192"/>
                    <a:pt x="314" y="170"/>
                    <a:pt x="326" y="143"/>
                  </a:cubicBezTo>
                  <a:cubicBezTo>
                    <a:pt x="326" y="143"/>
                    <a:pt x="346" y="99"/>
                    <a:pt x="346" y="77"/>
                  </a:cubicBezTo>
                  <a:cubicBezTo>
                    <a:pt x="346" y="34"/>
                    <a:pt x="310" y="0"/>
                    <a:pt x="266" y="0"/>
                  </a:cubicBezTo>
                  <a:cubicBezTo>
                    <a:pt x="222" y="0"/>
                    <a:pt x="187" y="34"/>
                    <a:pt x="187" y="77"/>
                  </a:cubicBezTo>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1" name="组合 10">
              <a:extLst>
                <a:ext uri="{FF2B5EF4-FFF2-40B4-BE49-F238E27FC236}">
                  <a16:creationId xmlns:a16="http://schemas.microsoft.com/office/drawing/2014/main" xmlns="" id="{C820AD37-0E4F-47E6-832D-B15F16E210AE}"/>
                </a:ext>
              </a:extLst>
            </p:cNvPr>
            <p:cNvGrpSpPr/>
            <p:nvPr/>
          </p:nvGrpSpPr>
          <p:grpSpPr>
            <a:xfrm>
              <a:off x="4259368" y="3864315"/>
              <a:ext cx="433732" cy="329551"/>
              <a:chOff x="4268086" y="4221191"/>
              <a:chExt cx="509646" cy="387231"/>
            </a:xfrm>
            <a:grpFill/>
          </p:grpSpPr>
          <p:sp>
            <p:nvSpPr>
              <p:cNvPr id="12" name="Freeform 20">
                <a:extLst>
                  <a:ext uri="{FF2B5EF4-FFF2-40B4-BE49-F238E27FC236}">
                    <a16:creationId xmlns:a16="http://schemas.microsoft.com/office/drawing/2014/main" xmlns="" id="{1D600B19-96A8-4752-91F4-DAC57D692F4B}"/>
                  </a:ext>
                </a:extLst>
              </p:cNvPr>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3" name="Freeform 21">
                <a:extLst>
                  <a:ext uri="{FF2B5EF4-FFF2-40B4-BE49-F238E27FC236}">
                    <a16:creationId xmlns:a16="http://schemas.microsoft.com/office/drawing/2014/main" xmlns="" id="{80CC31EB-D6A6-4E02-8E97-2FFBF68DFDA7}"/>
                  </a:ext>
                </a:extLst>
              </p:cNvPr>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cs typeface="+mn-ea"/>
                  <a:sym typeface="+mn-lt"/>
                </a:endParaRPr>
              </a:p>
            </p:txBody>
          </p:sp>
        </p:grpSp>
      </p:grpSp>
      <p:grpSp>
        <p:nvGrpSpPr>
          <p:cNvPr id="14" name="组合 13">
            <a:extLst>
              <a:ext uri="{FF2B5EF4-FFF2-40B4-BE49-F238E27FC236}">
                <a16:creationId xmlns:a16="http://schemas.microsoft.com/office/drawing/2014/main" xmlns="" id="{816D0B3E-A7DA-448C-9EF5-F83BC87E3BD2}"/>
              </a:ext>
            </a:extLst>
          </p:cNvPr>
          <p:cNvGrpSpPr/>
          <p:nvPr/>
        </p:nvGrpSpPr>
        <p:grpSpPr>
          <a:xfrm>
            <a:off x="7044756" y="3185916"/>
            <a:ext cx="1352285" cy="1918232"/>
            <a:chOff x="6877316" y="3427963"/>
            <a:chExt cx="1352285" cy="1918232"/>
          </a:xfrm>
          <a:solidFill>
            <a:schemeClr val="bg1">
              <a:lumMod val="75000"/>
            </a:schemeClr>
          </a:solidFill>
        </p:grpSpPr>
        <p:sp>
          <p:nvSpPr>
            <p:cNvPr id="15" name="Freeform 16">
              <a:extLst>
                <a:ext uri="{FF2B5EF4-FFF2-40B4-BE49-F238E27FC236}">
                  <a16:creationId xmlns:a16="http://schemas.microsoft.com/office/drawing/2014/main" xmlns="" id="{24BE9C54-723D-4551-AC7A-52A7F2D2367F}"/>
                </a:ext>
              </a:extLst>
            </p:cNvPr>
            <p:cNvSpPr>
              <a:spLocks/>
            </p:cNvSpPr>
            <p:nvPr/>
          </p:nvSpPr>
          <p:spPr bwMode="auto">
            <a:xfrm>
              <a:off x="6877316" y="3427963"/>
              <a:ext cx="1352285" cy="1918232"/>
            </a:xfrm>
            <a:custGeom>
              <a:avLst/>
              <a:gdLst>
                <a:gd name="T0" fmla="*/ 455 w 630"/>
                <a:gd name="T1" fmla="*/ 0 h 894"/>
                <a:gd name="T2" fmla="*/ 422 w 630"/>
                <a:gd name="T3" fmla="*/ 49 h 894"/>
                <a:gd name="T4" fmla="*/ 442 w 630"/>
                <a:gd name="T5" fmla="*/ 115 h 894"/>
                <a:gd name="T6" fmla="*/ 363 w 630"/>
                <a:gd name="T7" fmla="*/ 192 h 894"/>
                <a:gd name="T8" fmla="*/ 284 w 630"/>
                <a:gd name="T9" fmla="*/ 115 h 894"/>
                <a:gd name="T10" fmla="*/ 303 w 630"/>
                <a:gd name="T11" fmla="*/ 49 h 894"/>
                <a:gd name="T12" fmla="*/ 271 w 630"/>
                <a:gd name="T13" fmla="*/ 0 h 894"/>
                <a:gd name="T14" fmla="*/ 55 w 630"/>
                <a:gd name="T15" fmla="*/ 0 h 894"/>
                <a:gd name="T16" fmla="*/ 1 w 630"/>
                <a:gd name="T17" fmla="*/ 0 h 894"/>
                <a:gd name="T18" fmla="*/ 3 w 630"/>
                <a:gd name="T19" fmla="*/ 40 h 894"/>
                <a:gd name="T20" fmla="*/ 3 w 630"/>
                <a:gd name="T21" fmla="*/ 54 h 894"/>
                <a:gd name="T22" fmla="*/ 2 w 630"/>
                <a:gd name="T23" fmla="*/ 262 h 894"/>
                <a:gd name="T24" fmla="*/ 52 w 630"/>
                <a:gd name="T25" fmla="*/ 294 h 894"/>
                <a:gd name="T26" fmla="*/ 120 w 630"/>
                <a:gd name="T27" fmla="*/ 274 h 894"/>
                <a:gd name="T28" fmla="*/ 199 w 630"/>
                <a:gd name="T29" fmla="*/ 351 h 894"/>
                <a:gd name="T30" fmla="*/ 120 w 630"/>
                <a:gd name="T31" fmla="*/ 428 h 894"/>
                <a:gd name="T32" fmla="*/ 52 w 630"/>
                <a:gd name="T33" fmla="*/ 409 h 894"/>
                <a:gd name="T34" fmla="*/ 2 w 630"/>
                <a:gd name="T35" fmla="*/ 441 h 894"/>
                <a:gd name="T36" fmla="*/ 2 w 630"/>
                <a:gd name="T37" fmla="*/ 649 h 894"/>
                <a:gd name="T38" fmla="*/ 0 w 630"/>
                <a:gd name="T39" fmla="*/ 660 h 894"/>
                <a:gd name="T40" fmla="*/ 0 w 630"/>
                <a:gd name="T41" fmla="*/ 702 h 894"/>
                <a:gd name="T42" fmla="*/ 55 w 630"/>
                <a:gd name="T43" fmla="*/ 702 h 894"/>
                <a:gd name="T44" fmla="*/ 55 w 630"/>
                <a:gd name="T45" fmla="*/ 702 h 894"/>
                <a:gd name="T46" fmla="*/ 271 w 630"/>
                <a:gd name="T47" fmla="*/ 702 h 894"/>
                <a:gd name="T48" fmla="*/ 303 w 630"/>
                <a:gd name="T49" fmla="*/ 751 h 894"/>
                <a:gd name="T50" fmla="*/ 303 w 630"/>
                <a:gd name="T51" fmla="*/ 751 h 894"/>
                <a:gd name="T52" fmla="*/ 284 w 630"/>
                <a:gd name="T53" fmla="*/ 817 h 894"/>
                <a:gd name="T54" fmla="*/ 295 w 630"/>
                <a:gd name="T55" fmla="*/ 857 h 894"/>
                <a:gd name="T56" fmla="*/ 297 w 630"/>
                <a:gd name="T57" fmla="*/ 860 h 894"/>
                <a:gd name="T58" fmla="*/ 363 w 630"/>
                <a:gd name="T59" fmla="*/ 894 h 894"/>
                <a:gd name="T60" fmla="*/ 429 w 630"/>
                <a:gd name="T61" fmla="*/ 860 h 894"/>
                <a:gd name="T62" fmla="*/ 431 w 630"/>
                <a:gd name="T63" fmla="*/ 857 h 894"/>
                <a:gd name="T64" fmla="*/ 442 w 630"/>
                <a:gd name="T65" fmla="*/ 817 h 894"/>
                <a:gd name="T66" fmla="*/ 422 w 630"/>
                <a:gd name="T67" fmla="*/ 751 h 894"/>
                <a:gd name="T68" fmla="*/ 422 w 630"/>
                <a:gd name="T69" fmla="*/ 751 h 894"/>
                <a:gd name="T70" fmla="*/ 455 w 630"/>
                <a:gd name="T71" fmla="*/ 702 h 894"/>
                <a:gd name="T72" fmla="*/ 630 w 630"/>
                <a:gd name="T73" fmla="*/ 702 h 894"/>
                <a:gd name="T74" fmla="*/ 630 w 630"/>
                <a:gd name="T75" fmla="*/ 0 h 894"/>
                <a:gd name="T76" fmla="*/ 455 w 630"/>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0" h="894">
                  <a:moveTo>
                    <a:pt x="455" y="0"/>
                  </a:moveTo>
                  <a:cubicBezTo>
                    <a:pt x="425" y="0"/>
                    <a:pt x="410" y="22"/>
                    <a:pt x="422" y="49"/>
                  </a:cubicBezTo>
                  <a:cubicBezTo>
                    <a:pt x="422" y="49"/>
                    <a:pt x="442" y="93"/>
                    <a:pt x="442" y="115"/>
                  </a:cubicBezTo>
                  <a:cubicBezTo>
                    <a:pt x="442" y="157"/>
                    <a:pt x="407" y="192"/>
                    <a:pt x="363" y="192"/>
                  </a:cubicBezTo>
                  <a:cubicBezTo>
                    <a:pt x="319" y="192"/>
                    <a:pt x="284" y="157"/>
                    <a:pt x="284" y="115"/>
                  </a:cubicBezTo>
                  <a:cubicBezTo>
                    <a:pt x="284" y="93"/>
                    <a:pt x="303" y="49"/>
                    <a:pt x="303" y="49"/>
                  </a:cubicBezTo>
                  <a:cubicBezTo>
                    <a:pt x="316" y="22"/>
                    <a:pt x="301" y="0"/>
                    <a:pt x="271" y="0"/>
                  </a:cubicBezTo>
                  <a:cubicBezTo>
                    <a:pt x="55" y="0"/>
                    <a:pt x="55" y="0"/>
                    <a:pt x="55" y="0"/>
                  </a:cubicBezTo>
                  <a:cubicBezTo>
                    <a:pt x="1" y="0"/>
                    <a:pt x="1" y="0"/>
                    <a:pt x="1" y="0"/>
                  </a:cubicBezTo>
                  <a:cubicBezTo>
                    <a:pt x="3" y="40"/>
                    <a:pt x="3" y="40"/>
                    <a:pt x="3" y="40"/>
                  </a:cubicBezTo>
                  <a:cubicBezTo>
                    <a:pt x="4" y="44"/>
                    <a:pt x="3" y="50"/>
                    <a:pt x="3" y="54"/>
                  </a:cubicBezTo>
                  <a:cubicBezTo>
                    <a:pt x="2" y="262"/>
                    <a:pt x="2" y="262"/>
                    <a:pt x="2" y="262"/>
                  </a:cubicBezTo>
                  <a:cubicBezTo>
                    <a:pt x="2" y="291"/>
                    <a:pt x="24" y="305"/>
                    <a:pt x="52" y="294"/>
                  </a:cubicBezTo>
                  <a:cubicBezTo>
                    <a:pt x="52" y="294"/>
                    <a:pt x="97" y="274"/>
                    <a:pt x="120" y="274"/>
                  </a:cubicBezTo>
                  <a:cubicBezTo>
                    <a:pt x="164" y="274"/>
                    <a:pt x="199" y="309"/>
                    <a:pt x="199" y="351"/>
                  </a:cubicBezTo>
                  <a:cubicBezTo>
                    <a:pt x="199" y="394"/>
                    <a:pt x="164" y="428"/>
                    <a:pt x="120" y="428"/>
                  </a:cubicBezTo>
                  <a:cubicBezTo>
                    <a:pt x="97" y="428"/>
                    <a:pt x="52" y="409"/>
                    <a:pt x="52" y="409"/>
                  </a:cubicBezTo>
                  <a:cubicBezTo>
                    <a:pt x="24" y="397"/>
                    <a:pt x="2" y="411"/>
                    <a:pt x="2" y="441"/>
                  </a:cubicBezTo>
                  <a:cubicBezTo>
                    <a:pt x="2" y="649"/>
                    <a:pt x="2" y="649"/>
                    <a:pt x="2" y="649"/>
                  </a:cubicBezTo>
                  <a:cubicBezTo>
                    <a:pt x="2" y="653"/>
                    <a:pt x="1" y="656"/>
                    <a:pt x="0" y="660"/>
                  </a:cubicBezTo>
                  <a:cubicBezTo>
                    <a:pt x="0" y="702"/>
                    <a:pt x="0" y="702"/>
                    <a:pt x="0" y="702"/>
                  </a:cubicBezTo>
                  <a:cubicBezTo>
                    <a:pt x="55" y="702"/>
                    <a:pt x="55" y="702"/>
                    <a:pt x="55" y="702"/>
                  </a:cubicBezTo>
                  <a:cubicBezTo>
                    <a:pt x="55" y="702"/>
                    <a:pt x="55" y="702"/>
                    <a:pt x="55" y="702"/>
                  </a:cubicBezTo>
                  <a:cubicBezTo>
                    <a:pt x="271" y="702"/>
                    <a:pt x="271" y="702"/>
                    <a:pt x="271" y="702"/>
                  </a:cubicBezTo>
                  <a:cubicBezTo>
                    <a:pt x="301" y="702"/>
                    <a:pt x="315" y="724"/>
                    <a:pt x="303" y="751"/>
                  </a:cubicBezTo>
                  <a:cubicBezTo>
                    <a:pt x="303" y="751"/>
                    <a:pt x="303" y="751"/>
                    <a:pt x="303" y="751"/>
                  </a:cubicBezTo>
                  <a:cubicBezTo>
                    <a:pt x="302" y="754"/>
                    <a:pt x="284" y="796"/>
                    <a:pt x="284" y="817"/>
                  </a:cubicBezTo>
                  <a:cubicBezTo>
                    <a:pt x="284" y="831"/>
                    <a:pt x="288" y="845"/>
                    <a:pt x="295" y="857"/>
                  </a:cubicBezTo>
                  <a:cubicBezTo>
                    <a:pt x="296" y="858"/>
                    <a:pt x="296" y="859"/>
                    <a:pt x="297" y="860"/>
                  </a:cubicBezTo>
                  <a:cubicBezTo>
                    <a:pt x="311" y="880"/>
                    <a:pt x="335" y="894"/>
                    <a:pt x="363" y="894"/>
                  </a:cubicBezTo>
                  <a:cubicBezTo>
                    <a:pt x="390" y="894"/>
                    <a:pt x="414" y="880"/>
                    <a:pt x="429" y="860"/>
                  </a:cubicBezTo>
                  <a:cubicBezTo>
                    <a:pt x="429" y="859"/>
                    <a:pt x="430" y="858"/>
                    <a:pt x="431" y="857"/>
                  </a:cubicBezTo>
                  <a:cubicBezTo>
                    <a:pt x="438" y="845"/>
                    <a:pt x="442" y="831"/>
                    <a:pt x="442" y="817"/>
                  </a:cubicBezTo>
                  <a:cubicBezTo>
                    <a:pt x="442" y="796"/>
                    <a:pt x="424" y="754"/>
                    <a:pt x="422" y="751"/>
                  </a:cubicBezTo>
                  <a:cubicBezTo>
                    <a:pt x="422" y="751"/>
                    <a:pt x="422" y="751"/>
                    <a:pt x="422" y="751"/>
                  </a:cubicBezTo>
                  <a:cubicBezTo>
                    <a:pt x="410" y="724"/>
                    <a:pt x="425" y="702"/>
                    <a:pt x="455" y="702"/>
                  </a:cubicBezTo>
                  <a:cubicBezTo>
                    <a:pt x="630" y="702"/>
                    <a:pt x="630" y="702"/>
                    <a:pt x="630" y="702"/>
                  </a:cubicBezTo>
                  <a:cubicBezTo>
                    <a:pt x="630" y="0"/>
                    <a:pt x="630" y="0"/>
                    <a:pt x="630" y="0"/>
                  </a:cubicBezTo>
                  <a:lnTo>
                    <a:pt x="455"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16" name="组合 15">
              <a:extLst>
                <a:ext uri="{FF2B5EF4-FFF2-40B4-BE49-F238E27FC236}">
                  <a16:creationId xmlns:a16="http://schemas.microsoft.com/office/drawing/2014/main" xmlns="" id="{F1AC738C-E28D-4591-BDB0-BDFE719AF559}"/>
                </a:ext>
              </a:extLst>
            </p:cNvPr>
            <p:cNvGrpSpPr/>
            <p:nvPr/>
          </p:nvGrpSpPr>
          <p:grpSpPr>
            <a:xfrm>
              <a:off x="7534664" y="4181676"/>
              <a:ext cx="281806" cy="278900"/>
              <a:chOff x="6967126" y="4092464"/>
              <a:chExt cx="453105" cy="448433"/>
            </a:xfrm>
            <a:grpFill/>
          </p:grpSpPr>
          <p:sp>
            <p:nvSpPr>
              <p:cNvPr id="17" name="Freeform 136">
                <a:extLst>
                  <a:ext uri="{FF2B5EF4-FFF2-40B4-BE49-F238E27FC236}">
                    <a16:creationId xmlns:a16="http://schemas.microsoft.com/office/drawing/2014/main" xmlns="" id="{03284D62-882C-433B-B37D-1C09C42D0545}"/>
                  </a:ext>
                </a:extLst>
              </p:cNvPr>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8" name="Freeform 137">
                <a:extLst>
                  <a:ext uri="{FF2B5EF4-FFF2-40B4-BE49-F238E27FC236}">
                    <a16:creationId xmlns:a16="http://schemas.microsoft.com/office/drawing/2014/main" xmlns="" id="{D9ED4616-32DA-402D-A20E-8D3C89D0DF6A}"/>
                  </a:ext>
                </a:extLst>
              </p:cNvPr>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9" name="组合 18">
            <a:extLst>
              <a:ext uri="{FF2B5EF4-FFF2-40B4-BE49-F238E27FC236}">
                <a16:creationId xmlns:a16="http://schemas.microsoft.com/office/drawing/2014/main" xmlns="" id="{0BB61624-A841-4AB2-B3BE-F0CF95D1F691}"/>
              </a:ext>
            </a:extLst>
          </p:cNvPr>
          <p:cNvGrpSpPr/>
          <p:nvPr/>
        </p:nvGrpSpPr>
        <p:grpSpPr>
          <a:xfrm>
            <a:off x="5082989" y="4709620"/>
            <a:ext cx="1977184" cy="1327797"/>
            <a:chOff x="4915550" y="4951665"/>
            <a:chExt cx="1977184" cy="1327797"/>
          </a:xfrm>
          <a:solidFill>
            <a:srgbClr val="FF99CC"/>
          </a:solidFill>
        </p:grpSpPr>
        <p:sp>
          <p:nvSpPr>
            <p:cNvPr id="20" name="Freeform 14">
              <a:extLst>
                <a:ext uri="{FF2B5EF4-FFF2-40B4-BE49-F238E27FC236}">
                  <a16:creationId xmlns:a16="http://schemas.microsoft.com/office/drawing/2014/main" xmlns="" id="{C9985107-0667-4F4A-A3A1-184D51624029}"/>
                </a:ext>
              </a:extLst>
            </p:cNvPr>
            <p:cNvSpPr>
              <a:spLocks/>
            </p:cNvSpPr>
            <p:nvPr/>
          </p:nvSpPr>
          <p:spPr bwMode="auto">
            <a:xfrm>
              <a:off x="4915550" y="4951665"/>
              <a:ext cx="1977184" cy="1327797"/>
            </a:xfrm>
            <a:custGeom>
              <a:avLst/>
              <a:gdLst>
                <a:gd name="T0" fmla="*/ 866 w 921"/>
                <a:gd name="T1" fmla="*/ 0 h 619"/>
                <a:gd name="T2" fmla="*/ 651 w 921"/>
                <a:gd name="T3" fmla="*/ 0 h 619"/>
                <a:gd name="T4" fmla="*/ 618 w 921"/>
                <a:gd name="T5" fmla="*/ 48 h 619"/>
                <a:gd name="T6" fmla="*/ 638 w 921"/>
                <a:gd name="T7" fmla="*/ 114 h 619"/>
                <a:gd name="T8" fmla="*/ 559 w 921"/>
                <a:gd name="T9" fmla="*/ 191 h 619"/>
                <a:gd name="T10" fmla="*/ 480 w 921"/>
                <a:gd name="T11" fmla="*/ 114 h 619"/>
                <a:gd name="T12" fmla="*/ 500 w 921"/>
                <a:gd name="T13" fmla="*/ 48 h 619"/>
                <a:gd name="T14" fmla="*/ 467 w 921"/>
                <a:gd name="T15" fmla="*/ 0 h 619"/>
                <a:gd name="T16" fmla="*/ 252 w 921"/>
                <a:gd name="T17" fmla="*/ 0 h 619"/>
                <a:gd name="T18" fmla="*/ 197 w 921"/>
                <a:gd name="T19" fmla="*/ 0 h 619"/>
                <a:gd name="T20" fmla="*/ 197 w 921"/>
                <a:gd name="T21" fmla="*/ 53 h 619"/>
                <a:gd name="T22" fmla="*/ 197 w 921"/>
                <a:gd name="T23" fmla="*/ 261 h 619"/>
                <a:gd name="T24" fmla="*/ 147 w 921"/>
                <a:gd name="T25" fmla="*/ 293 h 619"/>
                <a:gd name="T26" fmla="*/ 79 w 921"/>
                <a:gd name="T27" fmla="*/ 273 h 619"/>
                <a:gd name="T28" fmla="*/ 0 w 921"/>
                <a:gd name="T29" fmla="*/ 350 h 619"/>
                <a:gd name="T30" fmla="*/ 79 w 921"/>
                <a:gd name="T31" fmla="*/ 427 h 619"/>
                <a:gd name="T32" fmla="*/ 147 w 921"/>
                <a:gd name="T33" fmla="*/ 407 h 619"/>
                <a:gd name="T34" fmla="*/ 197 w 921"/>
                <a:gd name="T35" fmla="*/ 439 h 619"/>
                <a:gd name="T36" fmla="*/ 197 w 921"/>
                <a:gd name="T37" fmla="*/ 619 h 619"/>
                <a:gd name="T38" fmla="*/ 920 w 921"/>
                <a:gd name="T39" fmla="*/ 619 h 619"/>
                <a:gd name="T40" fmla="*/ 920 w 921"/>
                <a:gd name="T41" fmla="*/ 439 h 619"/>
                <a:gd name="T42" fmla="*/ 870 w 921"/>
                <a:gd name="T43" fmla="*/ 407 h 619"/>
                <a:gd name="T44" fmla="*/ 802 w 921"/>
                <a:gd name="T45" fmla="*/ 427 h 619"/>
                <a:gd name="T46" fmla="*/ 722 w 921"/>
                <a:gd name="T47" fmla="*/ 350 h 619"/>
                <a:gd name="T48" fmla="*/ 802 w 921"/>
                <a:gd name="T49" fmla="*/ 273 h 619"/>
                <a:gd name="T50" fmla="*/ 870 w 921"/>
                <a:gd name="T51" fmla="*/ 293 h 619"/>
                <a:gd name="T52" fmla="*/ 920 w 921"/>
                <a:gd name="T53" fmla="*/ 261 h 619"/>
                <a:gd name="T54" fmla="*/ 920 w 921"/>
                <a:gd name="T55" fmla="*/ 53 h 619"/>
                <a:gd name="T56" fmla="*/ 921 w 921"/>
                <a:gd name="T57" fmla="*/ 42 h 619"/>
                <a:gd name="T58" fmla="*/ 921 w 921"/>
                <a:gd name="T59" fmla="*/ 0 h 619"/>
                <a:gd name="T60" fmla="*/ 866 w 921"/>
                <a:gd name="T61" fmla="*/ 0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1" h="619">
                  <a:moveTo>
                    <a:pt x="866" y="0"/>
                  </a:moveTo>
                  <a:cubicBezTo>
                    <a:pt x="651" y="0"/>
                    <a:pt x="651" y="0"/>
                    <a:pt x="651" y="0"/>
                  </a:cubicBezTo>
                  <a:cubicBezTo>
                    <a:pt x="621" y="0"/>
                    <a:pt x="606" y="22"/>
                    <a:pt x="618" y="48"/>
                  </a:cubicBezTo>
                  <a:cubicBezTo>
                    <a:pt x="618" y="48"/>
                    <a:pt x="638" y="92"/>
                    <a:pt x="638" y="114"/>
                  </a:cubicBezTo>
                  <a:cubicBezTo>
                    <a:pt x="638" y="156"/>
                    <a:pt x="603" y="191"/>
                    <a:pt x="559" y="191"/>
                  </a:cubicBezTo>
                  <a:cubicBezTo>
                    <a:pt x="515" y="191"/>
                    <a:pt x="480" y="156"/>
                    <a:pt x="480" y="114"/>
                  </a:cubicBezTo>
                  <a:cubicBezTo>
                    <a:pt x="480" y="92"/>
                    <a:pt x="500" y="48"/>
                    <a:pt x="500" y="48"/>
                  </a:cubicBezTo>
                  <a:cubicBezTo>
                    <a:pt x="512" y="22"/>
                    <a:pt x="497" y="0"/>
                    <a:pt x="467" y="0"/>
                  </a:cubicBezTo>
                  <a:cubicBezTo>
                    <a:pt x="252" y="0"/>
                    <a:pt x="252" y="0"/>
                    <a:pt x="252" y="0"/>
                  </a:cubicBezTo>
                  <a:cubicBezTo>
                    <a:pt x="197" y="0"/>
                    <a:pt x="197" y="0"/>
                    <a:pt x="197" y="0"/>
                  </a:cubicBezTo>
                  <a:cubicBezTo>
                    <a:pt x="197" y="53"/>
                    <a:pt x="197" y="53"/>
                    <a:pt x="197" y="53"/>
                  </a:cubicBezTo>
                  <a:cubicBezTo>
                    <a:pt x="197" y="261"/>
                    <a:pt x="197" y="261"/>
                    <a:pt x="197" y="261"/>
                  </a:cubicBezTo>
                  <a:cubicBezTo>
                    <a:pt x="197" y="290"/>
                    <a:pt x="174" y="304"/>
                    <a:pt x="147" y="293"/>
                  </a:cubicBezTo>
                  <a:cubicBezTo>
                    <a:pt x="147" y="293"/>
                    <a:pt x="101" y="273"/>
                    <a:pt x="79" y="273"/>
                  </a:cubicBezTo>
                  <a:cubicBezTo>
                    <a:pt x="35" y="273"/>
                    <a:pt x="0" y="308"/>
                    <a:pt x="0" y="350"/>
                  </a:cubicBezTo>
                  <a:cubicBezTo>
                    <a:pt x="0" y="392"/>
                    <a:pt x="35" y="427"/>
                    <a:pt x="79" y="427"/>
                  </a:cubicBezTo>
                  <a:cubicBezTo>
                    <a:pt x="101" y="427"/>
                    <a:pt x="147" y="407"/>
                    <a:pt x="147" y="407"/>
                  </a:cubicBezTo>
                  <a:cubicBezTo>
                    <a:pt x="174" y="396"/>
                    <a:pt x="197" y="410"/>
                    <a:pt x="197" y="439"/>
                  </a:cubicBezTo>
                  <a:cubicBezTo>
                    <a:pt x="197" y="619"/>
                    <a:pt x="197" y="619"/>
                    <a:pt x="197" y="619"/>
                  </a:cubicBezTo>
                  <a:cubicBezTo>
                    <a:pt x="920" y="619"/>
                    <a:pt x="920" y="619"/>
                    <a:pt x="920" y="619"/>
                  </a:cubicBezTo>
                  <a:cubicBezTo>
                    <a:pt x="920" y="439"/>
                    <a:pt x="920" y="439"/>
                    <a:pt x="920" y="439"/>
                  </a:cubicBezTo>
                  <a:cubicBezTo>
                    <a:pt x="920" y="410"/>
                    <a:pt x="897" y="396"/>
                    <a:pt x="870" y="407"/>
                  </a:cubicBezTo>
                  <a:cubicBezTo>
                    <a:pt x="870" y="407"/>
                    <a:pt x="824" y="427"/>
                    <a:pt x="802" y="427"/>
                  </a:cubicBezTo>
                  <a:cubicBezTo>
                    <a:pt x="758" y="427"/>
                    <a:pt x="722" y="392"/>
                    <a:pt x="722" y="350"/>
                  </a:cubicBezTo>
                  <a:cubicBezTo>
                    <a:pt x="722" y="308"/>
                    <a:pt x="758" y="273"/>
                    <a:pt x="802" y="273"/>
                  </a:cubicBezTo>
                  <a:cubicBezTo>
                    <a:pt x="824" y="273"/>
                    <a:pt x="870" y="293"/>
                    <a:pt x="870" y="293"/>
                  </a:cubicBezTo>
                  <a:cubicBezTo>
                    <a:pt x="897" y="304"/>
                    <a:pt x="920" y="290"/>
                    <a:pt x="920" y="261"/>
                  </a:cubicBezTo>
                  <a:cubicBezTo>
                    <a:pt x="920" y="53"/>
                    <a:pt x="920" y="53"/>
                    <a:pt x="920" y="53"/>
                  </a:cubicBezTo>
                  <a:cubicBezTo>
                    <a:pt x="920" y="49"/>
                    <a:pt x="920" y="45"/>
                    <a:pt x="921" y="42"/>
                  </a:cubicBezTo>
                  <a:cubicBezTo>
                    <a:pt x="921" y="0"/>
                    <a:pt x="921" y="0"/>
                    <a:pt x="921" y="0"/>
                  </a:cubicBezTo>
                  <a:lnTo>
                    <a:pt x="866" y="0"/>
                  </a:lnTo>
                  <a:close/>
                </a:path>
              </a:pathLst>
            </a:custGeom>
            <a:solidFill>
              <a:srgbClr val="FF7AA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21" name="组合 20">
              <a:extLst>
                <a:ext uri="{FF2B5EF4-FFF2-40B4-BE49-F238E27FC236}">
                  <a16:creationId xmlns:a16="http://schemas.microsoft.com/office/drawing/2014/main" xmlns="" id="{0E362767-0E92-4BA5-BC3B-F7644BB6D4C1}"/>
                </a:ext>
              </a:extLst>
            </p:cNvPr>
            <p:cNvGrpSpPr/>
            <p:nvPr/>
          </p:nvGrpSpPr>
          <p:grpSpPr>
            <a:xfrm>
              <a:off x="5730794" y="5636537"/>
              <a:ext cx="290178" cy="277521"/>
              <a:chOff x="1004888" y="993775"/>
              <a:chExt cx="2438400" cy="2332038"/>
            </a:xfrm>
            <a:grpFill/>
          </p:grpSpPr>
          <p:sp>
            <p:nvSpPr>
              <p:cNvPr id="22" name="Freeform 25">
                <a:extLst>
                  <a:ext uri="{FF2B5EF4-FFF2-40B4-BE49-F238E27FC236}">
                    <a16:creationId xmlns:a16="http://schemas.microsoft.com/office/drawing/2014/main" xmlns="" id="{ECF14E30-210C-40DC-83E6-F31DCBDD6D20}"/>
                  </a:ext>
                </a:extLst>
              </p:cNvPr>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3" name="任意多边形 35">
                <a:extLst>
                  <a:ext uri="{FF2B5EF4-FFF2-40B4-BE49-F238E27FC236}">
                    <a16:creationId xmlns:a16="http://schemas.microsoft.com/office/drawing/2014/main" xmlns="" id="{7A7E18BF-FF08-46FA-80E2-C970A560C1D6}"/>
                  </a:ext>
                </a:extLst>
              </p:cNvPr>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w="9525">
                <a:noFill/>
                <a:miter lim="800000"/>
                <a:headEnd/>
                <a:tailEnd/>
              </a:ln>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cs typeface="+mn-ea"/>
                  <a:sym typeface="+mn-lt"/>
                </a:endParaRPr>
              </a:p>
            </p:txBody>
          </p:sp>
        </p:grpSp>
      </p:grpSp>
      <p:grpSp>
        <p:nvGrpSpPr>
          <p:cNvPr id="24" name="组合 23">
            <a:extLst>
              <a:ext uri="{FF2B5EF4-FFF2-40B4-BE49-F238E27FC236}">
                <a16:creationId xmlns:a16="http://schemas.microsoft.com/office/drawing/2014/main" xmlns="" id="{D28D75DC-1C83-4CE2-BF00-7E403F5F91B3}"/>
              </a:ext>
            </a:extLst>
          </p:cNvPr>
          <p:cNvGrpSpPr/>
          <p:nvPr/>
        </p:nvGrpSpPr>
        <p:grpSpPr>
          <a:xfrm>
            <a:off x="5495659" y="1780120"/>
            <a:ext cx="1980812" cy="1405796"/>
            <a:chOff x="5328219" y="2022167"/>
            <a:chExt cx="1980812" cy="1405796"/>
          </a:xfrm>
          <a:solidFill>
            <a:srgbClr val="FF99CC"/>
          </a:solidFill>
        </p:grpSpPr>
        <p:sp>
          <p:nvSpPr>
            <p:cNvPr id="25" name="Freeform 18">
              <a:extLst>
                <a:ext uri="{FF2B5EF4-FFF2-40B4-BE49-F238E27FC236}">
                  <a16:creationId xmlns:a16="http://schemas.microsoft.com/office/drawing/2014/main" xmlns="" id="{1066997B-22C2-4724-B36D-1E2A170A6E04}"/>
                </a:ext>
              </a:extLst>
            </p:cNvPr>
            <p:cNvSpPr>
              <a:spLocks/>
            </p:cNvSpPr>
            <p:nvPr/>
          </p:nvSpPr>
          <p:spPr bwMode="auto">
            <a:xfrm>
              <a:off x="5328219" y="2022167"/>
              <a:ext cx="1980812" cy="1405796"/>
            </a:xfrm>
            <a:custGeom>
              <a:avLst/>
              <a:gdLst>
                <a:gd name="T0" fmla="*/ 1 w 923"/>
                <a:gd name="T1" fmla="*/ 0 h 655"/>
                <a:gd name="T2" fmla="*/ 1 w 923"/>
                <a:gd name="T3" fmla="*/ 6 h 655"/>
                <a:gd name="T4" fmla="*/ 1 w 923"/>
                <a:gd name="T5" fmla="*/ 215 h 655"/>
                <a:gd name="T6" fmla="*/ 52 w 923"/>
                <a:gd name="T7" fmla="*/ 247 h 655"/>
                <a:gd name="T8" fmla="*/ 120 w 923"/>
                <a:gd name="T9" fmla="*/ 227 h 655"/>
                <a:gd name="T10" fmla="*/ 199 w 923"/>
                <a:gd name="T11" fmla="*/ 304 h 655"/>
                <a:gd name="T12" fmla="*/ 120 w 923"/>
                <a:gd name="T13" fmla="*/ 381 h 655"/>
                <a:gd name="T14" fmla="*/ 52 w 923"/>
                <a:gd name="T15" fmla="*/ 362 h 655"/>
                <a:gd name="T16" fmla="*/ 1 w 923"/>
                <a:gd name="T17" fmla="*/ 394 h 655"/>
                <a:gd name="T18" fmla="*/ 1 w 923"/>
                <a:gd name="T19" fmla="*/ 602 h 655"/>
                <a:gd name="T20" fmla="*/ 0 w 923"/>
                <a:gd name="T21" fmla="*/ 613 h 655"/>
                <a:gd name="T22" fmla="*/ 0 w 923"/>
                <a:gd name="T23" fmla="*/ 655 h 655"/>
                <a:gd name="T24" fmla="*/ 55 w 923"/>
                <a:gd name="T25" fmla="*/ 655 h 655"/>
                <a:gd name="T26" fmla="*/ 270 w 923"/>
                <a:gd name="T27" fmla="*/ 655 h 655"/>
                <a:gd name="T28" fmla="*/ 303 w 923"/>
                <a:gd name="T29" fmla="*/ 607 h 655"/>
                <a:gd name="T30" fmla="*/ 283 w 923"/>
                <a:gd name="T31" fmla="*/ 541 h 655"/>
                <a:gd name="T32" fmla="*/ 363 w 923"/>
                <a:gd name="T33" fmla="*/ 464 h 655"/>
                <a:gd name="T34" fmla="*/ 442 w 923"/>
                <a:gd name="T35" fmla="*/ 541 h 655"/>
                <a:gd name="T36" fmla="*/ 422 w 923"/>
                <a:gd name="T37" fmla="*/ 607 h 655"/>
                <a:gd name="T38" fmla="*/ 455 w 923"/>
                <a:gd name="T39" fmla="*/ 655 h 655"/>
                <a:gd name="T40" fmla="*/ 670 w 923"/>
                <a:gd name="T41" fmla="*/ 655 h 655"/>
                <a:gd name="T42" fmla="*/ 725 w 923"/>
                <a:gd name="T43" fmla="*/ 655 h 655"/>
                <a:gd name="T44" fmla="*/ 725 w 923"/>
                <a:gd name="T45" fmla="*/ 602 h 655"/>
                <a:gd name="T46" fmla="*/ 725 w 923"/>
                <a:gd name="T47" fmla="*/ 394 h 655"/>
                <a:gd name="T48" fmla="*/ 775 w 923"/>
                <a:gd name="T49" fmla="*/ 362 h 655"/>
                <a:gd name="T50" fmla="*/ 844 w 923"/>
                <a:gd name="T51" fmla="*/ 381 h 655"/>
                <a:gd name="T52" fmla="*/ 923 w 923"/>
                <a:gd name="T53" fmla="*/ 304 h 655"/>
                <a:gd name="T54" fmla="*/ 844 w 923"/>
                <a:gd name="T55" fmla="*/ 227 h 655"/>
                <a:gd name="T56" fmla="*/ 775 w 923"/>
                <a:gd name="T57" fmla="*/ 247 h 655"/>
                <a:gd name="T58" fmla="*/ 725 w 923"/>
                <a:gd name="T59" fmla="*/ 215 h 655"/>
                <a:gd name="T60" fmla="*/ 725 w 923"/>
                <a:gd name="T61" fmla="*/ 6 h 655"/>
                <a:gd name="T62" fmla="*/ 725 w 923"/>
                <a:gd name="T63" fmla="*/ 0 h 655"/>
                <a:gd name="T64" fmla="*/ 1 w 923"/>
                <a:gd name="T65"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3" h="655">
                  <a:moveTo>
                    <a:pt x="1" y="0"/>
                  </a:moveTo>
                  <a:cubicBezTo>
                    <a:pt x="1" y="2"/>
                    <a:pt x="1" y="4"/>
                    <a:pt x="1" y="6"/>
                  </a:cubicBezTo>
                  <a:cubicBezTo>
                    <a:pt x="1" y="215"/>
                    <a:pt x="1" y="215"/>
                    <a:pt x="1" y="215"/>
                  </a:cubicBezTo>
                  <a:cubicBezTo>
                    <a:pt x="1" y="244"/>
                    <a:pt x="24" y="258"/>
                    <a:pt x="52" y="247"/>
                  </a:cubicBezTo>
                  <a:cubicBezTo>
                    <a:pt x="52" y="247"/>
                    <a:pt x="97" y="227"/>
                    <a:pt x="120" y="227"/>
                  </a:cubicBezTo>
                  <a:cubicBezTo>
                    <a:pt x="163" y="227"/>
                    <a:pt x="199" y="262"/>
                    <a:pt x="199" y="304"/>
                  </a:cubicBezTo>
                  <a:cubicBezTo>
                    <a:pt x="199" y="347"/>
                    <a:pt x="163" y="381"/>
                    <a:pt x="120" y="381"/>
                  </a:cubicBezTo>
                  <a:cubicBezTo>
                    <a:pt x="97" y="381"/>
                    <a:pt x="52" y="362"/>
                    <a:pt x="52" y="362"/>
                  </a:cubicBezTo>
                  <a:cubicBezTo>
                    <a:pt x="24" y="350"/>
                    <a:pt x="1" y="364"/>
                    <a:pt x="1" y="394"/>
                  </a:cubicBezTo>
                  <a:cubicBezTo>
                    <a:pt x="1" y="602"/>
                    <a:pt x="1" y="602"/>
                    <a:pt x="1" y="602"/>
                  </a:cubicBezTo>
                  <a:cubicBezTo>
                    <a:pt x="1" y="606"/>
                    <a:pt x="1" y="610"/>
                    <a:pt x="0" y="613"/>
                  </a:cubicBezTo>
                  <a:cubicBezTo>
                    <a:pt x="0" y="655"/>
                    <a:pt x="0" y="655"/>
                    <a:pt x="0" y="655"/>
                  </a:cubicBezTo>
                  <a:cubicBezTo>
                    <a:pt x="55" y="655"/>
                    <a:pt x="55" y="655"/>
                    <a:pt x="55" y="655"/>
                  </a:cubicBezTo>
                  <a:cubicBezTo>
                    <a:pt x="270" y="655"/>
                    <a:pt x="270" y="655"/>
                    <a:pt x="270" y="655"/>
                  </a:cubicBezTo>
                  <a:cubicBezTo>
                    <a:pt x="300" y="655"/>
                    <a:pt x="315" y="633"/>
                    <a:pt x="303" y="607"/>
                  </a:cubicBezTo>
                  <a:cubicBezTo>
                    <a:pt x="303" y="607"/>
                    <a:pt x="283" y="563"/>
                    <a:pt x="283" y="541"/>
                  </a:cubicBezTo>
                  <a:cubicBezTo>
                    <a:pt x="283" y="498"/>
                    <a:pt x="319" y="464"/>
                    <a:pt x="363" y="464"/>
                  </a:cubicBezTo>
                  <a:cubicBezTo>
                    <a:pt x="406" y="464"/>
                    <a:pt x="442" y="498"/>
                    <a:pt x="442" y="541"/>
                  </a:cubicBezTo>
                  <a:cubicBezTo>
                    <a:pt x="442" y="563"/>
                    <a:pt x="422" y="607"/>
                    <a:pt x="422" y="607"/>
                  </a:cubicBezTo>
                  <a:cubicBezTo>
                    <a:pt x="410" y="633"/>
                    <a:pt x="425" y="655"/>
                    <a:pt x="455" y="655"/>
                  </a:cubicBezTo>
                  <a:cubicBezTo>
                    <a:pt x="670" y="655"/>
                    <a:pt x="670" y="655"/>
                    <a:pt x="670" y="655"/>
                  </a:cubicBezTo>
                  <a:cubicBezTo>
                    <a:pt x="725" y="655"/>
                    <a:pt x="725" y="655"/>
                    <a:pt x="725" y="655"/>
                  </a:cubicBezTo>
                  <a:cubicBezTo>
                    <a:pt x="725" y="602"/>
                    <a:pt x="725" y="602"/>
                    <a:pt x="725" y="602"/>
                  </a:cubicBezTo>
                  <a:cubicBezTo>
                    <a:pt x="725" y="394"/>
                    <a:pt x="725" y="394"/>
                    <a:pt x="725" y="394"/>
                  </a:cubicBezTo>
                  <a:cubicBezTo>
                    <a:pt x="725" y="364"/>
                    <a:pt x="748" y="350"/>
                    <a:pt x="775" y="362"/>
                  </a:cubicBezTo>
                  <a:cubicBezTo>
                    <a:pt x="775" y="362"/>
                    <a:pt x="821" y="381"/>
                    <a:pt x="844" y="381"/>
                  </a:cubicBezTo>
                  <a:cubicBezTo>
                    <a:pt x="887" y="381"/>
                    <a:pt x="923" y="347"/>
                    <a:pt x="923" y="304"/>
                  </a:cubicBezTo>
                  <a:cubicBezTo>
                    <a:pt x="923" y="262"/>
                    <a:pt x="887" y="227"/>
                    <a:pt x="844" y="227"/>
                  </a:cubicBezTo>
                  <a:cubicBezTo>
                    <a:pt x="821" y="227"/>
                    <a:pt x="775" y="247"/>
                    <a:pt x="775" y="247"/>
                  </a:cubicBezTo>
                  <a:cubicBezTo>
                    <a:pt x="748" y="258"/>
                    <a:pt x="725" y="244"/>
                    <a:pt x="725" y="215"/>
                  </a:cubicBezTo>
                  <a:cubicBezTo>
                    <a:pt x="725" y="6"/>
                    <a:pt x="725" y="6"/>
                    <a:pt x="725" y="6"/>
                  </a:cubicBezTo>
                  <a:cubicBezTo>
                    <a:pt x="725" y="0"/>
                    <a:pt x="725" y="0"/>
                    <a:pt x="725" y="0"/>
                  </a:cubicBezTo>
                  <a:lnTo>
                    <a:pt x="1" y="0"/>
                  </a:lnTo>
                  <a:close/>
                </a:path>
              </a:pathLst>
            </a:custGeom>
            <a:solidFill>
              <a:srgbClr val="FF7AA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26" name="组合 25">
              <a:extLst>
                <a:ext uri="{FF2B5EF4-FFF2-40B4-BE49-F238E27FC236}">
                  <a16:creationId xmlns:a16="http://schemas.microsoft.com/office/drawing/2014/main" xmlns="" id="{45BDDF45-5678-4303-ABA8-4B4461B5DCB8}"/>
                </a:ext>
              </a:extLst>
            </p:cNvPr>
            <p:cNvGrpSpPr/>
            <p:nvPr/>
          </p:nvGrpSpPr>
          <p:grpSpPr>
            <a:xfrm>
              <a:off x="6080188" y="2342161"/>
              <a:ext cx="461997" cy="389375"/>
              <a:chOff x="3526102" y="915987"/>
              <a:chExt cx="560236" cy="472172"/>
            </a:xfrm>
            <a:grpFill/>
          </p:grpSpPr>
          <p:sp>
            <p:nvSpPr>
              <p:cNvPr id="27" name="Freeform 5">
                <a:extLst>
                  <a:ext uri="{FF2B5EF4-FFF2-40B4-BE49-F238E27FC236}">
                    <a16:creationId xmlns:a16="http://schemas.microsoft.com/office/drawing/2014/main" xmlns="" id="{043F9739-1E62-42B9-A883-FB49C28008FF}"/>
                  </a:ext>
                </a:extLst>
              </p:cNvPr>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cs typeface="+mn-ea"/>
                  <a:sym typeface="+mn-lt"/>
                </a:endParaRPr>
              </a:p>
            </p:txBody>
          </p:sp>
          <p:sp>
            <p:nvSpPr>
              <p:cNvPr id="28" name="Freeform 6">
                <a:extLst>
                  <a:ext uri="{FF2B5EF4-FFF2-40B4-BE49-F238E27FC236}">
                    <a16:creationId xmlns:a16="http://schemas.microsoft.com/office/drawing/2014/main" xmlns="" id="{DA121A6B-8494-4E7E-9ABD-6135E050DF73}"/>
                  </a:ext>
                </a:extLst>
              </p:cNvPr>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9" name="Oval 7">
                <a:extLst>
                  <a:ext uri="{FF2B5EF4-FFF2-40B4-BE49-F238E27FC236}">
                    <a16:creationId xmlns:a16="http://schemas.microsoft.com/office/drawing/2014/main" xmlns="" id="{39D1A019-EF09-4713-B730-7D0F76B9C698}"/>
                  </a:ext>
                </a:extLst>
              </p:cNvPr>
              <p:cNvSpPr>
                <a:spLocks noChangeArrowheads="1"/>
              </p:cNvSpPr>
              <p:nvPr/>
            </p:nvSpPr>
            <p:spPr bwMode="auto">
              <a:xfrm>
                <a:off x="3586685" y="1317583"/>
                <a:ext cx="71201" cy="70576"/>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0" name="Oval 8">
                <a:extLst>
                  <a:ext uri="{FF2B5EF4-FFF2-40B4-BE49-F238E27FC236}">
                    <a16:creationId xmlns:a16="http://schemas.microsoft.com/office/drawing/2014/main" xmlns="" id="{086B5008-E6BD-49B0-A8CE-BD58BAE88AD3}"/>
                  </a:ext>
                </a:extLst>
              </p:cNvPr>
              <p:cNvSpPr>
                <a:spLocks noChangeArrowheads="1"/>
              </p:cNvSpPr>
              <p:nvPr/>
            </p:nvSpPr>
            <p:spPr bwMode="auto">
              <a:xfrm>
                <a:off x="3772805" y="1317583"/>
                <a:ext cx="71201" cy="70576"/>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sp>
        <p:nvSpPr>
          <p:cNvPr id="31" name="TextBox 42">
            <a:extLst>
              <a:ext uri="{FF2B5EF4-FFF2-40B4-BE49-F238E27FC236}">
                <a16:creationId xmlns:a16="http://schemas.microsoft.com/office/drawing/2014/main" xmlns="" id="{59CFACC2-290B-4613-8C47-0B2B5EA166BF}"/>
              </a:ext>
            </a:extLst>
          </p:cNvPr>
          <p:cNvSpPr txBox="1"/>
          <p:nvPr/>
        </p:nvSpPr>
        <p:spPr>
          <a:xfrm>
            <a:off x="9202473" y="2169339"/>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altLang="zh-CN" b="1" dirty="0">
              <a:cs typeface="+mn-ea"/>
              <a:sym typeface="+mn-lt"/>
            </a:endParaRPr>
          </a:p>
        </p:txBody>
      </p:sp>
      <p:sp>
        <p:nvSpPr>
          <p:cNvPr id="32" name="Rectangle 43">
            <a:extLst>
              <a:ext uri="{FF2B5EF4-FFF2-40B4-BE49-F238E27FC236}">
                <a16:creationId xmlns:a16="http://schemas.microsoft.com/office/drawing/2014/main" xmlns="" id="{9410DC7E-34B0-48C2-8FCE-F34228BC77D6}"/>
              </a:ext>
            </a:extLst>
          </p:cNvPr>
          <p:cNvSpPr/>
          <p:nvPr/>
        </p:nvSpPr>
        <p:spPr>
          <a:xfrm>
            <a:off x="9202471" y="2526177"/>
            <a:ext cx="2629403" cy="600164"/>
          </a:xfrm>
          <a:prstGeom prst="rect">
            <a:avLst/>
          </a:prstGeom>
        </p:spPr>
        <p:txBody>
          <a:bodyPr wrap="square">
            <a:spAutoFit/>
          </a:bodyPr>
          <a:lstStyle/>
          <a:p>
            <a:pPr>
              <a:lnSpc>
                <a:spcPct val="150000"/>
              </a:lnSpc>
            </a:pPr>
            <a:r>
              <a:rPr lang="zh-CN" altLang="en-US" sz="1100" dirty="0">
                <a:solidFill>
                  <a:srgbClr val="2D2A19"/>
                </a:solidFill>
                <a:cs typeface="+mn-ea"/>
                <a:sym typeface="+mn-lt"/>
              </a:rPr>
              <a:t>单击此处添加文本单击此处添加文本单击此处添加文本单击此处添加文本</a:t>
            </a:r>
          </a:p>
        </p:txBody>
      </p:sp>
      <p:sp>
        <p:nvSpPr>
          <p:cNvPr id="33" name="TextBox 45">
            <a:extLst>
              <a:ext uri="{FF2B5EF4-FFF2-40B4-BE49-F238E27FC236}">
                <a16:creationId xmlns:a16="http://schemas.microsoft.com/office/drawing/2014/main" xmlns="" id="{388176BC-E1AD-40F2-A379-859D55845ED9}"/>
              </a:ext>
            </a:extLst>
          </p:cNvPr>
          <p:cNvSpPr txBox="1"/>
          <p:nvPr/>
        </p:nvSpPr>
        <p:spPr>
          <a:xfrm>
            <a:off x="9275548" y="4641209"/>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altLang="zh-CN" b="1" dirty="0">
              <a:cs typeface="+mn-ea"/>
              <a:sym typeface="+mn-lt"/>
            </a:endParaRPr>
          </a:p>
        </p:txBody>
      </p:sp>
      <p:sp>
        <p:nvSpPr>
          <p:cNvPr id="34" name="Rectangle 46">
            <a:extLst>
              <a:ext uri="{FF2B5EF4-FFF2-40B4-BE49-F238E27FC236}">
                <a16:creationId xmlns:a16="http://schemas.microsoft.com/office/drawing/2014/main" xmlns="" id="{35CCFB72-31F2-43BF-B360-617B37F3E20E}"/>
              </a:ext>
            </a:extLst>
          </p:cNvPr>
          <p:cNvSpPr/>
          <p:nvPr/>
        </p:nvSpPr>
        <p:spPr>
          <a:xfrm>
            <a:off x="9275545" y="4998047"/>
            <a:ext cx="2629403" cy="600164"/>
          </a:xfrm>
          <a:prstGeom prst="rect">
            <a:avLst/>
          </a:prstGeom>
        </p:spPr>
        <p:txBody>
          <a:bodyPr wrap="square">
            <a:spAutoFit/>
          </a:bodyPr>
          <a:lstStyle/>
          <a:p>
            <a:pPr>
              <a:lnSpc>
                <a:spcPct val="150000"/>
              </a:lnSpc>
            </a:pPr>
            <a:r>
              <a:rPr lang="zh-CN" altLang="en-US" sz="1100" dirty="0">
                <a:solidFill>
                  <a:srgbClr val="2D2A19"/>
                </a:solidFill>
                <a:cs typeface="+mn-ea"/>
                <a:sym typeface="+mn-lt"/>
              </a:rPr>
              <a:t>单击此处添加文本单击此处添加文本单击此处添加文本单击此处添加文本</a:t>
            </a:r>
          </a:p>
        </p:txBody>
      </p:sp>
      <p:sp>
        <p:nvSpPr>
          <p:cNvPr id="35" name="TextBox 48">
            <a:extLst>
              <a:ext uri="{FF2B5EF4-FFF2-40B4-BE49-F238E27FC236}">
                <a16:creationId xmlns:a16="http://schemas.microsoft.com/office/drawing/2014/main" xmlns="" id="{E9DE414B-E187-411A-8E83-A352962E1FC4}"/>
              </a:ext>
            </a:extLst>
          </p:cNvPr>
          <p:cNvSpPr txBox="1"/>
          <p:nvPr/>
        </p:nvSpPr>
        <p:spPr>
          <a:xfrm>
            <a:off x="1509322" y="2294758"/>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b="1" dirty="0">
              <a:cs typeface="+mn-ea"/>
              <a:sym typeface="+mn-lt"/>
            </a:endParaRPr>
          </a:p>
        </p:txBody>
      </p:sp>
      <p:sp>
        <p:nvSpPr>
          <p:cNvPr id="36" name="Rectangle 49">
            <a:extLst>
              <a:ext uri="{FF2B5EF4-FFF2-40B4-BE49-F238E27FC236}">
                <a16:creationId xmlns:a16="http://schemas.microsoft.com/office/drawing/2014/main" xmlns="" id="{67570BE6-10B6-4626-8619-C63618BDF43E}"/>
              </a:ext>
            </a:extLst>
          </p:cNvPr>
          <p:cNvSpPr/>
          <p:nvPr/>
        </p:nvSpPr>
        <p:spPr>
          <a:xfrm>
            <a:off x="764475" y="2651597"/>
            <a:ext cx="2776172" cy="923330"/>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a:p>
            <a:pPr>
              <a:lnSpc>
                <a:spcPct val="150000"/>
              </a:lnSpc>
            </a:pPr>
            <a:endParaRPr lang="zh-CN" altLang="en-US" sz="1200" dirty="0">
              <a:solidFill>
                <a:srgbClr val="2D2A19"/>
              </a:solidFill>
              <a:cs typeface="+mn-ea"/>
              <a:sym typeface="+mn-lt"/>
            </a:endParaRPr>
          </a:p>
        </p:txBody>
      </p:sp>
      <p:sp>
        <p:nvSpPr>
          <p:cNvPr id="37" name="TextBox 51">
            <a:extLst>
              <a:ext uri="{FF2B5EF4-FFF2-40B4-BE49-F238E27FC236}">
                <a16:creationId xmlns:a16="http://schemas.microsoft.com/office/drawing/2014/main" xmlns="" id="{F62AA0F8-F658-441C-90AE-E9526A6685E4}"/>
              </a:ext>
            </a:extLst>
          </p:cNvPr>
          <p:cNvSpPr txBox="1"/>
          <p:nvPr/>
        </p:nvSpPr>
        <p:spPr>
          <a:xfrm>
            <a:off x="1379249" y="4593450"/>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altLang="zh-CN" b="1" dirty="0">
              <a:cs typeface="+mn-ea"/>
              <a:sym typeface="+mn-lt"/>
            </a:endParaRPr>
          </a:p>
        </p:txBody>
      </p:sp>
      <p:sp>
        <p:nvSpPr>
          <p:cNvPr id="38" name="Rectangle 52">
            <a:extLst>
              <a:ext uri="{FF2B5EF4-FFF2-40B4-BE49-F238E27FC236}">
                <a16:creationId xmlns:a16="http://schemas.microsoft.com/office/drawing/2014/main" xmlns="" id="{B248585D-6725-45CD-9E6E-C8676B0AACE0}"/>
              </a:ext>
            </a:extLst>
          </p:cNvPr>
          <p:cNvSpPr/>
          <p:nvPr/>
        </p:nvSpPr>
        <p:spPr>
          <a:xfrm>
            <a:off x="660227" y="4854818"/>
            <a:ext cx="2776172" cy="646331"/>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143958610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nodeType="afterEffect" p14:presetBounceEnd="60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60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8" fill="hold" nodeType="withEffect" p14:presetBounceEnd="60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60000">
                                          <p:cBhvr additive="base">
                                            <p:cTn id="15" dur="10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60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0000">
                                          <p:cBhvr additive="base">
                                            <p:cTn id="19" dur="1000" fill="hold"/>
                                            <p:tgtEl>
                                              <p:spTgt spid="19"/>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60000">
                                          <p:cBhvr additive="base">
                                            <p:cTn id="23"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1" grpId="0"/>
          <p:bldP spid="32" grpId="0"/>
          <p:bldP spid="33"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ppt_x"/>
                                              </p:val>
                                            </p:tav>
                                            <p:tav tm="100000">
                                              <p:val>
                                                <p:strVal val="#ppt_x"/>
                                              </p:val>
                                            </p:tav>
                                          </p:tavLst>
                                        </p:anim>
                                        <p:anim calcmode="lin" valueType="num">
                                          <p:cBhvr additive="base">
                                            <p:cTn id="20" dur="10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1+#ppt_w/2"/>
                                              </p:val>
                                            </p:tav>
                                            <p:tav tm="100000">
                                              <p:val>
                                                <p:strVal val="#ppt_x"/>
                                              </p:val>
                                            </p:tav>
                                          </p:tavLst>
                                        </p:anim>
                                        <p:anim calcmode="lin" valueType="num">
                                          <p:cBhvr additive="base">
                                            <p:cTn id="24" dur="10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1" grpId="0"/>
          <p:bldP spid="32" grpId="0"/>
          <p:bldP spid="33" grpId="0"/>
          <p:bldP spid="34" grpId="0"/>
          <p:bldP spid="35" grpId="0"/>
          <p:bldP spid="36" grpId="0"/>
          <p:bldP spid="37" grpId="0"/>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a:extLst>
              <a:ext uri="{FF2B5EF4-FFF2-40B4-BE49-F238E27FC236}">
                <a16:creationId xmlns:a16="http://schemas.microsoft.com/office/drawing/2014/main" xmlns="" id="{7E7FCC78-BEB9-43CD-A22F-3EF3F4D7251D}"/>
              </a:ext>
            </a:extLst>
          </p:cNvPr>
          <p:cNvSpPr/>
          <p:nvPr/>
        </p:nvSpPr>
        <p:spPr>
          <a:xfrm rot="20052101">
            <a:off x="3424231" y="1164632"/>
            <a:ext cx="4744279" cy="3366052"/>
          </a:xfrm>
          <a:prstGeom prst="triangl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43909E20-E871-425A-8401-AEB06EA17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7251" y="1062012"/>
            <a:ext cx="4598239" cy="4733979"/>
          </a:xfrm>
          <a:prstGeom prst="rect">
            <a:avLst/>
          </a:prstGeom>
        </p:spPr>
      </p:pic>
      <p:sp>
        <p:nvSpPr>
          <p:cNvPr id="5" name="文本框 4">
            <a:extLst>
              <a:ext uri="{FF2B5EF4-FFF2-40B4-BE49-F238E27FC236}">
                <a16:creationId xmlns:a16="http://schemas.microsoft.com/office/drawing/2014/main" xmlns="" id="{D08B298A-7987-4E00-A631-511AE1397432}"/>
              </a:ext>
            </a:extLst>
          </p:cNvPr>
          <p:cNvSpPr txBox="1"/>
          <p:nvPr/>
        </p:nvSpPr>
        <p:spPr>
          <a:xfrm>
            <a:off x="5413117" y="2663689"/>
            <a:ext cx="1318987" cy="1323439"/>
          </a:xfrm>
          <a:prstGeom prst="rect">
            <a:avLst/>
          </a:prstGeom>
          <a:noFill/>
        </p:spPr>
        <p:txBody>
          <a:bodyPr wrap="square" rtlCol="0">
            <a:spAutoFit/>
          </a:bodyPr>
          <a:lstStyle/>
          <a:p>
            <a:pPr algn="dist"/>
            <a:r>
              <a:rPr lang="en-US" altLang="zh-CN" sz="8000" b="1" dirty="0">
                <a:cs typeface="+mn-ea"/>
                <a:sym typeface="+mn-lt"/>
              </a:rPr>
              <a:t>04</a:t>
            </a:r>
            <a:endParaRPr lang="zh-CN" altLang="en-US" sz="8000" b="1" dirty="0">
              <a:cs typeface="+mn-ea"/>
              <a:sym typeface="+mn-lt"/>
            </a:endParaRPr>
          </a:p>
        </p:txBody>
      </p:sp>
      <p:sp>
        <p:nvSpPr>
          <p:cNvPr id="6" name="文本框 5">
            <a:extLst>
              <a:ext uri="{FF2B5EF4-FFF2-40B4-BE49-F238E27FC236}">
                <a16:creationId xmlns:a16="http://schemas.microsoft.com/office/drawing/2014/main" xmlns="" id="{8C3B507B-A8AE-43FA-BC22-4A373042D5A3}"/>
              </a:ext>
            </a:extLst>
          </p:cNvPr>
          <p:cNvSpPr txBox="1"/>
          <p:nvPr/>
        </p:nvSpPr>
        <p:spPr>
          <a:xfrm>
            <a:off x="4733149" y="5406900"/>
            <a:ext cx="2678923" cy="461665"/>
          </a:xfrm>
          <a:prstGeom prst="rect">
            <a:avLst/>
          </a:prstGeom>
          <a:noFill/>
        </p:spPr>
        <p:txBody>
          <a:bodyPr wrap="square" rtlCol="0">
            <a:spAutoFit/>
          </a:bodyPr>
          <a:lstStyle/>
          <a:p>
            <a:r>
              <a:rPr lang="zh-CN" altLang="en-US" sz="2400" dirty="0">
                <a:cs typeface="+mn-ea"/>
                <a:sym typeface="+mn-lt"/>
              </a:rPr>
              <a:t>单击此处添加标题</a:t>
            </a:r>
          </a:p>
        </p:txBody>
      </p:sp>
    </p:spTree>
    <p:extLst>
      <p:ext uri="{BB962C8B-B14F-4D97-AF65-F5344CB8AC3E}">
        <p14:creationId xmlns:p14="http://schemas.microsoft.com/office/powerpoint/2010/main" val="11022950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Group 4">
            <a:extLst>
              <a:ext uri="{FF2B5EF4-FFF2-40B4-BE49-F238E27FC236}">
                <a16:creationId xmlns:a16="http://schemas.microsoft.com/office/drawing/2014/main" xmlns="" id="{E7A5F65E-6EFA-491A-8FB0-E452E510BFE0}"/>
              </a:ext>
            </a:extLst>
          </p:cNvPr>
          <p:cNvGrpSpPr>
            <a:grpSpLocks noChangeAspect="1"/>
          </p:cNvGrpSpPr>
          <p:nvPr/>
        </p:nvGrpSpPr>
        <p:grpSpPr bwMode="auto">
          <a:xfrm>
            <a:off x="4462274" y="1987658"/>
            <a:ext cx="3267453" cy="3267453"/>
            <a:chOff x="242" y="194"/>
            <a:chExt cx="2415" cy="2415"/>
          </a:xfrm>
        </p:grpSpPr>
        <p:sp>
          <p:nvSpPr>
            <p:cNvPr id="7" name="Freeform 5">
              <a:extLst>
                <a:ext uri="{FF2B5EF4-FFF2-40B4-BE49-F238E27FC236}">
                  <a16:creationId xmlns:a16="http://schemas.microsoft.com/office/drawing/2014/main" xmlns="" id="{D8B96FBB-AEA2-44BC-A4BC-5344D0E04F53}"/>
                </a:ext>
              </a:extLst>
            </p:cNvPr>
            <p:cNvSpPr>
              <a:spLocks/>
            </p:cNvSpPr>
            <p:nvPr/>
          </p:nvSpPr>
          <p:spPr bwMode="auto">
            <a:xfrm>
              <a:off x="1486" y="194"/>
              <a:ext cx="1171" cy="1171"/>
            </a:xfrm>
            <a:custGeom>
              <a:avLst/>
              <a:gdLst>
                <a:gd name="T0" fmla="*/ 247 w 494"/>
                <a:gd name="T1" fmla="*/ 0 h 494"/>
                <a:gd name="T2" fmla="*/ 494 w 494"/>
                <a:gd name="T3" fmla="*/ 0 h 494"/>
                <a:gd name="T4" fmla="*/ 494 w 494"/>
                <a:gd name="T5" fmla="*/ 247 h 494"/>
                <a:gd name="T6" fmla="*/ 247 w 494"/>
                <a:gd name="T7" fmla="*/ 494 h 494"/>
                <a:gd name="T8" fmla="*/ 0 w 494"/>
                <a:gd name="T9" fmla="*/ 494 h 494"/>
                <a:gd name="T10" fmla="*/ 0 w 494"/>
                <a:gd name="T11" fmla="*/ 247 h 494"/>
                <a:gd name="T12" fmla="*/ 247 w 494"/>
                <a:gd name="T13" fmla="*/ 0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247" y="0"/>
                  </a:moveTo>
                  <a:cubicBezTo>
                    <a:pt x="494" y="0"/>
                    <a:pt x="494" y="0"/>
                    <a:pt x="494" y="0"/>
                  </a:cubicBezTo>
                  <a:cubicBezTo>
                    <a:pt x="494" y="247"/>
                    <a:pt x="494" y="247"/>
                    <a:pt x="494" y="247"/>
                  </a:cubicBezTo>
                  <a:cubicBezTo>
                    <a:pt x="494" y="247"/>
                    <a:pt x="494" y="494"/>
                    <a:pt x="247" y="494"/>
                  </a:cubicBezTo>
                  <a:cubicBezTo>
                    <a:pt x="0" y="494"/>
                    <a:pt x="0" y="494"/>
                    <a:pt x="0" y="494"/>
                  </a:cubicBezTo>
                  <a:cubicBezTo>
                    <a:pt x="0" y="247"/>
                    <a:pt x="0" y="247"/>
                    <a:pt x="0" y="247"/>
                  </a:cubicBezTo>
                  <a:cubicBezTo>
                    <a:pt x="0" y="247"/>
                    <a:pt x="0" y="0"/>
                    <a:pt x="2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Freeform 6">
              <a:extLst>
                <a:ext uri="{FF2B5EF4-FFF2-40B4-BE49-F238E27FC236}">
                  <a16:creationId xmlns:a16="http://schemas.microsoft.com/office/drawing/2014/main" xmlns="" id="{4BD16F5E-A177-435C-8803-4D82A38460B0}"/>
                </a:ext>
              </a:extLst>
            </p:cNvPr>
            <p:cNvSpPr>
              <a:spLocks/>
            </p:cNvSpPr>
            <p:nvPr/>
          </p:nvSpPr>
          <p:spPr bwMode="auto">
            <a:xfrm>
              <a:off x="242" y="194"/>
              <a:ext cx="1171" cy="1171"/>
            </a:xfrm>
            <a:custGeom>
              <a:avLst/>
              <a:gdLst>
                <a:gd name="T0" fmla="*/ 0 w 494"/>
                <a:gd name="T1" fmla="*/ 247 h 494"/>
                <a:gd name="T2" fmla="*/ 0 w 494"/>
                <a:gd name="T3" fmla="*/ 0 h 494"/>
                <a:gd name="T4" fmla="*/ 247 w 494"/>
                <a:gd name="T5" fmla="*/ 0 h 494"/>
                <a:gd name="T6" fmla="*/ 494 w 494"/>
                <a:gd name="T7" fmla="*/ 247 h 494"/>
                <a:gd name="T8" fmla="*/ 494 w 494"/>
                <a:gd name="T9" fmla="*/ 494 h 494"/>
                <a:gd name="T10" fmla="*/ 247 w 494"/>
                <a:gd name="T11" fmla="*/ 494 h 494"/>
                <a:gd name="T12" fmla="*/ 0 w 494"/>
                <a:gd name="T13" fmla="*/ 247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0" y="247"/>
                  </a:moveTo>
                  <a:cubicBezTo>
                    <a:pt x="0" y="0"/>
                    <a:pt x="0" y="0"/>
                    <a:pt x="0" y="0"/>
                  </a:cubicBezTo>
                  <a:cubicBezTo>
                    <a:pt x="247" y="0"/>
                    <a:pt x="247" y="0"/>
                    <a:pt x="247" y="0"/>
                  </a:cubicBezTo>
                  <a:cubicBezTo>
                    <a:pt x="247" y="0"/>
                    <a:pt x="494" y="0"/>
                    <a:pt x="494" y="247"/>
                  </a:cubicBezTo>
                  <a:cubicBezTo>
                    <a:pt x="494" y="494"/>
                    <a:pt x="494" y="494"/>
                    <a:pt x="494" y="494"/>
                  </a:cubicBezTo>
                  <a:cubicBezTo>
                    <a:pt x="247" y="494"/>
                    <a:pt x="247" y="494"/>
                    <a:pt x="247" y="494"/>
                  </a:cubicBezTo>
                  <a:cubicBezTo>
                    <a:pt x="247" y="494"/>
                    <a:pt x="0" y="494"/>
                    <a:pt x="0" y="2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 name="Freeform 7">
              <a:extLst>
                <a:ext uri="{FF2B5EF4-FFF2-40B4-BE49-F238E27FC236}">
                  <a16:creationId xmlns:a16="http://schemas.microsoft.com/office/drawing/2014/main" xmlns="" id="{5A1BECF5-9CAF-40E3-B60E-2C599093BE6A}"/>
                </a:ext>
              </a:extLst>
            </p:cNvPr>
            <p:cNvSpPr>
              <a:spLocks/>
            </p:cNvSpPr>
            <p:nvPr/>
          </p:nvSpPr>
          <p:spPr bwMode="auto">
            <a:xfrm>
              <a:off x="1486" y="1438"/>
              <a:ext cx="1171" cy="1171"/>
            </a:xfrm>
            <a:custGeom>
              <a:avLst/>
              <a:gdLst>
                <a:gd name="T0" fmla="*/ 247 w 494"/>
                <a:gd name="T1" fmla="*/ 494 h 494"/>
                <a:gd name="T2" fmla="*/ 494 w 494"/>
                <a:gd name="T3" fmla="*/ 494 h 494"/>
                <a:gd name="T4" fmla="*/ 494 w 494"/>
                <a:gd name="T5" fmla="*/ 247 h 494"/>
                <a:gd name="T6" fmla="*/ 247 w 494"/>
                <a:gd name="T7" fmla="*/ 0 h 494"/>
                <a:gd name="T8" fmla="*/ 0 w 494"/>
                <a:gd name="T9" fmla="*/ 0 h 494"/>
                <a:gd name="T10" fmla="*/ 0 w 494"/>
                <a:gd name="T11" fmla="*/ 247 h 494"/>
                <a:gd name="T12" fmla="*/ 247 w 494"/>
                <a:gd name="T13" fmla="*/ 494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247" y="494"/>
                  </a:moveTo>
                  <a:cubicBezTo>
                    <a:pt x="494" y="494"/>
                    <a:pt x="494" y="494"/>
                    <a:pt x="494" y="494"/>
                  </a:cubicBezTo>
                  <a:cubicBezTo>
                    <a:pt x="494" y="247"/>
                    <a:pt x="494" y="247"/>
                    <a:pt x="494" y="247"/>
                  </a:cubicBezTo>
                  <a:cubicBezTo>
                    <a:pt x="494" y="247"/>
                    <a:pt x="494" y="0"/>
                    <a:pt x="247" y="0"/>
                  </a:cubicBezTo>
                  <a:cubicBezTo>
                    <a:pt x="0" y="0"/>
                    <a:pt x="0" y="0"/>
                    <a:pt x="0" y="0"/>
                  </a:cubicBezTo>
                  <a:cubicBezTo>
                    <a:pt x="0" y="247"/>
                    <a:pt x="0" y="247"/>
                    <a:pt x="0" y="247"/>
                  </a:cubicBezTo>
                  <a:cubicBezTo>
                    <a:pt x="0" y="247"/>
                    <a:pt x="0" y="494"/>
                    <a:pt x="247" y="4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0" name="Freeform 8">
              <a:extLst>
                <a:ext uri="{FF2B5EF4-FFF2-40B4-BE49-F238E27FC236}">
                  <a16:creationId xmlns:a16="http://schemas.microsoft.com/office/drawing/2014/main" xmlns="" id="{45BBD420-C8B6-40BD-A2CD-E87A8710E0AF}"/>
                </a:ext>
              </a:extLst>
            </p:cNvPr>
            <p:cNvSpPr>
              <a:spLocks/>
            </p:cNvSpPr>
            <p:nvPr/>
          </p:nvSpPr>
          <p:spPr bwMode="auto">
            <a:xfrm>
              <a:off x="242" y="1438"/>
              <a:ext cx="1171" cy="1171"/>
            </a:xfrm>
            <a:custGeom>
              <a:avLst/>
              <a:gdLst>
                <a:gd name="T0" fmla="*/ 0 w 494"/>
                <a:gd name="T1" fmla="*/ 247 h 494"/>
                <a:gd name="T2" fmla="*/ 0 w 494"/>
                <a:gd name="T3" fmla="*/ 494 h 494"/>
                <a:gd name="T4" fmla="*/ 247 w 494"/>
                <a:gd name="T5" fmla="*/ 494 h 494"/>
                <a:gd name="T6" fmla="*/ 494 w 494"/>
                <a:gd name="T7" fmla="*/ 247 h 494"/>
                <a:gd name="T8" fmla="*/ 494 w 494"/>
                <a:gd name="T9" fmla="*/ 0 h 494"/>
                <a:gd name="T10" fmla="*/ 247 w 494"/>
                <a:gd name="T11" fmla="*/ 0 h 494"/>
                <a:gd name="T12" fmla="*/ 0 w 494"/>
                <a:gd name="T13" fmla="*/ 247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0" y="247"/>
                  </a:moveTo>
                  <a:cubicBezTo>
                    <a:pt x="0" y="494"/>
                    <a:pt x="0" y="494"/>
                    <a:pt x="0" y="494"/>
                  </a:cubicBezTo>
                  <a:cubicBezTo>
                    <a:pt x="247" y="494"/>
                    <a:pt x="247" y="494"/>
                    <a:pt x="247" y="494"/>
                  </a:cubicBezTo>
                  <a:cubicBezTo>
                    <a:pt x="247" y="494"/>
                    <a:pt x="494" y="494"/>
                    <a:pt x="494" y="247"/>
                  </a:cubicBezTo>
                  <a:cubicBezTo>
                    <a:pt x="494" y="0"/>
                    <a:pt x="494" y="0"/>
                    <a:pt x="494" y="0"/>
                  </a:cubicBezTo>
                  <a:cubicBezTo>
                    <a:pt x="247" y="0"/>
                    <a:pt x="247" y="0"/>
                    <a:pt x="247" y="0"/>
                  </a:cubicBezTo>
                  <a:cubicBezTo>
                    <a:pt x="247" y="0"/>
                    <a:pt x="0" y="0"/>
                    <a:pt x="0" y="2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1" name="Freeform 9">
              <a:extLst>
                <a:ext uri="{FF2B5EF4-FFF2-40B4-BE49-F238E27FC236}">
                  <a16:creationId xmlns:a16="http://schemas.microsoft.com/office/drawing/2014/main" xmlns="" id="{6980EFD9-2B8F-4E66-B3CF-9AA2D1406EC6}"/>
                </a:ext>
              </a:extLst>
            </p:cNvPr>
            <p:cNvSpPr>
              <a:spLocks/>
            </p:cNvSpPr>
            <p:nvPr/>
          </p:nvSpPr>
          <p:spPr bwMode="auto">
            <a:xfrm>
              <a:off x="1527" y="235"/>
              <a:ext cx="1090" cy="1090"/>
            </a:xfrm>
            <a:custGeom>
              <a:avLst/>
              <a:gdLst>
                <a:gd name="T0" fmla="*/ 230 w 460"/>
                <a:gd name="T1" fmla="*/ 460 h 460"/>
                <a:gd name="T2" fmla="*/ 431 w 460"/>
                <a:gd name="T3" fmla="*/ 346 h 460"/>
                <a:gd name="T4" fmla="*/ 460 w 460"/>
                <a:gd name="T5" fmla="*/ 230 h 460"/>
                <a:gd name="T6" fmla="*/ 460 w 460"/>
                <a:gd name="T7" fmla="*/ 0 h 460"/>
                <a:gd name="T8" fmla="*/ 230 w 460"/>
                <a:gd name="T9" fmla="*/ 0 h 460"/>
                <a:gd name="T10" fmla="*/ 29 w 460"/>
                <a:gd name="T11" fmla="*/ 114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325" y="460"/>
                    <a:pt x="393" y="421"/>
                    <a:pt x="431" y="346"/>
                  </a:cubicBezTo>
                  <a:cubicBezTo>
                    <a:pt x="459" y="288"/>
                    <a:pt x="460" y="230"/>
                    <a:pt x="460" y="230"/>
                  </a:cubicBezTo>
                  <a:cubicBezTo>
                    <a:pt x="460" y="0"/>
                    <a:pt x="460" y="0"/>
                    <a:pt x="460" y="0"/>
                  </a:cubicBezTo>
                  <a:cubicBezTo>
                    <a:pt x="230" y="0"/>
                    <a:pt x="230" y="0"/>
                    <a:pt x="230" y="0"/>
                  </a:cubicBezTo>
                  <a:cubicBezTo>
                    <a:pt x="134" y="0"/>
                    <a:pt x="67" y="38"/>
                    <a:pt x="29" y="114"/>
                  </a:cubicBezTo>
                  <a:cubicBezTo>
                    <a:pt x="0" y="171"/>
                    <a:pt x="0" y="229"/>
                    <a:pt x="0" y="230"/>
                  </a:cubicBezTo>
                  <a:cubicBezTo>
                    <a:pt x="0" y="460"/>
                    <a:pt x="0" y="460"/>
                    <a:pt x="0" y="460"/>
                  </a:cubicBezTo>
                  <a:lnTo>
                    <a:pt x="230" y="46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2" name="Freeform 10">
              <a:extLst>
                <a:ext uri="{FF2B5EF4-FFF2-40B4-BE49-F238E27FC236}">
                  <a16:creationId xmlns:a16="http://schemas.microsoft.com/office/drawing/2014/main" xmlns="" id="{DC53BF15-9771-44A7-8E82-246C35D2C586}"/>
                </a:ext>
              </a:extLst>
            </p:cNvPr>
            <p:cNvSpPr>
              <a:spLocks/>
            </p:cNvSpPr>
            <p:nvPr/>
          </p:nvSpPr>
          <p:spPr bwMode="auto">
            <a:xfrm>
              <a:off x="283" y="235"/>
              <a:ext cx="1090" cy="1090"/>
            </a:xfrm>
            <a:custGeom>
              <a:avLst/>
              <a:gdLst>
                <a:gd name="T0" fmla="*/ 460 w 460"/>
                <a:gd name="T1" fmla="*/ 460 h 460"/>
                <a:gd name="T2" fmla="*/ 460 w 460"/>
                <a:gd name="T3" fmla="*/ 230 h 460"/>
                <a:gd name="T4" fmla="*/ 346 w 460"/>
                <a:gd name="T5" fmla="*/ 29 h 460"/>
                <a:gd name="T6" fmla="*/ 230 w 460"/>
                <a:gd name="T7" fmla="*/ 0 h 460"/>
                <a:gd name="T8" fmla="*/ 0 w 460"/>
                <a:gd name="T9" fmla="*/ 0 h 460"/>
                <a:gd name="T10" fmla="*/ 0 w 460"/>
                <a:gd name="T11" fmla="*/ 230 h 460"/>
                <a:gd name="T12" fmla="*/ 114 w 460"/>
                <a:gd name="T13" fmla="*/ 431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134"/>
                    <a:pt x="421" y="67"/>
                    <a:pt x="346" y="29"/>
                  </a:cubicBezTo>
                  <a:cubicBezTo>
                    <a:pt x="288" y="0"/>
                    <a:pt x="230" y="0"/>
                    <a:pt x="230" y="0"/>
                  </a:cubicBezTo>
                  <a:cubicBezTo>
                    <a:pt x="0" y="0"/>
                    <a:pt x="0" y="0"/>
                    <a:pt x="0" y="0"/>
                  </a:cubicBezTo>
                  <a:cubicBezTo>
                    <a:pt x="0" y="230"/>
                    <a:pt x="0" y="230"/>
                    <a:pt x="0" y="230"/>
                  </a:cubicBezTo>
                  <a:cubicBezTo>
                    <a:pt x="0" y="325"/>
                    <a:pt x="38" y="393"/>
                    <a:pt x="114" y="431"/>
                  </a:cubicBezTo>
                  <a:cubicBezTo>
                    <a:pt x="171" y="459"/>
                    <a:pt x="229" y="460"/>
                    <a:pt x="230" y="460"/>
                  </a:cubicBezTo>
                  <a:lnTo>
                    <a:pt x="460" y="460"/>
                  </a:lnTo>
                  <a:close/>
                </a:path>
              </a:pathLst>
            </a:custGeom>
            <a:solidFill>
              <a:srgbClr val="FF7A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3" name="Freeform 11">
              <a:extLst>
                <a:ext uri="{FF2B5EF4-FFF2-40B4-BE49-F238E27FC236}">
                  <a16:creationId xmlns:a16="http://schemas.microsoft.com/office/drawing/2014/main" xmlns="" id="{D9022D9D-F0A8-4B1C-9E37-51E4A1632BA6}"/>
                </a:ext>
              </a:extLst>
            </p:cNvPr>
            <p:cNvSpPr>
              <a:spLocks/>
            </p:cNvSpPr>
            <p:nvPr/>
          </p:nvSpPr>
          <p:spPr bwMode="auto">
            <a:xfrm>
              <a:off x="1527" y="1479"/>
              <a:ext cx="1090" cy="1090"/>
            </a:xfrm>
            <a:custGeom>
              <a:avLst/>
              <a:gdLst>
                <a:gd name="T0" fmla="*/ 460 w 460"/>
                <a:gd name="T1" fmla="*/ 460 h 460"/>
                <a:gd name="T2" fmla="*/ 460 w 460"/>
                <a:gd name="T3" fmla="*/ 230 h 460"/>
                <a:gd name="T4" fmla="*/ 430 w 460"/>
                <a:gd name="T5" fmla="*/ 113 h 460"/>
                <a:gd name="T6" fmla="*/ 230 w 460"/>
                <a:gd name="T7" fmla="*/ 0 h 460"/>
                <a:gd name="T8" fmla="*/ 0 w 460"/>
                <a:gd name="T9" fmla="*/ 0 h 460"/>
                <a:gd name="T10" fmla="*/ 0 w 460"/>
                <a:gd name="T11" fmla="*/ 230 h 460"/>
                <a:gd name="T12" fmla="*/ 29 w 460"/>
                <a:gd name="T13" fmla="*/ 347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229"/>
                    <a:pt x="459" y="170"/>
                    <a:pt x="430" y="113"/>
                  </a:cubicBezTo>
                  <a:cubicBezTo>
                    <a:pt x="392" y="38"/>
                    <a:pt x="325" y="0"/>
                    <a:pt x="230" y="0"/>
                  </a:cubicBezTo>
                  <a:cubicBezTo>
                    <a:pt x="0" y="0"/>
                    <a:pt x="0" y="0"/>
                    <a:pt x="0" y="0"/>
                  </a:cubicBezTo>
                  <a:cubicBezTo>
                    <a:pt x="0" y="230"/>
                    <a:pt x="0" y="230"/>
                    <a:pt x="0" y="230"/>
                  </a:cubicBezTo>
                  <a:cubicBezTo>
                    <a:pt x="0" y="230"/>
                    <a:pt x="0" y="289"/>
                    <a:pt x="29" y="347"/>
                  </a:cubicBezTo>
                  <a:cubicBezTo>
                    <a:pt x="67" y="422"/>
                    <a:pt x="135" y="460"/>
                    <a:pt x="230" y="460"/>
                  </a:cubicBezTo>
                  <a:lnTo>
                    <a:pt x="460" y="460"/>
                  </a:lnTo>
                  <a:close/>
                </a:path>
              </a:pathLst>
            </a:custGeom>
            <a:solidFill>
              <a:srgbClr val="FF7A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4" name="Freeform 12">
              <a:extLst>
                <a:ext uri="{FF2B5EF4-FFF2-40B4-BE49-F238E27FC236}">
                  <a16:creationId xmlns:a16="http://schemas.microsoft.com/office/drawing/2014/main" xmlns="" id="{3C21AA3A-43FB-40FA-A734-4E70E90D3F40}"/>
                </a:ext>
              </a:extLst>
            </p:cNvPr>
            <p:cNvSpPr>
              <a:spLocks/>
            </p:cNvSpPr>
            <p:nvPr/>
          </p:nvSpPr>
          <p:spPr bwMode="auto">
            <a:xfrm>
              <a:off x="283" y="1479"/>
              <a:ext cx="1090" cy="1090"/>
            </a:xfrm>
            <a:custGeom>
              <a:avLst/>
              <a:gdLst>
                <a:gd name="T0" fmla="*/ 230 w 460"/>
                <a:gd name="T1" fmla="*/ 460 h 460"/>
                <a:gd name="T2" fmla="*/ 347 w 460"/>
                <a:gd name="T3" fmla="*/ 430 h 460"/>
                <a:gd name="T4" fmla="*/ 460 w 460"/>
                <a:gd name="T5" fmla="*/ 230 h 460"/>
                <a:gd name="T6" fmla="*/ 460 w 460"/>
                <a:gd name="T7" fmla="*/ 0 h 460"/>
                <a:gd name="T8" fmla="*/ 230 w 460"/>
                <a:gd name="T9" fmla="*/ 0 h 460"/>
                <a:gd name="T10" fmla="*/ 113 w 460"/>
                <a:gd name="T11" fmla="*/ 29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230" y="460"/>
                    <a:pt x="289" y="459"/>
                    <a:pt x="347" y="430"/>
                  </a:cubicBezTo>
                  <a:cubicBezTo>
                    <a:pt x="422" y="392"/>
                    <a:pt x="460" y="325"/>
                    <a:pt x="460" y="230"/>
                  </a:cubicBezTo>
                  <a:cubicBezTo>
                    <a:pt x="460" y="0"/>
                    <a:pt x="460" y="0"/>
                    <a:pt x="460" y="0"/>
                  </a:cubicBezTo>
                  <a:cubicBezTo>
                    <a:pt x="230" y="0"/>
                    <a:pt x="230" y="0"/>
                    <a:pt x="230" y="0"/>
                  </a:cubicBezTo>
                  <a:cubicBezTo>
                    <a:pt x="229" y="0"/>
                    <a:pt x="170" y="0"/>
                    <a:pt x="113" y="29"/>
                  </a:cubicBezTo>
                  <a:cubicBezTo>
                    <a:pt x="38" y="67"/>
                    <a:pt x="0" y="135"/>
                    <a:pt x="0" y="230"/>
                  </a:cubicBezTo>
                  <a:cubicBezTo>
                    <a:pt x="0" y="460"/>
                    <a:pt x="0" y="460"/>
                    <a:pt x="0" y="460"/>
                  </a:cubicBezTo>
                  <a:lnTo>
                    <a:pt x="230" y="46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Oval 13">
              <a:extLst>
                <a:ext uri="{FF2B5EF4-FFF2-40B4-BE49-F238E27FC236}">
                  <a16:creationId xmlns:a16="http://schemas.microsoft.com/office/drawing/2014/main" xmlns="" id="{1B14ED17-BC71-4C41-B77D-2F123C99BFB4}"/>
                </a:ext>
              </a:extLst>
            </p:cNvPr>
            <p:cNvSpPr>
              <a:spLocks noChangeArrowheads="1"/>
            </p:cNvSpPr>
            <p:nvPr/>
          </p:nvSpPr>
          <p:spPr bwMode="auto">
            <a:xfrm>
              <a:off x="1048" y="1000"/>
              <a:ext cx="801" cy="8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6" name="Oval 14">
              <a:extLst>
                <a:ext uri="{FF2B5EF4-FFF2-40B4-BE49-F238E27FC236}">
                  <a16:creationId xmlns:a16="http://schemas.microsoft.com/office/drawing/2014/main" xmlns="" id="{65DFF231-D0D5-4AF1-ADD2-25000162F18D}"/>
                </a:ext>
              </a:extLst>
            </p:cNvPr>
            <p:cNvSpPr>
              <a:spLocks noChangeArrowheads="1"/>
            </p:cNvSpPr>
            <p:nvPr/>
          </p:nvSpPr>
          <p:spPr bwMode="auto">
            <a:xfrm>
              <a:off x="1077" y="1028"/>
              <a:ext cx="746" cy="747"/>
            </a:xfrm>
            <a:prstGeom prst="ellipse">
              <a:avLst/>
            </a:pr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7" name="TextBox 1">
            <a:extLst>
              <a:ext uri="{FF2B5EF4-FFF2-40B4-BE49-F238E27FC236}">
                <a16:creationId xmlns:a16="http://schemas.microsoft.com/office/drawing/2014/main" xmlns="" id="{8E90B28F-A915-43F6-B6AE-D5D333164F84}"/>
              </a:ext>
            </a:extLst>
          </p:cNvPr>
          <p:cNvSpPr txBox="1"/>
          <p:nvPr/>
        </p:nvSpPr>
        <p:spPr>
          <a:xfrm>
            <a:off x="4967347" y="2272675"/>
            <a:ext cx="612668" cy="1015663"/>
          </a:xfrm>
          <a:prstGeom prst="rect">
            <a:avLst/>
          </a:prstGeom>
          <a:noFill/>
        </p:spPr>
        <p:txBody>
          <a:bodyPr wrap="none" rtlCol="0">
            <a:spAutoFit/>
          </a:bodyPr>
          <a:lstStyle/>
          <a:p>
            <a:r>
              <a:rPr lang="en-US" altLang="zh-CN" sz="6000" dirty="0">
                <a:solidFill>
                  <a:schemeClr val="bg1"/>
                </a:solidFill>
                <a:cs typeface="+mn-ea"/>
                <a:sym typeface="+mn-lt"/>
              </a:rPr>
              <a:t>1</a:t>
            </a:r>
            <a:endParaRPr lang="zh-CN" altLang="en-US" sz="6000" dirty="0">
              <a:solidFill>
                <a:schemeClr val="bg1"/>
              </a:solidFill>
              <a:cs typeface="+mn-ea"/>
              <a:sym typeface="+mn-lt"/>
            </a:endParaRPr>
          </a:p>
        </p:txBody>
      </p:sp>
      <p:sp>
        <p:nvSpPr>
          <p:cNvPr id="18" name="TextBox 52">
            <a:extLst>
              <a:ext uri="{FF2B5EF4-FFF2-40B4-BE49-F238E27FC236}">
                <a16:creationId xmlns:a16="http://schemas.microsoft.com/office/drawing/2014/main" xmlns="" id="{3947E1AB-A162-4CF7-9DEF-07F5C59A9EC9}"/>
              </a:ext>
            </a:extLst>
          </p:cNvPr>
          <p:cNvSpPr txBox="1"/>
          <p:nvPr/>
        </p:nvSpPr>
        <p:spPr>
          <a:xfrm>
            <a:off x="6636516" y="2272675"/>
            <a:ext cx="612668" cy="1015663"/>
          </a:xfrm>
          <a:prstGeom prst="rect">
            <a:avLst/>
          </a:prstGeom>
          <a:noFill/>
        </p:spPr>
        <p:txBody>
          <a:bodyPr wrap="none" rtlCol="0">
            <a:spAutoFit/>
          </a:bodyPr>
          <a:lstStyle/>
          <a:p>
            <a:r>
              <a:rPr lang="en-US" altLang="zh-CN" sz="6000" dirty="0">
                <a:solidFill>
                  <a:schemeClr val="bg1"/>
                </a:solidFill>
                <a:cs typeface="+mn-ea"/>
                <a:sym typeface="+mn-lt"/>
              </a:rPr>
              <a:t>3</a:t>
            </a:r>
            <a:endParaRPr lang="zh-CN" altLang="en-US" sz="6000" dirty="0">
              <a:solidFill>
                <a:schemeClr val="bg1"/>
              </a:solidFill>
              <a:cs typeface="+mn-ea"/>
              <a:sym typeface="+mn-lt"/>
            </a:endParaRPr>
          </a:p>
        </p:txBody>
      </p:sp>
      <p:sp>
        <p:nvSpPr>
          <p:cNvPr id="19" name="TextBox 53">
            <a:extLst>
              <a:ext uri="{FF2B5EF4-FFF2-40B4-BE49-F238E27FC236}">
                <a16:creationId xmlns:a16="http://schemas.microsoft.com/office/drawing/2014/main" xmlns="" id="{9347EADE-FDD6-4FF2-9B9F-35AFC957F4B1}"/>
              </a:ext>
            </a:extLst>
          </p:cNvPr>
          <p:cNvSpPr txBox="1"/>
          <p:nvPr/>
        </p:nvSpPr>
        <p:spPr>
          <a:xfrm>
            <a:off x="6651133" y="3955786"/>
            <a:ext cx="612668" cy="1015663"/>
          </a:xfrm>
          <a:prstGeom prst="rect">
            <a:avLst/>
          </a:prstGeom>
          <a:noFill/>
        </p:spPr>
        <p:txBody>
          <a:bodyPr wrap="none" rtlCol="0">
            <a:spAutoFit/>
          </a:bodyPr>
          <a:lstStyle/>
          <a:p>
            <a:r>
              <a:rPr lang="en-US" altLang="zh-CN" sz="6000" dirty="0">
                <a:solidFill>
                  <a:schemeClr val="bg1"/>
                </a:solidFill>
                <a:cs typeface="+mn-ea"/>
                <a:sym typeface="+mn-lt"/>
              </a:rPr>
              <a:t>4</a:t>
            </a:r>
            <a:endParaRPr lang="zh-CN" altLang="en-US" sz="6000" dirty="0">
              <a:solidFill>
                <a:schemeClr val="bg1"/>
              </a:solidFill>
              <a:cs typeface="+mn-ea"/>
              <a:sym typeface="+mn-lt"/>
            </a:endParaRPr>
          </a:p>
        </p:txBody>
      </p:sp>
      <p:sp>
        <p:nvSpPr>
          <p:cNvPr id="20" name="TextBox 54">
            <a:extLst>
              <a:ext uri="{FF2B5EF4-FFF2-40B4-BE49-F238E27FC236}">
                <a16:creationId xmlns:a16="http://schemas.microsoft.com/office/drawing/2014/main" xmlns="" id="{DE6E9A24-F728-48B4-9AEA-9CFE13A5F4D8}"/>
              </a:ext>
            </a:extLst>
          </p:cNvPr>
          <p:cNvSpPr txBox="1"/>
          <p:nvPr/>
        </p:nvSpPr>
        <p:spPr>
          <a:xfrm>
            <a:off x="4942193" y="3966470"/>
            <a:ext cx="612668" cy="1015663"/>
          </a:xfrm>
          <a:prstGeom prst="rect">
            <a:avLst/>
          </a:prstGeom>
          <a:noFill/>
        </p:spPr>
        <p:txBody>
          <a:bodyPr wrap="none" rtlCol="0">
            <a:spAutoFit/>
          </a:bodyPr>
          <a:lstStyle/>
          <a:p>
            <a:r>
              <a:rPr lang="en-US" altLang="zh-CN" sz="6000" dirty="0">
                <a:solidFill>
                  <a:schemeClr val="bg1"/>
                </a:solidFill>
                <a:cs typeface="+mn-ea"/>
                <a:sym typeface="+mn-lt"/>
              </a:rPr>
              <a:t>2</a:t>
            </a:r>
            <a:endParaRPr lang="zh-CN" altLang="en-US" sz="6000" dirty="0">
              <a:solidFill>
                <a:schemeClr val="bg1"/>
              </a:solidFill>
              <a:cs typeface="+mn-ea"/>
              <a:sym typeface="+mn-lt"/>
            </a:endParaRPr>
          </a:p>
        </p:txBody>
      </p:sp>
      <p:sp>
        <p:nvSpPr>
          <p:cNvPr id="21" name="文本框 20">
            <a:extLst>
              <a:ext uri="{FF2B5EF4-FFF2-40B4-BE49-F238E27FC236}">
                <a16:creationId xmlns:a16="http://schemas.microsoft.com/office/drawing/2014/main" xmlns="" id="{6FF08975-61AF-4AF9-9148-740FE42E167F}"/>
              </a:ext>
            </a:extLst>
          </p:cNvPr>
          <p:cNvSpPr txBox="1"/>
          <p:nvPr/>
        </p:nvSpPr>
        <p:spPr>
          <a:xfrm>
            <a:off x="1020133" y="2127651"/>
            <a:ext cx="697627" cy="646331"/>
          </a:xfrm>
          <a:prstGeom prst="rect">
            <a:avLst/>
          </a:prstGeom>
          <a:noFill/>
        </p:spPr>
        <p:txBody>
          <a:bodyPr wrap="none" rtlCol="0">
            <a:spAutoFit/>
          </a:bodyPr>
          <a:lstStyle/>
          <a:p>
            <a:r>
              <a:rPr lang="en-US" altLang="zh-CN" sz="3600" b="1" dirty="0">
                <a:solidFill>
                  <a:srgbClr val="FF99CC"/>
                </a:solidFill>
                <a:cs typeface="+mn-ea"/>
                <a:sym typeface="+mn-lt"/>
              </a:rPr>
              <a:t>01</a:t>
            </a:r>
            <a:endParaRPr lang="zh-CN" altLang="en-US" sz="3600" b="1" dirty="0">
              <a:solidFill>
                <a:srgbClr val="FF99CC"/>
              </a:solidFill>
              <a:cs typeface="+mn-ea"/>
              <a:sym typeface="+mn-lt"/>
            </a:endParaRPr>
          </a:p>
        </p:txBody>
      </p:sp>
      <p:sp>
        <p:nvSpPr>
          <p:cNvPr id="22" name="文本框 21">
            <a:extLst>
              <a:ext uri="{FF2B5EF4-FFF2-40B4-BE49-F238E27FC236}">
                <a16:creationId xmlns:a16="http://schemas.microsoft.com/office/drawing/2014/main" xmlns="" id="{EFB36FF8-9619-43E3-8110-27067132BE94}"/>
              </a:ext>
            </a:extLst>
          </p:cNvPr>
          <p:cNvSpPr txBox="1"/>
          <p:nvPr/>
        </p:nvSpPr>
        <p:spPr>
          <a:xfrm>
            <a:off x="1746612" y="2236947"/>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23" name="文本框 22">
            <a:extLst>
              <a:ext uri="{FF2B5EF4-FFF2-40B4-BE49-F238E27FC236}">
                <a16:creationId xmlns:a16="http://schemas.microsoft.com/office/drawing/2014/main" xmlns="" id="{E8B74945-3C1B-4BB8-9D95-0CFF440C31E6}"/>
              </a:ext>
            </a:extLst>
          </p:cNvPr>
          <p:cNvSpPr txBox="1"/>
          <p:nvPr/>
        </p:nvSpPr>
        <p:spPr>
          <a:xfrm>
            <a:off x="1020133" y="2654507"/>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添加文本添加文本添加文本添加文本添加文本添加文本</a:t>
            </a:r>
          </a:p>
        </p:txBody>
      </p:sp>
      <p:sp>
        <p:nvSpPr>
          <p:cNvPr id="24" name="文本框 23">
            <a:extLst>
              <a:ext uri="{FF2B5EF4-FFF2-40B4-BE49-F238E27FC236}">
                <a16:creationId xmlns:a16="http://schemas.microsoft.com/office/drawing/2014/main" xmlns="" id="{4E7E45A8-29EC-4565-AED8-075804DC21ED}"/>
              </a:ext>
            </a:extLst>
          </p:cNvPr>
          <p:cNvSpPr txBox="1"/>
          <p:nvPr/>
        </p:nvSpPr>
        <p:spPr>
          <a:xfrm>
            <a:off x="1014165" y="4267633"/>
            <a:ext cx="697627" cy="646331"/>
          </a:xfrm>
          <a:prstGeom prst="rect">
            <a:avLst/>
          </a:prstGeom>
          <a:noFill/>
        </p:spPr>
        <p:txBody>
          <a:bodyPr wrap="none" rtlCol="0">
            <a:spAutoFit/>
          </a:bodyPr>
          <a:lstStyle/>
          <a:p>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sp>
        <p:nvSpPr>
          <p:cNvPr id="25" name="文本框 24">
            <a:extLst>
              <a:ext uri="{FF2B5EF4-FFF2-40B4-BE49-F238E27FC236}">
                <a16:creationId xmlns:a16="http://schemas.microsoft.com/office/drawing/2014/main" xmlns="" id="{C7D4FC65-0CF1-41FE-B6BC-55FFFAD3FE24}"/>
              </a:ext>
            </a:extLst>
          </p:cNvPr>
          <p:cNvSpPr txBox="1"/>
          <p:nvPr/>
        </p:nvSpPr>
        <p:spPr>
          <a:xfrm>
            <a:off x="1740644" y="4376929"/>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6" name="文本框 25">
            <a:extLst>
              <a:ext uri="{FF2B5EF4-FFF2-40B4-BE49-F238E27FC236}">
                <a16:creationId xmlns:a16="http://schemas.microsoft.com/office/drawing/2014/main" xmlns="" id="{3D55CD1F-7F80-4A3B-8246-B72645BDF378}"/>
              </a:ext>
            </a:extLst>
          </p:cNvPr>
          <p:cNvSpPr txBox="1"/>
          <p:nvPr/>
        </p:nvSpPr>
        <p:spPr>
          <a:xfrm>
            <a:off x="1014165" y="4794489"/>
            <a:ext cx="3007295" cy="954107"/>
          </a:xfrm>
          <a:prstGeom prst="rect">
            <a:avLst/>
          </a:prstGeom>
          <a:noFill/>
        </p:spPr>
        <p:txBody>
          <a:bodyPr wrap="square" rtlCol="0">
            <a:spAutoFit/>
          </a:bodyPr>
          <a:lstStyle/>
          <a:p>
            <a:pPr>
              <a:lnSpc>
                <a:spcPct val="200000"/>
              </a:lnSpc>
              <a:buClr>
                <a:srgbClr val="00B050"/>
              </a:buClr>
            </a:pPr>
            <a:r>
              <a:rPr lang="zh-CN" altLang="en-US" sz="1400" dirty="0">
                <a:solidFill>
                  <a:schemeClr val="tx1">
                    <a:lumMod val="50000"/>
                    <a:lumOff val="50000"/>
                  </a:schemeClr>
                </a:solidFill>
                <a:cs typeface="+mn-ea"/>
                <a:sym typeface="+mn-lt"/>
              </a:rPr>
              <a:t>添加文本添加文本添加文本添加文本添加文本添加文本</a:t>
            </a:r>
          </a:p>
        </p:txBody>
      </p:sp>
      <p:sp>
        <p:nvSpPr>
          <p:cNvPr id="27" name="文本框 26">
            <a:extLst>
              <a:ext uri="{FF2B5EF4-FFF2-40B4-BE49-F238E27FC236}">
                <a16:creationId xmlns:a16="http://schemas.microsoft.com/office/drawing/2014/main" xmlns="" id="{47C2E810-5BC9-49B1-984C-829225C296EF}"/>
              </a:ext>
            </a:extLst>
          </p:cNvPr>
          <p:cNvSpPr txBox="1"/>
          <p:nvPr/>
        </p:nvSpPr>
        <p:spPr>
          <a:xfrm>
            <a:off x="8382054" y="2019843"/>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03</a:t>
            </a:r>
            <a:endParaRPr lang="zh-CN" altLang="en-US" sz="3600" b="1" dirty="0">
              <a:solidFill>
                <a:schemeClr val="bg1">
                  <a:lumMod val="65000"/>
                </a:schemeClr>
              </a:solidFill>
              <a:cs typeface="+mn-ea"/>
              <a:sym typeface="+mn-lt"/>
            </a:endParaRPr>
          </a:p>
        </p:txBody>
      </p:sp>
      <p:sp>
        <p:nvSpPr>
          <p:cNvPr id="28" name="文本框 27">
            <a:extLst>
              <a:ext uri="{FF2B5EF4-FFF2-40B4-BE49-F238E27FC236}">
                <a16:creationId xmlns:a16="http://schemas.microsoft.com/office/drawing/2014/main" xmlns="" id="{774D183D-6A3B-49D0-B861-3E45D1B79287}"/>
              </a:ext>
            </a:extLst>
          </p:cNvPr>
          <p:cNvSpPr txBox="1"/>
          <p:nvPr/>
        </p:nvSpPr>
        <p:spPr>
          <a:xfrm>
            <a:off x="9108533" y="2129139"/>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9" name="文本框 28">
            <a:extLst>
              <a:ext uri="{FF2B5EF4-FFF2-40B4-BE49-F238E27FC236}">
                <a16:creationId xmlns:a16="http://schemas.microsoft.com/office/drawing/2014/main" xmlns="" id="{EDC2AC62-567E-4D6C-947E-1F1D3BF67E9F}"/>
              </a:ext>
            </a:extLst>
          </p:cNvPr>
          <p:cNvSpPr txBox="1"/>
          <p:nvPr/>
        </p:nvSpPr>
        <p:spPr>
          <a:xfrm>
            <a:off x="8382054" y="2546699"/>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30" name="文本框 29">
            <a:extLst>
              <a:ext uri="{FF2B5EF4-FFF2-40B4-BE49-F238E27FC236}">
                <a16:creationId xmlns:a16="http://schemas.microsoft.com/office/drawing/2014/main" xmlns="" id="{41758533-8C1D-42D6-A010-0F08E853221A}"/>
              </a:ext>
            </a:extLst>
          </p:cNvPr>
          <p:cNvSpPr txBox="1"/>
          <p:nvPr/>
        </p:nvSpPr>
        <p:spPr>
          <a:xfrm>
            <a:off x="8376086" y="4159825"/>
            <a:ext cx="697627" cy="646331"/>
          </a:xfrm>
          <a:prstGeom prst="rect">
            <a:avLst/>
          </a:prstGeom>
          <a:noFill/>
        </p:spPr>
        <p:txBody>
          <a:bodyPr wrap="none" rtlCol="0">
            <a:spAutoFit/>
          </a:bodyPr>
          <a:lstStyle/>
          <a:p>
            <a:r>
              <a:rPr lang="en-US" altLang="zh-CN" sz="3600" dirty="0">
                <a:solidFill>
                  <a:srgbClr val="FF99CC"/>
                </a:solidFill>
                <a:cs typeface="+mn-ea"/>
                <a:sym typeface="+mn-lt"/>
              </a:rPr>
              <a:t>04</a:t>
            </a:r>
            <a:endParaRPr lang="zh-CN" altLang="en-US" sz="3600" dirty="0">
              <a:solidFill>
                <a:srgbClr val="FF99CC"/>
              </a:solidFill>
              <a:cs typeface="+mn-ea"/>
              <a:sym typeface="+mn-lt"/>
            </a:endParaRPr>
          </a:p>
        </p:txBody>
      </p:sp>
      <p:sp>
        <p:nvSpPr>
          <p:cNvPr id="31" name="文本框 30">
            <a:extLst>
              <a:ext uri="{FF2B5EF4-FFF2-40B4-BE49-F238E27FC236}">
                <a16:creationId xmlns:a16="http://schemas.microsoft.com/office/drawing/2014/main" xmlns="" id="{88DA522E-ABE4-4185-A180-5A569CC2F976}"/>
              </a:ext>
            </a:extLst>
          </p:cNvPr>
          <p:cNvSpPr txBox="1"/>
          <p:nvPr/>
        </p:nvSpPr>
        <p:spPr>
          <a:xfrm>
            <a:off x="9102565" y="4269121"/>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32" name="文本框 31">
            <a:extLst>
              <a:ext uri="{FF2B5EF4-FFF2-40B4-BE49-F238E27FC236}">
                <a16:creationId xmlns:a16="http://schemas.microsoft.com/office/drawing/2014/main" xmlns="" id="{B553B96C-E904-4DBD-92FA-08D2657463D3}"/>
              </a:ext>
            </a:extLst>
          </p:cNvPr>
          <p:cNvSpPr txBox="1"/>
          <p:nvPr/>
        </p:nvSpPr>
        <p:spPr>
          <a:xfrm>
            <a:off x="8376086" y="4686681"/>
            <a:ext cx="3007295" cy="954107"/>
          </a:xfrm>
          <a:prstGeom prst="rect">
            <a:avLst/>
          </a:prstGeom>
          <a:noFill/>
        </p:spPr>
        <p:txBody>
          <a:bodyPr wrap="square" rtlCol="0">
            <a:spAutoFit/>
          </a:bodyPr>
          <a:lstStyle/>
          <a:p>
            <a:pPr>
              <a:lnSpc>
                <a:spcPct val="200000"/>
              </a:lnSpc>
              <a:buClr>
                <a:srgbClr val="00B050"/>
              </a:buClr>
            </a:pPr>
            <a:r>
              <a:rPr lang="zh-CN" altLang="en-US" sz="1400" dirty="0">
                <a:solidFill>
                  <a:srgbClr val="FF99CC"/>
                </a:solidFill>
                <a:cs typeface="+mn-ea"/>
                <a:sym typeface="+mn-lt"/>
              </a:rPr>
              <a:t>添加文本添加文本添加文本添加文本添加文本添加文本</a:t>
            </a:r>
          </a:p>
        </p:txBody>
      </p:sp>
    </p:spTree>
    <p:extLst>
      <p:ext uri="{BB962C8B-B14F-4D97-AF65-F5344CB8AC3E}">
        <p14:creationId xmlns:p14="http://schemas.microsoft.com/office/powerpoint/2010/main" val="401536651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ppt_x"/>
                                          </p:val>
                                        </p:tav>
                                        <p:tav tm="100000">
                                          <p:val>
                                            <p:strVal val="#ppt_x"/>
                                          </p:val>
                                        </p:tav>
                                      </p:tavLst>
                                    </p:anim>
                                    <p:anim calcmode="lin" valueType="num">
                                      <p:cBhvr additive="base">
                                        <p:cTn id="27" dur="500" fill="hold"/>
                                        <p:tgtEl>
                                          <p:spTgt spid="2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ppt_x"/>
                                          </p:val>
                                        </p:tav>
                                        <p:tav tm="100000">
                                          <p:val>
                                            <p:strVal val="#ppt_x"/>
                                          </p:val>
                                        </p:tav>
                                      </p:tavLst>
                                    </p:anim>
                                    <p:anim calcmode="lin" valueType="num">
                                      <p:cBhvr additive="base">
                                        <p:cTn id="6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68DCC89-EB39-4414-BD1A-91CCF45ACC5C}"/>
              </a:ext>
            </a:extLst>
          </p:cNvPr>
          <p:cNvSpPr/>
          <p:nvPr/>
        </p:nvSpPr>
        <p:spPr>
          <a:xfrm>
            <a:off x="1682526" y="745873"/>
            <a:ext cx="9834113" cy="5641676"/>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3859455E-9562-46C1-B471-CEE634E5B24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5275" y="-224286"/>
            <a:ext cx="5582093" cy="6858000"/>
          </a:xfrm>
          <a:prstGeom prst="rect">
            <a:avLst/>
          </a:prstGeom>
        </p:spPr>
      </p:pic>
      <p:sp>
        <p:nvSpPr>
          <p:cNvPr id="4" name="文本框 3">
            <a:extLst>
              <a:ext uri="{FF2B5EF4-FFF2-40B4-BE49-F238E27FC236}">
                <a16:creationId xmlns:a16="http://schemas.microsoft.com/office/drawing/2014/main" xmlns="" id="{C79F51F6-1F99-4501-A27B-361B365AF1EE}"/>
              </a:ext>
            </a:extLst>
          </p:cNvPr>
          <p:cNvSpPr txBox="1"/>
          <p:nvPr/>
        </p:nvSpPr>
        <p:spPr>
          <a:xfrm>
            <a:off x="6980032" y="954019"/>
            <a:ext cx="2913529" cy="646331"/>
          </a:xfrm>
          <a:prstGeom prst="rect">
            <a:avLst/>
          </a:prstGeom>
          <a:noFill/>
        </p:spPr>
        <p:txBody>
          <a:bodyPr wrap="square" rtlCol="0">
            <a:spAutoFit/>
          </a:bodyPr>
          <a:lstStyle/>
          <a:p>
            <a:pPr algn="ctr"/>
            <a:r>
              <a:rPr lang="en-US" altLang="zh-CN" sz="3600" dirty="0">
                <a:solidFill>
                  <a:srgbClr val="FF99CC"/>
                </a:solidFill>
                <a:cs typeface="+mn-ea"/>
                <a:sym typeface="+mn-lt"/>
              </a:rPr>
              <a:t>CONTENTS</a:t>
            </a:r>
            <a:endParaRPr lang="zh-CN" altLang="en-US" sz="3600" dirty="0">
              <a:solidFill>
                <a:srgbClr val="FF99CC"/>
              </a:solidFill>
              <a:cs typeface="+mn-ea"/>
              <a:sym typeface="+mn-lt"/>
            </a:endParaRPr>
          </a:p>
        </p:txBody>
      </p:sp>
      <p:sp>
        <p:nvSpPr>
          <p:cNvPr id="5" name="矩形: 圆角 4">
            <a:extLst>
              <a:ext uri="{FF2B5EF4-FFF2-40B4-BE49-F238E27FC236}">
                <a16:creationId xmlns:a16="http://schemas.microsoft.com/office/drawing/2014/main" xmlns="" id="{ED4CB67A-ED10-41B7-A526-BF8E79BB9463}"/>
              </a:ext>
            </a:extLst>
          </p:cNvPr>
          <p:cNvSpPr/>
          <p:nvPr/>
        </p:nvSpPr>
        <p:spPr>
          <a:xfrm>
            <a:off x="7177253" y="1993597"/>
            <a:ext cx="524435" cy="544168"/>
          </a:xfrm>
          <a:prstGeom prst="roundRect">
            <a:avLst/>
          </a:prstGeom>
          <a:solidFill>
            <a:srgbClr val="C450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文本框 5">
            <a:extLst>
              <a:ext uri="{FF2B5EF4-FFF2-40B4-BE49-F238E27FC236}">
                <a16:creationId xmlns:a16="http://schemas.microsoft.com/office/drawing/2014/main" xmlns="" id="{9A3FC859-6006-473A-8A5F-E8509444B68D}"/>
              </a:ext>
            </a:extLst>
          </p:cNvPr>
          <p:cNvSpPr txBox="1"/>
          <p:nvPr/>
        </p:nvSpPr>
        <p:spPr>
          <a:xfrm>
            <a:off x="6765185" y="2047349"/>
            <a:ext cx="3343220" cy="461665"/>
          </a:xfrm>
          <a:prstGeom prst="rect">
            <a:avLst/>
          </a:prstGeom>
          <a:noFill/>
        </p:spPr>
        <p:txBody>
          <a:bodyPr wrap="square" rtlCol="0">
            <a:spAutoFit/>
          </a:bodyPr>
          <a:lstStyle/>
          <a:p>
            <a:pPr algn="ctr"/>
            <a:r>
              <a:rPr lang="en-US" altLang="zh-CN" sz="2400" dirty="0">
                <a:solidFill>
                  <a:schemeClr val="bg1"/>
                </a:solidFill>
                <a:cs typeface="+mn-ea"/>
                <a:sym typeface="+mn-lt"/>
              </a:rPr>
              <a:t>01.</a:t>
            </a:r>
            <a:r>
              <a:rPr lang="en-US" altLang="zh-CN" sz="2400" dirty="0">
                <a:solidFill>
                  <a:srgbClr val="FF99CC"/>
                </a:solidFill>
                <a:cs typeface="+mn-ea"/>
                <a:sym typeface="+mn-lt"/>
              </a:rPr>
              <a:t> </a:t>
            </a:r>
            <a:r>
              <a:rPr lang="en-US" altLang="zh-CN" sz="2400" dirty="0" smtClean="0">
                <a:solidFill>
                  <a:srgbClr val="FF99CC"/>
                </a:solidFill>
                <a:cs typeface="+mn-ea"/>
                <a:sym typeface="+mn-lt"/>
              </a:rPr>
              <a:t>   </a:t>
            </a:r>
            <a:r>
              <a:rPr lang="zh-CN" altLang="en-US" sz="2400" dirty="0" smtClean="0">
                <a:solidFill>
                  <a:srgbClr val="FF99CC"/>
                </a:solidFill>
                <a:cs typeface="+mn-ea"/>
                <a:sym typeface="+mn-lt"/>
              </a:rPr>
              <a:t>添加文字内容</a:t>
            </a:r>
            <a:endParaRPr lang="zh-CN" altLang="en-US" sz="2400" dirty="0">
              <a:solidFill>
                <a:srgbClr val="FF99CC"/>
              </a:solidFill>
              <a:cs typeface="+mn-ea"/>
              <a:sym typeface="+mn-lt"/>
            </a:endParaRPr>
          </a:p>
        </p:txBody>
      </p:sp>
      <p:sp>
        <p:nvSpPr>
          <p:cNvPr id="7" name="矩形: 圆角 6">
            <a:extLst>
              <a:ext uri="{FF2B5EF4-FFF2-40B4-BE49-F238E27FC236}">
                <a16:creationId xmlns:a16="http://schemas.microsoft.com/office/drawing/2014/main" xmlns="" id="{05103B5C-6175-4C02-B4BE-B895EBC8972C}"/>
              </a:ext>
            </a:extLst>
          </p:cNvPr>
          <p:cNvSpPr/>
          <p:nvPr/>
        </p:nvSpPr>
        <p:spPr>
          <a:xfrm>
            <a:off x="7177253" y="2963039"/>
            <a:ext cx="524435" cy="544168"/>
          </a:xfrm>
          <a:prstGeom prst="roundRect">
            <a:avLst/>
          </a:prstGeom>
          <a:solidFill>
            <a:srgbClr val="C450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文本框 7">
            <a:extLst>
              <a:ext uri="{FF2B5EF4-FFF2-40B4-BE49-F238E27FC236}">
                <a16:creationId xmlns:a16="http://schemas.microsoft.com/office/drawing/2014/main" xmlns="" id="{EAA5ED8A-90A8-466B-A1DC-2F0C2712EC10}"/>
              </a:ext>
            </a:extLst>
          </p:cNvPr>
          <p:cNvSpPr txBox="1"/>
          <p:nvPr/>
        </p:nvSpPr>
        <p:spPr>
          <a:xfrm>
            <a:off x="6765185" y="3016791"/>
            <a:ext cx="3343220" cy="830997"/>
          </a:xfrm>
          <a:prstGeom prst="rect">
            <a:avLst/>
          </a:prstGeom>
          <a:noFill/>
        </p:spPr>
        <p:txBody>
          <a:bodyPr wrap="square" rtlCol="0">
            <a:spAutoFit/>
          </a:bodyPr>
          <a:lstStyle/>
          <a:p>
            <a:pPr algn="ctr"/>
            <a:r>
              <a:rPr lang="en-US" altLang="zh-CN" sz="2400" dirty="0">
                <a:solidFill>
                  <a:schemeClr val="bg1"/>
                </a:solidFill>
                <a:cs typeface="+mn-ea"/>
                <a:sym typeface="+mn-lt"/>
              </a:rPr>
              <a:t>02</a:t>
            </a:r>
            <a:r>
              <a:rPr lang="en-US" altLang="zh-CN" sz="2400" dirty="0" smtClean="0">
                <a:solidFill>
                  <a:schemeClr val="bg1"/>
                </a:solidFill>
                <a:cs typeface="+mn-ea"/>
                <a:sym typeface="+mn-lt"/>
              </a:rPr>
              <a:t>.   </a:t>
            </a:r>
            <a:r>
              <a:rPr lang="zh-CN" altLang="en-US" sz="2400" dirty="0" smtClean="0">
                <a:solidFill>
                  <a:srgbClr val="FF99CC"/>
                </a:solidFill>
                <a:cs typeface="+mn-ea"/>
                <a:sym typeface="+mn-lt"/>
              </a:rPr>
              <a:t>添</a:t>
            </a:r>
            <a:r>
              <a:rPr lang="zh-CN" altLang="en-US" sz="2400" dirty="0">
                <a:solidFill>
                  <a:srgbClr val="FF99CC"/>
                </a:solidFill>
                <a:cs typeface="+mn-ea"/>
                <a:sym typeface="+mn-lt"/>
              </a:rPr>
              <a:t>加文字内容</a:t>
            </a:r>
            <a:endParaRPr lang="en-US" altLang="zh-CN" sz="2400" dirty="0">
              <a:solidFill>
                <a:srgbClr val="FF99CC"/>
              </a:solidFill>
              <a:cs typeface="+mn-ea"/>
              <a:sym typeface="+mn-lt"/>
            </a:endParaRPr>
          </a:p>
          <a:p>
            <a:pPr algn="ctr"/>
            <a:endParaRPr lang="zh-CN" altLang="en-US" sz="2400" dirty="0">
              <a:solidFill>
                <a:srgbClr val="FF99CC"/>
              </a:solidFill>
              <a:cs typeface="+mn-ea"/>
              <a:sym typeface="+mn-lt"/>
            </a:endParaRPr>
          </a:p>
        </p:txBody>
      </p:sp>
      <p:sp>
        <p:nvSpPr>
          <p:cNvPr id="9" name="矩形: 圆角 8">
            <a:extLst>
              <a:ext uri="{FF2B5EF4-FFF2-40B4-BE49-F238E27FC236}">
                <a16:creationId xmlns:a16="http://schemas.microsoft.com/office/drawing/2014/main" xmlns="" id="{48113B49-BD14-4CBB-8F9D-BB84E5E79281}"/>
              </a:ext>
            </a:extLst>
          </p:cNvPr>
          <p:cNvSpPr/>
          <p:nvPr/>
        </p:nvSpPr>
        <p:spPr>
          <a:xfrm>
            <a:off x="7177253" y="3932481"/>
            <a:ext cx="524435" cy="544168"/>
          </a:xfrm>
          <a:prstGeom prst="roundRect">
            <a:avLst/>
          </a:prstGeom>
          <a:solidFill>
            <a:srgbClr val="C450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文本框 9">
            <a:extLst>
              <a:ext uri="{FF2B5EF4-FFF2-40B4-BE49-F238E27FC236}">
                <a16:creationId xmlns:a16="http://schemas.microsoft.com/office/drawing/2014/main" xmlns="" id="{FF8712C1-E355-41D6-A6E8-CE762BCB0F7E}"/>
              </a:ext>
            </a:extLst>
          </p:cNvPr>
          <p:cNvSpPr txBox="1"/>
          <p:nvPr/>
        </p:nvSpPr>
        <p:spPr>
          <a:xfrm>
            <a:off x="6765185" y="3986233"/>
            <a:ext cx="3343220" cy="830997"/>
          </a:xfrm>
          <a:prstGeom prst="rect">
            <a:avLst/>
          </a:prstGeom>
          <a:noFill/>
        </p:spPr>
        <p:txBody>
          <a:bodyPr wrap="square" rtlCol="0">
            <a:spAutoFit/>
          </a:bodyPr>
          <a:lstStyle/>
          <a:p>
            <a:pPr algn="ctr"/>
            <a:r>
              <a:rPr lang="en-US" altLang="zh-CN" sz="2400" dirty="0">
                <a:solidFill>
                  <a:schemeClr val="bg1"/>
                </a:solidFill>
                <a:cs typeface="+mn-ea"/>
                <a:sym typeface="+mn-lt"/>
              </a:rPr>
              <a:t>03</a:t>
            </a:r>
            <a:r>
              <a:rPr lang="en-US" altLang="zh-CN" sz="2400" dirty="0" smtClean="0">
                <a:solidFill>
                  <a:schemeClr val="bg1"/>
                </a:solidFill>
                <a:cs typeface="+mn-ea"/>
                <a:sym typeface="+mn-lt"/>
              </a:rPr>
              <a:t>.   </a:t>
            </a:r>
            <a:r>
              <a:rPr lang="zh-CN" altLang="en-US" sz="2400" dirty="0" smtClean="0">
                <a:solidFill>
                  <a:srgbClr val="FF99CC"/>
                </a:solidFill>
                <a:cs typeface="+mn-ea"/>
                <a:sym typeface="+mn-lt"/>
              </a:rPr>
              <a:t>添</a:t>
            </a:r>
            <a:r>
              <a:rPr lang="zh-CN" altLang="en-US" sz="2400" dirty="0">
                <a:solidFill>
                  <a:srgbClr val="FF99CC"/>
                </a:solidFill>
                <a:cs typeface="+mn-ea"/>
                <a:sym typeface="+mn-lt"/>
              </a:rPr>
              <a:t>加文字内容</a:t>
            </a:r>
            <a:endParaRPr lang="en-US" altLang="zh-CN" sz="2400" dirty="0">
              <a:solidFill>
                <a:srgbClr val="FF99CC"/>
              </a:solidFill>
              <a:cs typeface="+mn-ea"/>
              <a:sym typeface="+mn-lt"/>
            </a:endParaRPr>
          </a:p>
          <a:p>
            <a:pPr algn="ctr"/>
            <a:endParaRPr lang="zh-CN" altLang="en-US" sz="2400" dirty="0">
              <a:solidFill>
                <a:srgbClr val="FF99CC"/>
              </a:solidFill>
              <a:cs typeface="+mn-ea"/>
              <a:sym typeface="+mn-lt"/>
            </a:endParaRPr>
          </a:p>
        </p:txBody>
      </p:sp>
      <p:sp>
        <p:nvSpPr>
          <p:cNvPr id="11" name="矩形: 圆角 10">
            <a:extLst>
              <a:ext uri="{FF2B5EF4-FFF2-40B4-BE49-F238E27FC236}">
                <a16:creationId xmlns:a16="http://schemas.microsoft.com/office/drawing/2014/main" xmlns="" id="{76813F9C-4E0A-462B-8775-44DEDD9D6D9F}"/>
              </a:ext>
            </a:extLst>
          </p:cNvPr>
          <p:cNvSpPr/>
          <p:nvPr/>
        </p:nvSpPr>
        <p:spPr>
          <a:xfrm>
            <a:off x="7177253" y="4965973"/>
            <a:ext cx="524435" cy="544168"/>
          </a:xfrm>
          <a:prstGeom prst="roundRect">
            <a:avLst/>
          </a:prstGeom>
          <a:solidFill>
            <a:srgbClr val="C450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文本框 11">
            <a:extLst>
              <a:ext uri="{FF2B5EF4-FFF2-40B4-BE49-F238E27FC236}">
                <a16:creationId xmlns:a16="http://schemas.microsoft.com/office/drawing/2014/main" xmlns="" id="{E240DD75-C84B-4EAF-8431-04C59B510F26}"/>
              </a:ext>
            </a:extLst>
          </p:cNvPr>
          <p:cNvSpPr txBox="1"/>
          <p:nvPr/>
        </p:nvSpPr>
        <p:spPr>
          <a:xfrm>
            <a:off x="6765185" y="5019725"/>
            <a:ext cx="3343220" cy="830997"/>
          </a:xfrm>
          <a:prstGeom prst="rect">
            <a:avLst/>
          </a:prstGeom>
          <a:noFill/>
        </p:spPr>
        <p:txBody>
          <a:bodyPr wrap="square" rtlCol="0">
            <a:spAutoFit/>
          </a:bodyPr>
          <a:lstStyle/>
          <a:p>
            <a:pPr algn="ctr"/>
            <a:r>
              <a:rPr lang="en-US" altLang="zh-CN" sz="2400" dirty="0">
                <a:solidFill>
                  <a:schemeClr val="bg1"/>
                </a:solidFill>
                <a:cs typeface="+mn-ea"/>
                <a:sym typeface="+mn-lt"/>
              </a:rPr>
              <a:t>04</a:t>
            </a:r>
            <a:r>
              <a:rPr lang="en-US" altLang="zh-CN" sz="2400" dirty="0" smtClean="0">
                <a:solidFill>
                  <a:schemeClr val="bg1"/>
                </a:solidFill>
                <a:cs typeface="+mn-ea"/>
                <a:sym typeface="+mn-lt"/>
              </a:rPr>
              <a:t>.    </a:t>
            </a:r>
            <a:r>
              <a:rPr lang="zh-CN" altLang="en-US" sz="2400" dirty="0" smtClean="0">
                <a:solidFill>
                  <a:srgbClr val="FF99CC"/>
                </a:solidFill>
                <a:cs typeface="+mn-ea"/>
                <a:sym typeface="+mn-lt"/>
              </a:rPr>
              <a:t>添</a:t>
            </a:r>
            <a:r>
              <a:rPr lang="zh-CN" altLang="en-US" sz="2400" dirty="0">
                <a:solidFill>
                  <a:srgbClr val="FF99CC"/>
                </a:solidFill>
                <a:cs typeface="+mn-ea"/>
                <a:sym typeface="+mn-lt"/>
              </a:rPr>
              <a:t>加文字内容</a:t>
            </a:r>
            <a:endParaRPr lang="en-US" altLang="zh-CN" sz="2400" dirty="0">
              <a:solidFill>
                <a:srgbClr val="FF99CC"/>
              </a:solidFill>
              <a:cs typeface="+mn-ea"/>
              <a:sym typeface="+mn-lt"/>
            </a:endParaRPr>
          </a:p>
          <a:p>
            <a:pPr algn="ctr"/>
            <a:endParaRPr lang="zh-CN" altLang="en-US" sz="2400" dirty="0">
              <a:solidFill>
                <a:srgbClr val="FF99CC"/>
              </a:solidFill>
              <a:cs typeface="+mn-ea"/>
              <a:sym typeface="+mn-lt"/>
            </a:endParaRPr>
          </a:p>
        </p:txBody>
      </p:sp>
    </p:spTree>
    <p:extLst>
      <p:ext uri="{BB962C8B-B14F-4D97-AF65-F5344CB8AC3E}">
        <p14:creationId xmlns:p14="http://schemas.microsoft.com/office/powerpoint/2010/main" val="103315731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P spid="10" grpId="0"/>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aphicFrame>
        <p:nvGraphicFramePr>
          <p:cNvPr id="6" name="Logo Placeholder">
            <a:hlinkClick r:id="" action="ppaction://hlinkshowjump?jump=firstslide"/>
            <a:extLst>
              <a:ext uri="{FF2B5EF4-FFF2-40B4-BE49-F238E27FC236}">
                <a16:creationId xmlns:a16="http://schemas.microsoft.com/office/drawing/2014/main" xmlns="" id="{411DC15E-3432-440F-826C-05B0ED63A747}"/>
              </a:ext>
            </a:extLst>
          </p:cNvPr>
          <p:cNvGraphicFramePr/>
          <p:nvPr>
            <p:extLst>
              <p:ext uri="{D42A27DB-BD31-4B8C-83A1-F6EECF244321}">
                <p14:modId xmlns:p14="http://schemas.microsoft.com/office/powerpoint/2010/main" val="2522293865"/>
              </p:ext>
            </p:extLst>
          </p:nvPr>
        </p:nvGraphicFramePr>
        <p:xfrm>
          <a:off x="1987242" y="2077154"/>
          <a:ext cx="2609100" cy="32662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ctangle 40">
            <a:extLst>
              <a:ext uri="{FF2B5EF4-FFF2-40B4-BE49-F238E27FC236}">
                <a16:creationId xmlns:a16="http://schemas.microsoft.com/office/drawing/2014/main" xmlns="" id="{DB1BD1BD-4A66-41D9-BF96-8231C9F240BA}"/>
              </a:ext>
            </a:extLst>
          </p:cNvPr>
          <p:cNvSpPr/>
          <p:nvPr/>
        </p:nvSpPr>
        <p:spPr>
          <a:xfrm>
            <a:off x="4948701" y="3171793"/>
            <a:ext cx="4775643" cy="3120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8" name="Rectangle 41">
            <a:extLst>
              <a:ext uri="{FF2B5EF4-FFF2-40B4-BE49-F238E27FC236}">
                <a16:creationId xmlns:a16="http://schemas.microsoft.com/office/drawing/2014/main" xmlns="" id="{0E00B5D9-EBFA-4B95-9C03-9D30BB8F7B89}"/>
              </a:ext>
            </a:extLst>
          </p:cNvPr>
          <p:cNvSpPr/>
          <p:nvPr/>
        </p:nvSpPr>
        <p:spPr>
          <a:xfrm>
            <a:off x="4937271" y="3167151"/>
            <a:ext cx="2264008" cy="312073"/>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a:cs typeface="+mn-ea"/>
              <a:sym typeface="+mn-lt"/>
            </a:endParaRPr>
          </a:p>
        </p:txBody>
      </p:sp>
      <p:sp>
        <p:nvSpPr>
          <p:cNvPr id="9" name="Rectangle 42">
            <a:extLst>
              <a:ext uri="{FF2B5EF4-FFF2-40B4-BE49-F238E27FC236}">
                <a16:creationId xmlns:a16="http://schemas.microsoft.com/office/drawing/2014/main" xmlns="" id="{0BAEEFF0-88B9-4651-A607-F4BBF64FD6C8}"/>
              </a:ext>
            </a:extLst>
          </p:cNvPr>
          <p:cNvSpPr/>
          <p:nvPr/>
        </p:nvSpPr>
        <p:spPr>
          <a:xfrm>
            <a:off x="4948701" y="3645841"/>
            <a:ext cx="4775643" cy="3120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0" name="Rectangle 43">
            <a:extLst>
              <a:ext uri="{FF2B5EF4-FFF2-40B4-BE49-F238E27FC236}">
                <a16:creationId xmlns:a16="http://schemas.microsoft.com/office/drawing/2014/main" xmlns="" id="{A5C722CA-8F5C-4372-9F4F-CBFF225AEF42}"/>
              </a:ext>
            </a:extLst>
          </p:cNvPr>
          <p:cNvSpPr/>
          <p:nvPr/>
        </p:nvSpPr>
        <p:spPr>
          <a:xfrm>
            <a:off x="4937271" y="3641198"/>
            <a:ext cx="2571429" cy="312073"/>
          </a:xfrm>
          <a:prstGeom prst="rect">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a:cs typeface="+mn-ea"/>
              <a:sym typeface="+mn-lt"/>
            </a:endParaRPr>
          </a:p>
        </p:txBody>
      </p:sp>
      <p:sp>
        <p:nvSpPr>
          <p:cNvPr id="11" name="Rectangle 44">
            <a:extLst>
              <a:ext uri="{FF2B5EF4-FFF2-40B4-BE49-F238E27FC236}">
                <a16:creationId xmlns:a16="http://schemas.microsoft.com/office/drawing/2014/main" xmlns="" id="{AFFEA4E6-E093-4EC1-93C4-A58CD9C88937}"/>
              </a:ext>
            </a:extLst>
          </p:cNvPr>
          <p:cNvSpPr/>
          <p:nvPr/>
        </p:nvSpPr>
        <p:spPr>
          <a:xfrm>
            <a:off x="4948701" y="4103042"/>
            <a:ext cx="4775643" cy="3120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cs typeface="+mn-ea"/>
              <a:sym typeface="+mn-lt"/>
            </a:endParaRPr>
          </a:p>
        </p:txBody>
      </p:sp>
      <p:sp>
        <p:nvSpPr>
          <p:cNvPr id="12" name="Rectangle 45">
            <a:extLst>
              <a:ext uri="{FF2B5EF4-FFF2-40B4-BE49-F238E27FC236}">
                <a16:creationId xmlns:a16="http://schemas.microsoft.com/office/drawing/2014/main" xmlns="" id="{E94E3FB5-F866-4682-96A5-D411A22CF685}"/>
              </a:ext>
            </a:extLst>
          </p:cNvPr>
          <p:cNvSpPr/>
          <p:nvPr/>
        </p:nvSpPr>
        <p:spPr>
          <a:xfrm>
            <a:off x="4937270" y="4098400"/>
            <a:ext cx="4170023" cy="312073"/>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a:cs typeface="+mn-ea"/>
              <a:sym typeface="+mn-lt"/>
            </a:endParaRPr>
          </a:p>
        </p:txBody>
      </p:sp>
      <p:sp>
        <p:nvSpPr>
          <p:cNvPr id="13" name="Rectangle 46">
            <a:extLst>
              <a:ext uri="{FF2B5EF4-FFF2-40B4-BE49-F238E27FC236}">
                <a16:creationId xmlns:a16="http://schemas.microsoft.com/office/drawing/2014/main" xmlns="" id="{3A965FB0-232E-4128-A062-0A0010A51261}"/>
              </a:ext>
            </a:extLst>
          </p:cNvPr>
          <p:cNvSpPr/>
          <p:nvPr/>
        </p:nvSpPr>
        <p:spPr>
          <a:xfrm>
            <a:off x="4948701" y="4577091"/>
            <a:ext cx="4775643" cy="3120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4" name="Rectangle 47">
            <a:extLst>
              <a:ext uri="{FF2B5EF4-FFF2-40B4-BE49-F238E27FC236}">
                <a16:creationId xmlns:a16="http://schemas.microsoft.com/office/drawing/2014/main" xmlns="" id="{FA4FCA20-EF69-42B3-A8BD-ECF490C68D91}"/>
              </a:ext>
            </a:extLst>
          </p:cNvPr>
          <p:cNvSpPr/>
          <p:nvPr/>
        </p:nvSpPr>
        <p:spPr>
          <a:xfrm>
            <a:off x="4937271" y="4572449"/>
            <a:ext cx="3592069" cy="312073"/>
          </a:xfrm>
          <a:prstGeom prst="rect">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a:cs typeface="+mn-ea"/>
              <a:sym typeface="+mn-lt"/>
            </a:endParaRPr>
          </a:p>
        </p:txBody>
      </p:sp>
      <p:sp>
        <p:nvSpPr>
          <p:cNvPr id="15" name="Rectangle 48">
            <a:extLst>
              <a:ext uri="{FF2B5EF4-FFF2-40B4-BE49-F238E27FC236}">
                <a16:creationId xmlns:a16="http://schemas.microsoft.com/office/drawing/2014/main" xmlns="" id="{1945BFEB-4A56-45D7-92EB-93B554C19346}"/>
              </a:ext>
            </a:extLst>
          </p:cNvPr>
          <p:cNvSpPr/>
          <p:nvPr/>
        </p:nvSpPr>
        <p:spPr>
          <a:xfrm>
            <a:off x="4948701" y="5029649"/>
            <a:ext cx="4775643" cy="3167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cs typeface="+mn-ea"/>
              <a:sym typeface="+mn-lt"/>
            </a:endParaRPr>
          </a:p>
        </p:txBody>
      </p:sp>
      <p:sp>
        <p:nvSpPr>
          <p:cNvPr id="16" name="Rectangle 49">
            <a:extLst>
              <a:ext uri="{FF2B5EF4-FFF2-40B4-BE49-F238E27FC236}">
                <a16:creationId xmlns:a16="http://schemas.microsoft.com/office/drawing/2014/main" xmlns="" id="{7018F22F-059E-4071-B4EC-C70885E2A057}"/>
              </a:ext>
            </a:extLst>
          </p:cNvPr>
          <p:cNvSpPr/>
          <p:nvPr/>
        </p:nvSpPr>
        <p:spPr>
          <a:xfrm>
            <a:off x="4937270" y="5029649"/>
            <a:ext cx="4723383" cy="312073"/>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dirty="0">
              <a:cs typeface="+mn-ea"/>
              <a:sym typeface="+mn-lt"/>
            </a:endParaRPr>
          </a:p>
        </p:txBody>
      </p:sp>
      <p:sp>
        <p:nvSpPr>
          <p:cNvPr id="17" name="Oval 50">
            <a:extLst>
              <a:ext uri="{FF2B5EF4-FFF2-40B4-BE49-F238E27FC236}">
                <a16:creationId xmlns:a16="http://schemas.microsoft.com/office/drawing/2014/main" xmlns="" id="{BBCFD653-FCB8-4842-A6B2-FAD8529D54D9}"/>
              </a:ext>
            </a:extLst>
          </p:cNvPr>
          <p:cNvSpPr/>
          <p:nvPr/>
        </p:nvSpPr>
        <p:spPr>
          <a:xfrm>
            <a:off x="4948700" y="2114585"/>
            <a:ext cx="914400" cy="914400"/>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18" name="Oval 51">
            <a:extLst>
              <a:ext uri="{FF2B5EF4-FFF2-40B4-BE49-F238E27FC236}">
                <a16:creationId xmlns:a16="http://schemas.microsoft.com/office/drawing/2014/main" xmlns="" id="{B2E3175D-66FB-4705-A6F9-35F7F131931B}"/>
              </a:ext>
            </a:extLst>
          </p:cNvPr>
          <p:cNvSpPr/>
          <p:nvPr/>
        </p:nvSpPr>
        <p:spPr>
          <a:xfrm>
            <a:off x="6232316" y="2114585"/>
            <a:ext cx="914400" cy="91440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19" name="Oval 52">
            <a:extLst>
              <a:ext uri="{FF2B5EF4-FFF2-40B4-BE49-F238E27FC236}">
                <a16:creationId xmlns:a16="http://schemas.microsoft.com/office/drawing/2014/main" xmlns="" id="{44C86702-E367-4F99-B468-CBE0B4A92B3F}"/>
              </a:ext>
            </a:extLst>
          </p:cNvPr>
          <p:cNvSpPr/>
          <p:nvPr/>
        </p:nvSpPr>
        <p:spPr>
          <a:xfrm>
            <a:off x="7508699" y="2114585"/>
            <a:ext cx="914400" cy="914400"/>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20" name="Oval 53">
            <a:extLst>
              <a:ext uri="{FF2B5EF4-FFF2-40B4-BE49-F238E27FC236}">
                <a16:creationId xmlns:a16="http://schemas.microsoft.com/office/drawing/2014/main" xmlns="" id="{3744D037-E400-4C2A-86F8-02DB89930628}"/>
              </a:ext>
            </a:extLst>
          </p:cNvPr>
          <p:cNvSpPr/>
          <p:nvPr/>
        </p:nvSpPr>
        <p:spPr>
          <a:xfrm>
            <a:off x="8809943" y="2114585"/>
            <a:ext cx="914400" cy="91440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21" name="Rectangle 2">
            <a:extLst>
              <a:ext uri="{FF2B5EF4-FFF2-40B4-BE49-F238E27FC236}">
                <a16:creationId xmlns:a16="http://schemas.microsoft.com/office/drawing/2014/main" xmlns="" id="{45315A7E-9215-4C98-8264-43C549CC29CB}"/>
              </a:ext>
            </a:extLst>
          </p:cNvPr>
          <p:cNvSpPr/>
          <p:nvPr/>
        </p:nvSpPr>
        <p:spPr>
          <a:xfrm>
            <a:off x="9665078" y="3060025"/>
            <a:ext cx="732893" cy="523220"/>
          </a:xfrm>
          <a:prstGeom prst="rect">
            <a:avLst/>
          </a:prstGeom>
        </p:spPr>
        <p:txBody>
          <a:bodyPr wrap="none">
            <a:spAutoFit/>
          </a:bodyPr>
          <a:lstStyle/>
          <a:p>
            <a:pPr algn="ctr"/>
            <a:r>
              <a:rPr lang="en-US" sz="2800" b="1" spc="-150" dirty="0">
                <a:solidFill>
                  <a:srgbClr val="FF99CC"/>
                </a:solidFill>
                <a:cs typeface="+mn-ea"/>
                <a:sym typeface="+mn-lt"/>
              </a:rPr>
              <a:t>45</a:t>
            </a:r>
            <a:r>
              <a:rPr lang="en-US" b="1" spc="-150" dirty="0">
                <a:solidFill>
                  <a:srgbClr val="FF99CC"/>
                </a:solidFill>
                <a:cs typeface="+mn-ea"/>
                <a:sym typeface="+mn-lt"/>
              </a:rPr>
              <a:t>%</a:t>
            </a:r>
          </a:p>
        </p:txBody>
      </p:sp>
      <p:sp>
        <p:nvSpPr>
          <p:cNvPr id="22" name="Rectangle 58">
            <a:extLst>
              <a:ext uri="{FF2B5EF4-FFF2-40B4-BE49-F238E27FC236}">
                <a16:creationId xmlns:a16="http://schemas.microsoft.com/office/drawing/2014/main" xmlns="" id="{B665827D-BE81-4035-BC75-910294CD7DE4}"/>
              </a:ext>
            </a:extLst>
          </p:cNvPr>
          <p:cNvSpPr/>
          <p:nvPr/>
        </p:nvSpPr>
        <p:spPr>
          <a:xfrm>
            <a:off x="9665078" y="3534594"/>
            <a:ext cx="732893" cy="523220"/>
          </a:xfrm>
          <a:prstGeom prst="rect">
            <a:avLst/>
          </a:prstGeom>
        </p:spPr>
        <p:txBody>
          <a:bodyPr wrap="none">
            <a:spAutoFit/>
          </a:bodyPr>
          <a:lstStyle/>
          <a:p>
            <a:pPr algn="ctr"/>
            <a:r>
              <a:rPr lang="en-US" sz="2800" b="1" spc="-150" dirty="0">
                <a:solidFill>
                  <a:srgbClr val="FF99CC"/>
                </a:solidFill>
                <a:cs typeface="+mn-ea"/>
                <a:sym typeface="+mn-lt"/>
              </a:rPr>
              <a:t>55</a:t>
            </a:r>
            <a:r>
              <a:rPr lang="en-US" b="1" spc="-150" dirty="0">
                <a:solidFill>
                  <a:srgbClr val="FF99CC"/>
                </a:solidFill>
                <a:cs typeface="+mn-ea"/>
                <a:sym typeface="+mn-lt"/>
              </a:rPr>
              <a:t>%</a:t>
            </a:r>
          </a:p>
        </p:txBody>
      </p:sp>
      <p:sp>
        <p:nvSpPr>
          <p:cNvPr id="23" name="Rectangle 59">
            <a:extLst>
              <a:ext uri="{FF2B5EF4-FFF2-40B4-BE49-F238E27FC236}">
                <a16:creationId xmlns:a16="http://schemas.microsoft.com/office/drawing/2014/main" xmlns="" id="{E590E8C0-8A78-4B01-AA67-60839EFC2983}"/>
              </a:ext>
            </a:extLst>
          </p:cNvPr>
          <p:cNvSpPr/>
          <p:nvPr/>
        </p:nvSpPr>
        <p:spPr>
          <a:xfrm>
            <a:off x="9665078" y="3965264"/>
            <a:ext cx="732893" cy="523220"/>
          </a:xfrm>
          <a:prstGeom prst="rect">
            <a:avLst/>
          </a:prstGeom>
        </p:spPr>
        <p:txBody>
          <a:bodyPr wrap="none">
            <a:spAutoFit/>
          </a:bodyPr>
          <a:lstStyle/>
          <a:p>
            <a:pPr algn="ctr"/>
            <a:r>
              <a:rPr lang="en-US" sz="2800" b="1" spc="-150" dirty="0">
                <a:solidFill>
                  <a:srgbClr val="FF99CC"/>
                </a:solidFill>
                <a:cs typeface="+mn-ea"/>
                <a:sym typeface="+mn-lt"/>
              </a:rPr>
              <a:t>89</a:t>
            </a:r>
            <a:r>
              <a:rPr lang="en-US" b="1" spc="-150" dirty="0">
                <a:solidFill>
                  <a:srgbClr val="FF99CC"/>
                </a:solidFill>
                <a:cs typeface="+mn-ea"/>
                <a:sym typeface="+mn-lt"/>
              </a:rPr>
              <a:t>%</a:t>
            </a:r>
          </a:p>
        </p:txBody>
      </p:sp>
      <p:sp>
        <p:nvSpPr>
          <p:cNvPr id="24" name="Rectangle 60">
            <a:extLst>
              <a:ext uri="{FF2B5EF4-FFF2-40B4-BE49-F238E27FC236}">
                <a16:creationId xmlns:a16="http://schemas.microsoft.com/office/drawing/2014/main" xmlns="" id="{DA189644-B4F2-4E81-933A-FD131388EB79}"/>
              </a:ext>
            </a:extLst>
          </p:cNvPr>
          <p:cNvSpPr/>
          <p:nvPr/>
        </p:nvSpPr>
        <p:spPr>
          <a:xfrm>
            <a:off x="9665080" y="4439833"/>
            <a:ext cx="732893" cy="523220"/>
          </a:xfrm>
          <a:prstGeom prst="rect">
            <a:avLst/>
          </a:prstGeom>
        </p:spPr>
        <p:txBody>
          <a:bodyPr wrap="none">
            <a:spAutoFit/>
          </a:bodyPr>
          <a:lstStyle/>
          <a:p>
            <a:pPr algn="ctr"/>
            <a:r>
              <a:rPr lang="en-US" sz="2800" b="1" spc="-150" dirty="0">
                <a:solidFill>
                  <a:srgbClr val="FF99CC"/>
                </a:solidFill>
                <a:cs typeface="+mn-ea"/>
                <a:sym typeface="+mn-lt"/>
              </a:rPr>
              <a:t>78</a:t>
            </a:r>
            <a:r>
              <a:rPr lang="en-US" b="1" spc="-150" dirty="0">
                <a:solidFill>
                  <a:srgbClr val="FF99CC"/>
                </a:solidFill>
                <a:cs typeface="+mn-ea"/>
                <a:sym typeface="+mn-lt"/>
              </a:rPr>
              <a:t>%</a:t>
            </a:r>
          </a:p>
        </p:txBody>
      </p:sp>
      <p:sp>
        <p:nvSpPr>
          <p:cNvPr id="25" name="Rectangle 61">
            <a:extLst>
              <a:ext uri="{FF2B5EF4-FFF2-40B4-BE49-F238E27FC236}">
                <a16:creationId xmlns:a16="http://schemas.microsoft.com/office/drawing/2014/main" xmlns="" id="{E9807972-1B10-4538-9829-2F54EBE7E91C}"/>
              </a:ext>
            </a:extLst>
          </p:cNvPr>
          <p:cNvSpPr/>
          <p:nvPr/>
        </p:nvSpPr>
        <p:spPr>
          <a:xfrm>
            <a:off x="9665080" y="4917735"/>
            <a:ext cx="732893" cy="523220"/>
          </a:xfrm>
          <a:prstGeom prst="rect">
            <a:avLst/>
          </a:prstGeom>
        </p:spPr>
        <p:txBody>
          <a:bodyPr wrap="none">
            <a:spAutoFit/>
          </a:bodyPr>
          <a:lstStyle/>
          <a:p>
            <a:pPr algn="ctr"/>
            <a:r>
              <a:rPr lang="en-US" sz="2800" b="1" spc="-150" dirty="0">
                <a:solidFill>
                  <a:srgbClr val="FF99CC"/>
                </a:solidFill>
                <a:cs typeface="+mn-ea"/>
                <a:sym typeface="+mn-lt"/>
              </a:rPr>
              <a:t>99</a:t>
            </a:r>
            <a:r>
              <a:rPr lang="en-US" b="1" spc="-150" dirty="0">
                <a:solidFill>
                  <a:srgbClr val="FF99CC"/>
                </a:solidFill>
                <a:cs typeface="+mn-ea"/>
                <a:sym typeface="+mn-lt"/>
              </a:rPr>
              <a:t>%</a:t>
            </a:r>
          </a:p>
        </p:txBody>
      </p:sp>
      <p:sp>
        <p:nvSpPr>
          <p:cNvPr id="26" name="任意多边形 69">
            <a:extLst>
              <a:ext uri="{FF2B5EF4-FFF2-40B4-BE49-F238E27FC236}">
                <a16:creationId xmlns:a16="http://schemas.microsoft.com/office/drawing/2014/main" xmlns="" id="{CB161901-A65D-47BA-9AA5-45DD3FDA5F9F}"/>
              </a:ext>
            </a:extLst>
          </p:cNvPr>
          <p:cNvSpPr/>
          <p:nvPr/>
        </p:nvSpPr>
        <p:spPr>
          <a:xfrm>
            <a:off x="5201114" y="2422637"/>
            <a:ext cx="409575" cy="351345"/>
          </a:xfrm>
          <a:custGeom>
            <a:avLst/>
            <a:gdLst/>
            <a:ahLst/>
            <a:cxnLst/>
            <a:rect l="l" t="t" r="r" b="b"/>
            <a:pathLst>
              <a:path w="409575" h="351345">
                <a:moveTo>
                  <a:pt x="351064" y="37026"/>
                </a:moveTo>
                <a:cubicBezTo>
                  <a:pt x="291030" y="83043"/>
                  <a:pt x="232519" y="109174"/>
                  <a:pt x="175532" y="115422"/>
                </a:cubicBezTo>
                <a:lnTo>
                  <a:pt x="175532" y="177132"/>
                </a:lnTo>
                <a:cubicBezTo>
                  <a:pt x="232976" y="183532"/>
                  <a:pt x="291487" y="209511"/>
                  <a:pt x="351064" y="255070"/>
                </a:cubicBezTo>
                <a:close/>
                <a:moveTo>
                  <a:pt x="351064" y="0"/>
                </a:moveTo>
                <a:cubicBezTo>
                  <a:pt x="358987" y="0"/>
                  <a:pt x="365844" y="2895"/>
                  <a:pt x="371634" y="8685"/>
                </a:cubicBezTo>
                <a:cubicBezTo>
                  <a:pt x="377424" y="14475"/>
                  <a:pt x="380319" y="21332"/>
                  <a:pt x="380319" y="29255"/>
                </a:cubicBezTo>
                <a:lnTo>
                  <a:pt x="380319" y="117022"/>
                </a:lnTo>
                <a:cubicBezTo>
                  <a:pt x="388395" y="117022"/>
                  <a:pt x="395290" y="119878"/>
                  <a:pt x="401004" y="125592"/>
                </a:cubicBezTo>
                <a:cubicBezTo>
                  <a:pt x="406718" y="131306"/>
                  <a:pt x="409575" y="138201"/>
                  <a:pt x="409575" y="146277"/>
                </a:cubicBezTo>
                <a:cubicBezTo>
                  <a:pt x="409575" y="154353"/>
                  <a:pt x="406718" y="161247"/>
                  <a:pt x="401004" y="166961"/>
                </a:cubicBezTo>
                <a:cubicBezTo>
                  <a:pt x="395290" y="172675"/>
                  <a:pt x="388395" y="175532"/>
                  <a:pt x="380319" y="175532"/>
                </a:cubicBezTo>
                <a:lnTo>
                  <a:pt x="380319" y="263298"/>
                </a:lnTo>
                <a:cubicBezTo>
                  <a:pt x="380319" y="271222"/>
                  <a:pt x="377424" y="278078"/>
                  <a:pt x="371634" y="283868"/>
                </a:cubicBezTo>
                <a:cubicBezTo>
                  <a:pt x="365844" y="289659"/>
                  <a:pt x="358987" y="292554"/>
                  <a:pt x="351064" y="292554"/>
                </a:cubicBezTo>
                <a:cubicBezTo>
                  <a:pt x="287525" y="239681"/>
                  <a:pt x="225662" y="210730"/>
                  <a:pt x="165475" y="205702"/>
                </a:cubicBezTo>
                <a:cubicBezTo>
                  <a:pt x="156638" y="208597"/>
                  <a:pt x="149705" y="213625"/>
                  <a:pt x="144677" y="220787"/>
                </a:cubicBezTo>
                <a:cubicBezTo>
                  <a:pt x="139648" y="227948"/>
                  <a:pt x="137287" y="235605"/>
                  <a:pt x="137591" y="243757"/>
                </a:cubicBezTo>
                <a:cubicBezTo>
                  <a:pt x="137896" y="251909"/>
                  <a:pt x="140943" y="258956"/>
                  <a:pt x="146734" y="264898"/>
                </a:cubicBezTo>
                <a:cubicBezTo>
                  <a:pt x="143686" y="269926"/>
                  <a:pt x="141934" y="274917"/>
                  <a:pt x="141477" y="279869"/>
                </a:cubicBezTo>
                <a:cubicBezTo>
                  <a:pt x="141020" y="284821"/>
                  <a:pt x="141477" y="289240"/>
                  <a:pt x="142848" y="293125"/>
                </a:cubicBezTo>
                <a:cubicBezTo>
                  <a:pt x="144219" y="297011"/>
                  <a:pt x="146772" y="301201"/>
                  <a:pt x="150505" y="305696"/>
                </a:cubicBezTo>
                <a:cubicBezTo>
                  <a:pt x="154238" y="310191"/>
                  <a:pt x="157895" y="314000"/>
                  <a:pt x="161475" y="317124"/>
                </a:cubicBezTo>
                <a:cubicBezTo>
                  <a:pt x="165056" y="320247"/>
                  <a:pt x="169742" y="324095"/>
                  <a:pt x="175532" y="328666"/>
                </a:cubicBezTo>
                <a:cubicBezTo>
                  <a:pt x="171113" y="337503"/>
                  <a:pt x="162618" y="343827"/>
                  <a:pt x="150048" y="347636"/>
                </a:cubicBezTo>
                <a:cubicBezTo>
                  <a:pt x="137477" y="351445"/>
                  <a:pt x="124640" y="352321"/>
                  <a:pt x="111536" y="350264"/>
                </a:cubicBezTo>
                <a:cubicBezTo>
                  <a:pt x="98432" y="348207"/>
                  <a:pt x="88375" y="343979"/>
                  <a:pt x="81366" y="337579"/>
                </a:cubicBezTo>
                <a:cubicBezTo>
                  <a:pt x="80300" y="334075"/>
                  <a:pt x="78052" y="327409"/>
                  <a:pt x="74624" y="317581"/>
                </a:cubicBezTo>
                <a:cubicBezTo>
                  <a:pt x="71195" y="307753"/>
                  <a:pt x="68757" y="300553"/>
                  <a:pt x="67310" y="295982"/>
                </a:cubicBezTo>
                <a:cubicBezTo>
                  <a:pt x="65862" y="291411"/>
                  <a:pt x="64110" y="284630"/>
                  <a:pt x="62053" y="275640"/>
                </a:cubicBezTo>
                <a:cubicBezTo>
                  <a:pt x="59996" y="266650"/>
                  <a:pt x="58853" y="258956"/>
                  <a:pt x="58625" y="252556"/>
                </a:cubicBezTo>
                <a:cubicBezTo>
                  <a:pt x="58396" y="246157"/>
                  <a:pt x="58663" y="238652"/>
                  <a:pt x="59425" y="230043"/>
                </a:cubicBezTo>
                <a:cubicBezTo>
                  <a:pt x="60186" y="221434"/>
                  <a:pt x="61863" y="213016"/>
                  <a:pt x="64453" y="204788"/>
                </a:cubicBezTo>
                <a:lnTo>
                  <a:pt x="36569" y="204788"/>
                </a:lnTo>
                <a:cubicBezTo>
                  <a:pt x="26512" y="204788"/>
                  <a:pt x="17903" y="201207"/>
                  <a:pt x="10742" y="194045"/>
                </a:cubicBezTo>
                <a:cubicBezTo>
                  <a:pt x="3580" y="186884"/>
                  <a:pt x="0" y="178275"/>
                  <a:pt x="0" y="168218"/>
                </a:cubicBezTo>
                <a:lnTo>
                  <a:pt x="0" y="124335"/>
                </a:lnTo>
                <a:cubicBezTo>
                  <a:pt x="0" y="114279"/>
                  <a:pt x="3580" y="105670"/>
                  <a:pt x="10742" y="98508"/>
                </a:cubicBezTo>
                <a:cubicBezTo>
                  <a:pt x="17903" y="91347"/>
                  <a:pt x="26512" y="87766"/>
                  <a:pt x="36569" y="87766"/>
                </a:cubicBezTo>
                <a:lnTo>
                  <a:pt x="146276" y="87766"/>
                </a:lnTo>
                <a:cubicBezTo>
                  <a:pt x="212558" y="87766"/>
                  <a:pt x="280821" y="58511"/>
                  <a:pt x="35106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3200" dirty="0">
              <a:cs typeface="+mn-ea"/>
              <a:sym typeface="+mn-lt"/>
            </a:endParaRPr>
          </a:p>
        </p:txBody>
      </p:sp>
      <p:sp>
        <p:nvSpPr>
          <p:cNvPr id="27" name="任意多边形 70">
            <a:extLst>
              <a:ext uri="{FF2B5EF4-FFF2-40B4-BE49-F238E27FC236}">
                <a16:creationId xmlns:a16="http://schemas.microsoft.com/office/drawing/2014/main" xmlns="" id="{B112C780-C2F1-4831-AA25-61FF663EED04}"/>
              </a:ext>
            </a:extLst>
          </p:cNvPr>
          <p:cNvSpPr/>
          <p:nvPr/>
        </p:nvSpPr>
        <p:spPr>
          <a:xfrm>
            <a:off x="6499261" y="2398332"/>
            <a:ext cx="468085" cy="351064"/>
          </a:xfrm>
          <a:custGeom>
            <a:avLst/>
            <a:gdLst/>
            <a:ahLst/>
            <a:cxnLst/>
            <a:rect l="l" t="t" r="r" b="b"/>
            <a:pathLst>
              <a:path w="468085" h="351064">
                <a:moveTo>
                  <a:pt x="87766" y="175532"/>
                </a:moveTo>
                <a:lnTo>
                  <a:pt x="146276" y="175532"/>
                </a:lnTo>
                <a:lnTo>
                  <a:pt x="146276" y="292554"/>
                </a:lnTo>
                <a:lnTo>
                  <a:pt x="87766" y="292554"/>
                </a:lnTo>
                <a:close/>
                <a:moveTo>
                  <a:pt x="263298" y="117022"/>
                </a:moveTo>
                <a:lnTo>
                  <a:pt x="321809" y="117022"/>
                </a:lnTo>
                <a:lnTo>
                  <a:pt x="321809" y="292554"/>
                </a:lnTo>
                <a:lnTo>
                  <a:pt x="263298" y="292554"/>
                </a:lnTo>
                <a:close/>
                <a:moveTo>
                  <a:pt x="175532" y="58511"/>
                </a:moveTo>
                <a:lnTo>
                  <a:pt x="234042" y="58511"/>
                </a:lnTo>
                <a:lnTo>
                  <a:pt x="234042" y="292554"/>
                </a:lnTo>
                <a:lnTo>
                  <a:pt x="175532" y="292554"/>
                </a:lnTo>
                <a:close/>
                <a:moveTo>
                  <a:pt x="351064" y="29255"/>
                </a:moveTo>
                <a:lnTo>
                  <a:pt x="409575" y="29255"/>
                </a:lnTo>
                <a:lnTo>
                  <a:pt x="409575" y="292554"/>
                </a:lnTo>
                <a:lnTo>
                  <a:pt x="351064" y="292554"/>
                </a:lnTo>
                <a:close/>
                <a:moveTo>
                  <a:pt x="0" y="0"/>
                </a:moveTo>
                <a:lnTo>
                  <a:pt x="29255" y="0"/>
                </a:lnTo>
                <a:lnTo>
                  <a:pt x="29255" y="321809"/>
                </a:lnTo>
                <a:lnTo>
                  <a:pt x="468085" y="321809"/>
                </a:lnTo>
                <a:lnTo>
                  <a:pt x="468085" y="351064"/>
                </a:lnTo>
                <a:lnTo>
                  <a:pt x="0" y="35106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3200" dirty="0">
              <a:cs typeface="+mn-ea"/>
              <a:sym typeface="+mn-lt"/>
            </a:endParaRPr>
          </a:p>
        </p:txBody>
      </p:sp>
      <p:sp>
        <p:nvSpPr>
          <p:cNvPr id="28" name="任意多边形 71">
            <a:extLst>
              <a:ext uri="{FF2B5EF4-FFF2-40B4-BE49-F238E27FC236}">
                <a16:creationId xmlns:a16="http://schemas.microsoft.com/office/drawing/2014/main" xmlns="" id="{D57F4804-F86A-457C-B2FB-89A15AA20E65}"/>
              </a:ext>
            </a:extLst>
          </p:cNvPr>
          <p:cNvSpPr/>
          <p:nvPr/>
        </p:nvSpPr>
        <p:spPr>
          <a:xfrm>
            <a:off x="7790518" y="2421803"/>
            <a:ext cx="380319" cy="351064"/>
          </a:xfrm>
          <a:custGeom>
            <a:avLst/>
            <a:gdLst/>
            <a:ahLst/>
            <a:cxnLst/>
            <a:rect l="l" t="t" r="r" b="b"/>
            <a:pathLst>
              <a:path w="380319" h="351064">
                <a:moveTo>
                  <a:pt x="292553" y="87766"/>
                </a:moveTo>
                <a:cubicBezTo>
                  <a:pt x="292553" y="119612"/>
                  <a:pt x="286916" y="147877"/>
                  <a:pt x="275640" y="172561"/>
                </a:cubicBezTo>
                <a:cubicBezTo>
                  <a:pt x="297124" y="168142"/>
                  <a:pt x="315066" y="159533"/>
                  <a:pt x="329465" y="146734"/>
                </a:cubicBezTo>
                <a:cubicBezTo>
                  <a:pt x="343864" y="133935"/>
                  <a:pt x="351064" y="121593"/>
                  <a:pt x="351064" y="109708"/>
                </a:cubicBezTo>
                <a:lnTo>
                  <a:pt x="351064" y="87766"/>
                </a:lnTo>
                <a:close/>
                <a:moveTo>
                  <a:pt x="29255" y="87766"/>
                </a:moveTo>
                <a:lnTo>
                  <a:pt x="29255" y="109708"/>
                </a:lnTo>
                <a:cubicBezTo>
                  <a:pt x="29255" y="121593"/>
                  <a:pt x="36455" y="133935"/>
                  <a:pt x="50854" y="146734"/>
                </a:cubicBezTo>
                <a:cubicBezTo>
                  <a:pt x="65253" y="159533"/>
                  <a:pt x="83195" y="168142"/>
                  <a:pt x="104679" y="172561"/>
                </a:cubicBezTo>
                <a:cubicBezTo>
                  <a:pt x="93404" y="147877"/>
                  <a:pt x="87766" y="119612"/>
                  <a:pt x="87766" y="87766"/>
                </a:cubicBezTo>
                <a:close/>
                <a:moveTo>
                  <a:pt x="124335" y="0"/>
                </a:moveTo>
                <a:lnTo>
                  <a:pt x="255984" y="0"/>
                </a:lnTo>
                <a:cubicBezTo>
                  <a:pt x="266041" y="0"/>
                  <a:pt x="274650" y="3581"/>
                  <a:pt x="281811" y="10742"/>
                </a:cubicBezTo>
                <a:cubicBezTo>
                  <a:pt x="288973" y="17904"/>
                  <a:pt x="292553" y="26513"/>
                  <a:pt x="292553" y="36569"/>
                </a:cubicBezTo>
                <a:lnTo>
                  <a:pt x="292553" y="58511"/>
                </a:lnTo>
                <a:lnTo>
                  <a:pt x="358378" y="58511"/>
                </a:lnTo>
                <a:cubicBezTo>
                  <a:pt x="364473" y="58511"/>
                  <a:pt x="369653" y="60644"/>
                  <a:pt x="373920" y="64910"/>
                </a:cubicBezTo>
                <a:cubicBezTo>
                  <a:pt x="378186" y="69177"/>
                  <a:pt x="380319" y="74357"/>
                  <a:pt x="380319" y="80452"/>
                </a:cubicBezTo>
                <a:lnTo>
                  <a:pt x="380319" y="109708"/>
                </a:lnTo>
                <a:cubicBezTo>
                  <a:pt x="380319" y="120526"/>
                  <a:pt x="377158" y="131421"/>
                  <a:pt x="370834" y="142391"/>
                </a:cubicBezTo>
                <a:cubicBezTo>
                  <a:pt x="364511" y="153362"/>
                  <a:pt x="355978" y="163266"/>
                  <a:pt x="345236" y="172104"/>
                </a:cubicBezTo>
                <a:cubicBezTo>
                  <a:pt x="334494" y="180941"/>
                  <a:pt x="321313" y="188370"/>
                  <a:pt x="305695" y="194388"/>
                </a:cubicBezTo>
                <a:cubicBezTo>
                  <a:pt x="290077" y="200407"/>
                  <a:pt x="273659" y="203797"/>
                  <a:pt x="256441" y="204559"/>
                </a:cubicBezTo>
                <a:cubicBezTo>
                  <a:pt x="250042" y="212787"/>
                  <a:pt x="242804" y="220025"/>
                  <a:pt x="234728" y="226272"/>
                </a:cubicBezTo>
                <a:cubicBezTo>
                  <a:pt x="228938" y="231453"/>
                  <a:pt x="224938" y="236976"/>
                  <a:pt x="222729" y="242842"/>
                </a:cubicBezTo>
                <a:cubicBezTo>
                  <a:pt x="220520" y="248709"/>
                  <a:pt x="219415" y="255527"/>
                  <a:pt x="219415" y="263298"/>
                </a:cubicBezTo>
                <a:cubicBezTo>
                  <a:pt x="219415" y="271526"/>
                  <a:pt x="221739" y="278459"/>
                  <a:pt x="226386" y="284097"/>
                </a:cubicBezTo>
                <a:cubicBezTo>
                  <a:pt x="231033" y="289735"/>
                  <a:pt x="238461" y="292554"/>
                  <a:pt x="248670" y="292554"/>
                </a:cubicBezTo>
                <a:cubicBezTo>
                  <a:pt x="260098" y="292554"/>
                  <a:pt x="270269" y="296020"/>
                  <a:pt x="279183" y="302953"/>
                </a:cubicBezTo>
                <a:cubicBezTo>
                  <a:pt x="288096" y="309886"/>
                  <a:pt x="292553" y="318609"/>
                  <a:pt x="292553" y="329123"/>
                </a:cubicBezTo>
                <a:lnTo>
                  <a:pt x="292553" y="343751"/>
                </a:lnTo>
                <a:cubicBezTo>
                  <a:pt x="292553" y="345884"/>
                  <a:pt x="291868" y="347636"/>
                  <a:pt x="290496" y="349007"/>
                </a:cubicBezTo>
                <a:cubicBezTo>
                  <a:pt x="289125" y="350379"/>
                  <a:pt x="287373" y="351064"/>
                  <a:pt x="285239" y="351064"/>
                </a:cubicBezTo>
                <a:lnTo>
                  <a:pt x="95080" y="351064"/>
                </a:lnTo>
                <a:cubicBezTo>
                  <a:pt x="92946" y="351064"/>
                  <a:pt x="91194" y="350379"/>
                  <a:pt x="89823" y="349007"/>
                </a:cubicBezTo>
                <a:cubicBezTo>
                  <a:pt x="88451" y="347636"/>
                  <a:pt x="87766" y="345884"/>
                  <a:pt x="87766" y="343751"/>
                </a:cubicBezTo>
                <a:lnTo>
                  <a:pt x="87766" y="329123"/>
                </a:lnTo>
                <a:cubicBezTo>
                  <a:pt x="87766" y="318609"/>
                  <a:pt x="92223" y="309886"/>
                  <a:pt x="101136" y="302953"/>
                </a:cubicBezTo>
                <a:cubicBezTo>
                  <a:pt x="110050" y="296020"/>
                  <a:pt x="120221" y="292554"/>
                  <a:pt x="131649" y="292554"/>
                </a:cubicBezTo>
                <a:cubicBezTo>
                  <a:pt x="141858" y="292554"/>
                  <a:pt x="149286" y="289735"/>
                  <a:pt x="153933" y="284097"/>
                </a:cubicBezTo>
                <a:cubicBezTo>
                  <a:pt x="158581" y="278459"/>
                  <a:pt x="160904" y="271526"/>
                  <a:pt x="160904" y="263298"/>
                </a:cubicBezTo>
                <a:cubicBezTo>
                  <a:pt x="160904" y="255527"/>
                  <a:pt x="159800" y="248709"/>
                  <a:pt x="157590" y="242842"/>
                </a:cubicBezTo>
                <a:cubicBezTo>
                  <a:pt x="155381" y="236976"/>
                  <a:pt x="151381" y="231453"/>
                  <a:pt x="145591" y="226272"/>
                </a:cubicBezTo>
                <a:cubicBezTo>
                  <a:pt x="137515" y="220025"/>
                  <a:pt x="130278" y="212787"/>
                  <a:pt x="123878" y="204559"/>
                </a:cubicBezTo>
                <a:cubicBezTo>
                  <a:pt x="106660" y="203797"/>
                  <a:pt x="90242" y="200407"/>
                  <a:pt x="74624" y="194388"/>
                </a:cubicBezTo>
                <a:cubicBezTo>
                  <a:pt x="59006" y="188370"/>
                  <a:pt x="45826" y="180941"/>
                  <a:pt x="35083" y="172104"/>
                </a:cubicBezTo>
                <a:cubicBezTo>
                  <a:pt x="24341" y="163266"/>
                  <a:pt x="15808" y="153362"/>
                  <a:pt x="9485" y="142391"/>
                </a:cubicBezTo>
                <a:cubicBezTo>
                  <a:pt x="3161" y="131421"/>
                  <a:pt x="0" y="120526"/>
                  <a:pt x="0" y="109708"/>
                </a:cubicBezTo>
                <a:lnTo>
                  <a:pt x="0" y="80452"/>
                </a:lnTo>
                <a:cubicBezTo>
                  <a:pt x="0" y="74357"/>
                  <a:pt x="2133" y="69177"/>
                  <a:pt x="6399" y="64910"/>
                </a:cubicBezTo>
                <a:cubicBezTo>
                  <a:pt x="10666" y="60644"/>
                  <a:pt x="15846" y="58511"/>
                  <a:pt x="21941" y="58511"/>
                </a:cubicBezTo>
                <a:lnTo>
                  <a:pt x="87766" y="58511"/>
                </a:lnTo>
                <a:lnTo>
                  <a:pt x="87766" y="36569"/>
                </a:lnTo>
                <a:cubicBezTo>
                  <a:pt x="87766" y="26513"/>
                  <a:pt x="91347" y="17904"/>
                  <a:pt x="98508" y="10742"/>
                </a:cubicBezTo>
                <a:cubicBezTo>
                  <a:pt x="105669" y="3581"/>
                  <a:pt x="114278" y="0"/>
                  <a:pt x="12433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3200" dirty="0">
              <a:cs typeface="+mn-ea"/>
              <a:sym typeface="+mn-lt"/>
            </a:endParaRPr>
          </a:p>
        </p:txBody>
      </p:sp>
      <p:sp>
        <p:nvSpPr>
          <p:cNvPr id="29" name="任意多边形 72">
            <a:extLst>
              <a:ext uri="{FF2B5EF4-FFF2-40B4-BE49-F238E27FC236}">
                <a16:creationId xmlns:a16="http://schemas.microsoft.com/office/drawing/2014/main" xmlns="" id="{A9385BC7-0552-45D9-B0BA-13FA7A763FB8}"/>
              </a:ext>
            </a:extLst>
          </p:cNvPr>
          <p:cNvSpPr/>
          <p:nvPr/>
        </p:nvSpPr>
        <p:spPr>
          <a:xfrm>
            <a:off x="9091612" y="2365716"/>
            <a:ext cx="351065" cy="380319"/>
          </a:xfrm>
          <a:custGeom>
            <a:avLst/>
            <a:gdLst/>
            <a:ahLst/>
            <a:cxnLst/>
            <a:rect l="l" t="t" r="r" b="b"/>
            <a:pathLst>
              <a:path w="351065" h="380319">
                <a:moveTo>
                  <a:pt x="43883" y="292553"/>
                </a:moveTo>
                <a:cubicBezTo>
                  <a:pt x="39922" y="292553"/>
                  <a:pt x="36493" y="294001"/>
                  <a:pt x="33598" y="296896"/>
                </a:cubicBezTo>
                <a:cubicBezTo>
                  <a:pt x="30703" y="299791"/>
                  <a:pt x="29256" y="303219"/>
                  <a:pt x="29256" y="307181"/>
                </a:cubicBezTo>
                <a:cubicBezTo>
                  <a:pt x="29256" y="311143"/>
                  <a:pt x="30703" y="314571"/>
                  <a:pt x="33598" y="317466"/>
                </a:cubicBezTo>
                <a:cubicBezTo>
                  <a:pt x="36493" y="320361"/>
                  <a:pt x="39922" y="321809"/>
                  <a:pt x="43883" y="321809"/>
                </a:cubicBezTo>
                <a:cubicBezTo>
                  <a:pt x="47845" y="321809"/>
                  <a:pt x="51273" y="320361"/>
                  <a:pt x="54168" y="317466"/>
                </a:cubicBezTo>
                <a:cubicBezTo>
                  <a:pt x="57063" y="314571"/>
                  <a:pt x="58511" y="311143"/>
                  <a:pt x="58511" y="307181"/>
                </a:cubicBezTo>
                <a:cubicBezTo>
                  <a:pt x="58511" y="303219"/>
                  <a:pt x="57063" y="299791"/>
                  <a:pt x="54168" y="296896"/>
                </a:cubicBezTo>
                <a:cubicBezTo>
                  <a:pt x="51273" y="294001"/>
                  <a:pt x="47845" y="292553"/>
                  <a:pt x="43883" y="292553"/>
                </a:cubicBezTo>
                <a:close/>
                <a:moveTo>
                  <a:pt x="197474" y="29255"/>
                </a:moveTo>
                <a:cubicBezTo>
                  <a:pt x="193512" y="33217"/>
                  <a:pt x="190617" y="39693"/>
                  <a:pt x="188789" y="48682"/>
                </a:cubicBezTo>
                <a:cubicBezTo>
                  <a:pt x="186960" y="57672"/>
                  <a:pt x="184637" y="67234"/>
                  <a:pt x="181818" y="77366"/>
                </a:cubicBezTo>
                <a:cubicBezTo>
                  <a:pt x="178999" y="87499"/>
                  <a:pt x="174466" y="95842"/>
                  <a:pt x="168219" y="102393"/>
                </a:cubicBezTo>
                <a:cubicBezTo>
                  <a:pt x="164866" y="105898"/>
                  <a:pt x="159000" y="112831"/>
                  <a:pt x="150620" y="123192"/>
                </a:cubicBezTo>
                <a:cubicBezTo>
                  <a:pt x="150010" y="123954"/>
                  <a:pt x="148258" y="126240"/>
                  <a:pt x="145363" y="130049"/>
                </a:cubicBezTo>
                <a:cubicBezTo>
                  <a:pt x="142468" y="133858"/>
                  <a:pt x="140068" y="136982"/>
                  <a:pt x="138163" y="139420"/>
                </a:cubicBezTo>
                <a:cubicBezTo>
                  <a:pt x="136259" y="141858"/>
                  <a:pt x="133630" y="145096"/>
                  <a:pt x="130278" y="149133"/>
                </a:cubicBezTo>
                <a:cubicBezTo>
                  <a:pt x="126926" y="153171"/>
                  <a:pt x="123878" y="156524"/>
                  <a:pt x="121136" y="159190"/>
                </a:cubicBezTo>
                <a:cubicBezTo>
                  <a:pt x="118393" y="161857"/>
                  <a:pt x="115460" y="164561"/>
                  <a:pt x="112336" y="167304"/>
                </a:cubicBezTo>
                <a:cubicBezTo>
                  <a:pt x="109213" y="170046"/>
                  <a:pt x="106165" y="172104"/>
                  <a:pt x="103194" y="173475"/>
                </a:cubicBezTo>
                <a:cubicBezTo>
                  <a:pt x="100223" y="174846"/>
                  <a:pt x="97518" y="175532"/>
                  <a:pt x="95080" y="175532"/>
                </a:cubicBezTo>
                <a:lnTo>
                  <a:pt x="87766" y="175532"/>
                </a:lnTo>
                <a:lnTo>
                  <a:pt x="87766" y="321809"/>
                </a:lnTo>
                <a:lnTo>
                  <a:pt x="95080" y="321809"/>
                </a:lnTo>
                <a:cubicBezTo>
                  <a:pt x="97061" y="321809"/>
                  <a:pt x="99461" y="322037"/>
                  <a:pt x="102280" y="322494"/>
                </a:cubicBezTo>
                <a:cubicBezTo>
                  <a:pt x="105099" y="322951"/>
                  <a:pt x="107613" y="323447"/>
                  <a:pt x="109822" y="323980"/>
                </a:cubicBezTo>
                <a:cubicBezTo>
                  <a:pt x="112031" y="324513"/>
                  <a:pt x="114927" y="325351"/>
                  <a:pt x="118507" y="326494"/>
                </a:cubicBezTo>
                <a:cubicBezTo>
                  <a:pt x="122088" y="327637"/>
                  <a:pt x="124755" y="328513"/>
                  <a:pt x="126507" y="329123"/>
                </a:cubicBezTo>
                <a:cubicBezTo>
                  <a:pt x="128259" y="329732"/>
                  <a:pt x="130964" y="330684"/>
                  <a:pt x="134621" y="331979"/>
                </a:cubicBezTo>
                <a:cubicBezTo>
                  <a:pt x="138278" y="333275"/>
                  <a:pt x="140487" y="334075"/>
                  <a:pt x="141249" y="334379"/>
                </a:cubicBezTo>
                <a:cubicBezTo>
                  <a:pt x="173399" y="345502"/>
                  <a:pt x="199455" y="351064"/>
                  <a:pt x="219415" y="351064"/>
                </a:cubicBezTo>
                <a:lnTo>
                  <a:pt x="247071" y="351064"/>
                </a:lnTo>
                <a:cubicBezTo>
                  <a:pt x="276326" y="351064"/>
                  <a:pt x="290954" y="338341"/>
                  <a:pt x="290954" y="312895"/>
                </a:cubicBezTo>
                <a:cubicBezTo>
                  <a:pt x="290954" y="308933"/>
                  <a:pt x="290573" y="304667"/>
                  <a:pt x="289811" y="300096"/>
                </a:cubicBezTo>
                <a:cubicBezTo>
                  <a:pt x="294382" y="297658"/>
                  <a:pt x="298001" y="293658"/>
                  <a:pt x="300668" y="288096"/>
                </a:cubicBezTo>
                <a:cubicBezTo>
                  <a:pt x="303334" y="282535"/>
                  <a:pt x="304667" y="276935"/>
                  <a:pt x="304667" y="271297"/>
                </a:cubicBezTo>
                <a:cubicBezTo>
                  <a:pt x="304667" y="265660"/>
                  <a:pt x="303296" y="260403"/>
                  <a:pt x="300553" y="255527"/>
                </a:cubicBezTo>
                <a:cubicBezTo>
                  <a:pt x="308629" y="247908"/>
                  <a:pt x="312667" y="238842"/>
                  <a:pt x="312667" y="228329"/>
                </a:cubicBezTo>
                <a:cubicBezTo>
                  <a:pt x="312667" y="224519"/>
                  <a:pt x="311905" y="220291"/>
                  <a:pt x="310381" y="215644"/>
                </a:cubicBezTo>
                <a:cubicBezTo>
                  <a:pt x="308858" y="210996"/>
                  <a:pt x="306953" y="207378"/>
                  <a:pt x="304667" y="204787"/>
                </a:cubicBezTo>
                <a:cubicBezTo>
                  <a:pt x="309543" y="204635"/>
                  <a:pt x="313619" y="201054"/>
                  <a:pt x="316895" y="194045"/>
                </a:cubicBezTo>
                <a:cubicBezTo>
                  <a:pt x="320171" y="187036"/>
                  <a:pt x="321809" y="180865"/>
                  <a:pt x="321809" y="175532"/>
                </a:cubicBezTo>
                <a:cubicBezTo>
                  <a:pt x="321809" y="167761"/>
                  <a:pt x="318838" y="160942"/>
                  <a:pt x="312895" y="155076"/>
                </a:cubicBezTo>
                <a:cubicBezTo>
                  <a:pt x="306953" y="149210"/>
                  <a:pt x="300172" y="146277"/>
                  <a:pt x="292554" y="146277"/>
                </a:cubicBezTo>
                <a:lnTo>
                  <a:pt x="212102" y="146277"/>
                </a:lnTo>
                <a:cubicBezTo>
                  <a:pt x="212102" y="137439"/>
                  <a:pt x="215758" y="125287"/>
                  <a:pt x="223072" y="109822"/>
                </a:cubicBezTo>
                <a:cubicBezTo>
                  <a:pt x="230386" y="94356"/>
                  <a:pt x="234043" y="82128"/>
                  <a:pt x="234043" y="73138"/>
                </a:cubicBezTo>
                <a:cubicBezTo>
                  <a:pt x="234043" y="58206"/>
                  <a:pt x="231605" y="47159"/>
                  <a:pt x="226729" y="39997"/>
                </a:cubicBezTo>
                <a:cubicBezTo>
                  <a:pt x="221853" y="32836"/>
                  <a:pt x="212102" y="29255"/>
                  <a:pt x="197474" y="29255"/>
                </a:cubicBezTo>
                <a:close/>
                <a:moveTo>
                  <a:pt x="197474" y="0"/>
                </a:moveTo>
                <a:cubicBezTo>
                  <a:pt x="210273" y="0"/>
                  <a:pt x="221777" y="2476"/>
                  <a:pt x="231986" y="7428"/>
                </a:cubicBezTo>
                <a:cubicBezTo>
                  <a:pt x="242195" y="12380"/>
                  <a:pt x="249966" y="20113"/>
                  <a:pt x="255299" y="30626"/>
                </a:cubicBezTo>
                <a:cubicBezTo>
                  <a:pt x="260632" y="41140"/>
                  <a:pt x="263298" y="55311"/>
                  <a:pt x="263298" y="73138"/>
                </a:cubicBezTo>
                <a:cubicBezTo>
                  <a:pt x="263298" y="87309"/>
                  <a:pt x="259642" y="101936"/>
                  <a:pt x="252328" y="117021"/>
                </a:cubicBezTo>
                <a:lnTo>
                  <a:pt x="292554" y="117021"/>
                </a:lnTo>
                <a:cubicBezTo>
                  <a:pt x="308400" y="117021"/>
                  <a:pt x="322114" y="122811"/>
                  <a:pt x="333694" y="134392"/>
                </a:cubicBezTo>
                <a:cubicBezTo>
                  <a:pt x="345274" y="145972"/>
                  <a:pt x="351065" y="159609"/>
                  <a:pt x="351065" y="175303"/>
                </a:cubicBezTo>
                <a:cubicBezTo>
                  <a:pt x="351065" y="188864"/>
                  <a:pt x="347331" y="201283"/>
                  <a:pt x="339865" y="212558"/>
                </a:cubicBezTo>
                <a:cubicBezTo>
                  <a:pt x="341237" y="217586"/>
                  <a:pt x="341922" y="222843"/>
                  <a:pt x="341922" y="228329"/>
                </a:cubicBezTo>
                <a:cubicBezTo>
                  <a:pt x="341922" y="240061"/>
                  <a:pt x="339027" y="251032"/>
                  <a:pt x="333237" y="261241"/>
                </a:cubicBezTo>
                <a:cubicBezTo>
                  <a:pt x="333694" y="264441"/>
                  <a:pt x="333923" y="267717"/>
                  <a:pt x="333923" y="271069"/>
                </a:cubicBezTo>
                <a:cubicBezTo>
                  <a:pt x="333923" y="286458"/>
                  <a:pt x="329352" y="300020"/>
                  <a:pt x="320209" y="311752"/>
                </a:cubicBezTo>
                <a:cubicBezTo>
                  <a:pt x="320362" y="332932"/>
                  <a:pt x="313886" y="349655"/>
                  <a:pt x="300782" y="361921"/>
                </a:cubicBezTo>
                <a:cubicBezTo>
                  <a:pt x="287678" y="374186"/>
                  <a:pt x="270384" y="380319"/>
                  <a:pt x="248899" y="380319"/>
                </a:cubicBezTo>
                <a:lnTo>
                  <a:pt x="240671" y="380319"/>
                </a:lnTo>
                <a:lnTo>
                  <a:pt x="219415" y="380319"/>
                </a:lnTo>
                <a:cubicBezTo>
                  <a:pt x="204788" y="380319"/>
                  <a:pt x="190351" y="378605"/>
                  <a:pt x="176104" y="375177"/>
                </a:cubicBezTo>
                <a:cubicBezTo>
                  <a:pt x="161857" y="371748"/>
                  <a:pt x="145363" y="366758"/>
                  <a:pt x="126621" y="360206"/>
                </a:cubicBezTo>
                <a:cubicBezTo>
                  <a:pt x="108946" y="354111"/>
                  <a:pt x="98432" y="351064"/>
                  <a:pt x="95080" y="351064"/>
                </a:cubicBezTo>
                <a:lnTo>
                  <a:pt x="29256" y="351064"/>
                </a:lnTo>
                <a:cubicBezTo>
                  <a:pt x="21180" y="351064"/>
                  <a:pt x="14285" y="348207"/>
                  <a:pt x="8571" y="342493"/>
                </a:cubicBezTo>
                <a:cubicBezTo>
                  <a:pt x="2857" y="336779"/>
                  <a:pt x="0" y="329884"/>
                  <a:pt x="0" y="321809"/>
                </a:cubicBezTo>
                <a:lnTo>
                  <a:pt x="0" y="175532"/>
                </a:lnTo>
                <a:cubicBezTo>
                  <a:pt x="0" y="167456"/>
                  <a:pt x="2857" y="160561"/>
                  <a:pt x="8571" y="154847"/>
                </a:cubicBezTo>
                <a:cubicBezTo>
                  <a:pt x="14285" y="149133"/>
                  <a:pt x="21180" y="146277"/>
                  <a:pt x="29256" y="146277"/>
                </a:cubicBezTo>
                <a:lnTo>
                  <a:pt x="91880" y="146277"/>
                </a:lnTo>
                <a:cubicBezTo>
                  <a:pt x="97366" y="142620"/>
                  <a:pt x="107803" y="130811"/>
                  <a:pt x="123193" y="110850"/>
                </a:cubicBezTo>
                <a:cubicBezTo>
                  <a:pt x="132030" y="99422"/>
                  <a:pt x="140182" y="89670"/>
                  <a:pt x="147648" y="81595"/>
                </a:cubicBezTo>
                <a:cubicBezTo>
                  <a:pt x="151305" y="77785"/>
                  <a:pt x="154010" y="71272"/>
                  <a:pt x="155762" y="62053"/>
                </a:cubicBezTo>
                <a:cubicBezTo>
                  <a:pt x="157514" y="52835"/>
                  <a:pt x="159838" y="43197"/>
                  <a:pt x="162733" y="33141"/>
                </a:cubicBezTo>
                <a:cubicBezTo>
                  <a:pt x="165628" y="23084"/>
                  <a:pt x="170352" y="14856"/>
                  <a:pt x="176904" y="8456"/>
                </a:cubicBezTo>
                <a:cubicBezTo>
                  <a:pt x="182846" y="2819"/>
                  <a:pt x="189703" y="0"/>
                  <a:pt x="19747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sz="3200" dirty="0">
              <a:cs typeface="+mn-ea"/>
              <a:sym typeface="+mn-lt"/>
            </a:endParaRPr>
          </a:p>
        </p:txBody>
      </p:sp>
      <p:pic>
        <p:nvPicPr>
          <p:cNvPr id="30" name="图片 29">
            <a:extLst>
              <a:ext uri="{FF2B5EF4-FFF2-40B4-BE49-F238E27FC236}">
                <a16:creationId xmlns:a16="http://schemas.microsoft.com/office/drawing/2014/main" xmlns="" id="{1E05C90E-29A8-4290-BA0C-30B53FEAAE4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2023533" y="2114587"/>
            <a:ext cx="2563185" cy="2658751"/>
          </a:xfrm>
          <a:prstGeom prst="rect">
            <a:avLst/>
          </a:prstGeom>
        </p:spPr>
      </p:pic>
    </p:spTree>
    <p:extLst>
      <p:ext uri="{BB962C8B-B14F-4D97-AF65-F5344CB8AC3E}">
        <p14:creationId xmlns:p14="http://schemas.microsoft.com/office/powerpoint/2010/main" val="424644919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1+#ppt_w/2"/>
                                          </p:val>
                                        </p:tav>
                                        <p:tav tm="100000">
                                          <p:val>
                                            <p:strVal val="#ppt_x"/>
                                          </p:val>
                                        </p:tav>
                                      </p:tavLst>
                                    </p:anim>
                                    <p:anim calcmode="lin" valueType="num">
                                      <p:cBhvr additive="base">
                                        <p:cTn id="37" dur="500" fill="hold"/>
                                        <p:tgtEl>
                                          <p:spTgt spid="1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1+#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1+#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1+#ppt_w/2"/>
                                          </p:val>
                                        </p:tav>
                                        <p:tav tm="100000">
                                          <p:val>
                                            <p:strVal val="#ppt_x"/>
                                          </p:val>
                                        </p:tav>
                                      </p:tavLst>
                                    </p:anim>
                                    <p:anim calcmode="lin" valueType="num">
                                      <p:cBhvr additive="base">
                                        <p:cTn id="57" dur="5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1+#ppt_w/2"/>
                                          </p:val>
                                        </p:tav>
                                        <p:tav tm="100000">
                                          <p:val>
                                            <p:strVal val="#ppt_x"/>
                                          </p:val>
                                        </p:tav>
                                      </p:tavLst>
                                    </p:anim>
                                    <p:anim calcmode="lin" valueType="num">
                                      <p:cBhvr additive="base">
                                        <p:cTn id="61" dur="500" fill="hold"/>
                                        <p:tgtEl>
                                          <p:spTgt spid="1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1+#ppt_w/2"/>
                                          </p:val>
                                        </p:tav>
                                        <p:tav tm="100000">
                                          <p:val>
                                            <p:strVal val="#ppt_x"/>
                                          </p:val>
                                        </p:tav>
                                      </p:tavLst>
                                    </p:anim>
                                    <p:anim calcmode="lin" valueType="num">
                                      <p:cBhvr additive="base">
                                        <p:cTn id="65" dur="50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1+#ppt_w/2"/>
                                          </p:val>
                                        </p:tav>
                                        <p:tav tm="100000">
                                          <p:val>
                                            <p:strVal val="#ppt_x"/>
                                          </p:val>
                                        </p:tav>
                                      </p:tavLst>
                                    </p:anim>
                                    <p:anim calcmode="lin" valueType="num">
                                      <p:cBhvr additive="base">
                                        <p:cTn id="69" dur="500" fill="hold"/>
                                        <p:tgtEl>
                                          <p:spTgt spid="19"/>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fill="hold"/>
                                        <p:tgtEl>
                                          <p:spTgt spid="20"/>
                                        </p:tgtEl>
                                        <p:attrNameLst>
                                          <p:attrName>ppt_x</p:attrName>
                                        </p:attrNameLst>
                                      </p:cBhvr>
                                      <p:tavLst>
                                        <p:tav tm="0">
                                          <p:val>
                                            <p:strVal val="1+#ppt_w/2"/>
                                          </p:val>
                                        </p:tav>
                                        <p:tav tm="100000">
                                          <p:val>
                                            <p:strVal val="#ppt_x"/>
                                          </p:val>
                                        </p:tav>
                                      </p:tavLst>
                                    </p:anim>
                                    <p:anim calcmode="lin" valueType="num">
                                      <p:cBhvr additive="base">
                                        <p:cTn id="73" dur="500" fill="hold"/>
                                        <p:tgtEl>
                                          <p:spTgt spid="2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fill="hold"/>
                                        <p:tgtEl>
                                          <p:spTgt spid="22"/>
                                        </p:tgtEl>
                                        <p:attrNameLst>
                                          <p:attrName>ppt_x</p:attrName>
                                        </p:attrNameLst>
                                      </p:cBhvr>
                                      <p:tavLst>
                                        <p:tav tm="0">
                                          <p:val>
                                            <p:strVal val="1+#ppt_w/2"/>
                                          </p:val>
                                        </p:tav>
                                        <p:tav tm="100000">
                                          <p:val>
                                            <p:strVal val="#ppt_x"/>
                                          </p:val>
                                        </p:tav>
                                      </p:tavLst>
                                    </p:anim>
                                    <p:anim calcmode="lin" valueType="num">
                                      <p:cBhvr additive="base">
                                        <p:cTn id="81" dur="500" fill="hold"/>
                                        <p:tgtEl>
                                          <p:spTgt spid="22"/>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fill="hold"/>
                                        <p:tgtEl>
                                          <p:spTgt spid="23"/>
                                        </p:tgtEl>
                                        <p:attrNameLst>
                                          <p:attrName>ppt_x</p:attrName>
                                        </p:attrNameLst>
                                      </p:cBhvr>
                                      <p:tavLst>
                                        <p:tav tm="0">
                                          <p:val>
                                            <p:strVal val="1+#ppt_w/2"/>
                                          </p:val>
                                        </p:tav>
                                        <p:tav tm="100000">
                                          <p:val>
                                            <p:strVal val="#ppt_x"/>
                                          </p:val>
                                        </p:tav>
                                      </p:tavLst>
                                    </p:anim>
                                    <p:anim calcmode="lin" valueType="num">
                                      <p:cBhvr additive="base">
                                        <p:cTn id="85" dur="500" fill="hold"/>
                                        <p:tgtEl>
                                          <p:spTgt spid="23"/>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fill="hold"/>
                                        <p:tgtEl>
                                          <p:spTgt spid="24"/>
                                        </p:tgtEl>
                                        <p:attrNameLst>
                                          <p:attrName>ppt_x</p:attrName>
                                        </p:attrNameLst>
                                      </p:cBhvr>
                                      <p:tavLst>
                                        <p:tav tm="0">
                                          <p:val>
                                            <p:strVal val="1+#ppt_w/2"/>
                                          </p:val>
                                        </p:tav>
                                        <p:tav tm="100000">
                                          <p:val>
                                            <p:strVal val="#ppt_x"/>
                                          </p:val>
                                        </p:tav>
                                      </p:tavLst>
                                    </p:anim>
                                    <p:anim calcmode="lin" valueType="num">
                                      <p:cBhvr additive="base">
                                        <p:cTn id="89" dur="500" fill="hold"/>
                                        <p:tgtEl>
                                          <p:spTgt spid="24"/>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additive="base">
                                        <p:cTn id="92" dur="500" fill="hold"/>
                                        <p:tgtEl>
                                          <p:spTgt spid="25"/>
                                        </p:tgtEl>
                                        <p:attrNameLst>
                                          <p:attrName>ppt_x</p:attrName>
                                        </p:attrNameLst>
                                      </p:cBhvr>
                                      <p:tavLst>
                                        <p:tav tm="0">
                                          <p:val>
                                            <p:strVal val="1+#ppt_w/2"/>
                                          </p:val>
                                        </p:tav>
                                        <p:tav tm="100000">
                                          <p:val>
                                            <p:strVal val="#ppt_x"/>
                                          </p:val>
                                        </p:tav>
                                      </p:tavLst>
                                    </p:anim>
                                    <p:anim calcmode="lin" valueType="num">
                                      <p:cBhvr additive="base">
                                        <p:cTn id="93" dur="500" fill="hold"/>
                                        <p:tgtEl>
                                          <p:spTgt spid="25"/>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1+#ppt_w/2"/>
                                          </p:val>
                                        </p:tav>
                                        <p:tav tm="100000">
                                          <p:val>
                                            <p:strVal val="#ppt_x"/>
                                          </p:val>
                                        </p:tav>
                                      </p:tavLst>
                                    </p:anim>
                                    <p:anim calcmode="lin" valueType="num">
                                      <p:cBhvr additive="base">
                                        <p:cTn id="97" dur="500" fill="hold"/>
                                        <p:tgtEl>
                                          <p:spTgt spid="26"/>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 calcmode="lin" valueType="num">
                                      <p:cBhvr additive="base">
                                        <p:cTn id="100" dur="500" fill="hold"/>
                                        <p:tgtEl>
                                          <p:spTgt spid="27"/>
                                        </p:tgtEl>
                                        <p:attrNameLst>
                                          <p:attrName>ppt_x</p:attrName>
                                        </p:attrNameLst>
                                      </p:cBhvr>
                                      <p:tavLst>
                                        <p:tav tm="0">
                                          <p:val>
                                            <p:strVal val="1+#ppt_w/2"/>
                                          </p:val>
                                        </p:tav>
                                        <p:tav tm="100000">
                                          <p:val>
                                            <p:strVal val="#ppt_x"/>
                                          </p:val>
                                        </p:tav>
                                      </p:tavLst>
                                    </p:anim>
                                    <p:anim calcmode="lin" valueType="num">
                                      <p:cBhvr additive="base">
                                        <p:cTn id="101" dur="500" fill="hold"/>
                                        <p:tgtEl>
                                          <p:spTgt spid="27"/>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additive="base">
                                        <p:cTn id="104" dur="500" fill="hold"/>
                                        <p:tgtEl>
                                          <p:spTgt spid="28"/>
                                        </p:tgtEl>
                                        <p:attrNameLst>
                                          <p:attrName>ppt_x</p:attrName>
                                        </p:attrNameLst>
                                      </p:cBhvr>
                                      <p:tavLst>
                                        <p:tav tm="0">
                                          <p:val>
                                            <p:strVal val="1+#ppt_w/2"/>
                                          </p:val>
                                        </p:tav>
                                        <p:tav tm="100000">
                                          <p:val>
                                            <p:strVal val="#ppt_x"/>
                                          </p:val>
                                        </p:tav>
                                      </p:tavLst>
                                    </p:anim>
                                    <p:anim calcmode="lin" valueType="num">
                                      <p:cBhvr additive="base">
                                        <p:cTn id="105" dur="500" fill="hold"/>
                                        <p:tgtEl>
                                          <p:spTgt spid="28"/>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500" fill="hold"/>
                                        <p:tgtEl>
                                          <p:spTgt spid="29"/>
                                        </p:tgtEl>
                                        <p:attrNameLst>
                                          <p:attrName>ppt_x</p:attrName>
                                        </p:attrNameLst>
                                      </p:cBhvr>
                                      <p:tavLst>
                                        <p:tav tm="0">
                                          <p:val>
                                            <p:strVal val="1+#ppt_w/2"/>
                                          </p:val>
                                        </p:tav>
                                        <p:tav tm="100000">
                                          <p:val>
                                            <p:strVal val="#ppt_x"/>
                                          </p:val>
                                        </p:tav>
                                      </p:tavLst>
                                    </p:anim>
                                    <p:anim calcmode="lin" valueType="num">
                                      <p:cBhvr additive="base">
                                        <p:cTn id="10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6" grpId="0">
        <p:bldAsOne/>
      </p:bldGraphic>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animBg="1"/>
      <p:bldP spid="27" grpId="0" animBg="1"/>
      <p:bldP spid="28"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aphicFrame>
        <p:nvGraphicFramePr>
          <p:cNvPr id="6" name="图表 5">
            <a:extLst>
              <a:ext uri="{FF2B5EF4-FFF2-40B4-BE49-F238E27FC236}">
                <a16:creationId xmlns:a16="http://schemas.microsoft.com/office/drawing/2014/main" xmlns="" id="{2AE654E9-6133-41C2-9D65-C05DB5F4521B}"/>
              </a:ext>
            </a:extLst>
          </p:cNvPr>
          <p:cNvGraphicFramePr/>
          <p:nvPr>
            <p:extLst>
              <p:ext uri="{D42A27DB-BD31-4B8C-83A1-F6EECF244321}">
                <p14:modId xmlns:p14="http://schemas.microsoft.com/office/powerpoint/2010/main" val="2196158625"/>
              </p:ext>
            </p:extLst>
          </p:nvPr>
        </p:nvGraphicFramePr>
        <p:xfrm>
          <a:off x="4786374" y="1789326"/>
          <a:ext cx="2637183" cy="2711318"/>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组合 6">
            <a:extLst>
              <a:ext uri="{FF2B5EF4-FFF2-40B4-BE49-F238E27FC236}">
                <a16:creationId xmlns:a16="http://schemas.microsoft.com/office/drawing/2014/main" xmlns="" id="{657BD369-CC26-4495-A98B-2B65B6AC0AFF}"/>
              </a:ext>
            </a:extLst>
          </p:cNvPr>
          <p:cNvGrpSpPr/>
          <p:nvPr/>
        </p:nvGrpSpPr>
        <p:grpSpPr>
          <a:xfrm>
            <a:off x="4975479" y="2227733"/>
            <a:ext cx="2828143" cy="2828142"/>
            <a:chOff x="3491329" y="1261482"/>
            <a:chExt cx="3006725" cy="3006726"/>
          </a:xfrm>
        </p:grpSpPr>
        <p:grpSp>
          <p:nvGrpSpPr>
            <p:cNvPr id="8" name="组合 7">
              <a:extLst>
                <a:ext uri="{FF2B5EF4-FFF2-40B4-BE49-F238E27FC236}">
                  <a16:creationId xmlns:a16="http://schemas.microsoft.com/office/drawing/2014/main" xmlns="" id="{3E83FC28-6192-4379-B37E-2DE4BC174654}"/>
                </a:ext>
              </a:extLst>
            </p:cNvPr>
            <p:cNvGrpSpPr/>
            <p:nvPr/>
          </p:nvGrpSpPr>
          <p:grpSpPr>
            <a:xfrm rot="900000">
              <a:off x="3491329" y="1261482"/>
              <a:ext cx="3006725" cy="3006726"/>
              <a:chOff x="3491329" y="1261482"/>
              <a:chExt cx="3006725" cy="3006726"/>
            </a:xfrm>
          </p:grpSpPr>
          <p:grpSp>
            <p:nvGrpSpPr>
              <p:cNvPr id="10" name="组合 9">
                <a:extLst>
                  <a:ext uri="{FF2B5EF4-FFF2-40B4-BE49-F238E27FC236}">
                    <a16:creationId xmlns:a16="http://schemas.microsoft.com/office/drawing/2014/main" xmlns="" id="{BCCB770D-E9ED-4F70-B926-53F591B2CA4B}"/>
                  </a:ext>
                </a:extLst>
              </p:cNvPr>
              <p:cNvGrpSpPr/>
              <p:nvPr/>
            </p:nvGrpSpPr>
            <p:grpSpPr>
              <a:xfrm>
                <a:off x="5015329" y="2787070"/>
                <a:ext cx="1482725" cy="1481138"/>
                <a:chOff x="4549776" y="2547938"/>
                <a:chExt cx="1482725" cy="1481138"/>
              </a:xfrm>
            </p:grpSpPr>
            <p:sp>
              <p:nvSpPr>
                <p:cNvPr id="12" name="Freeform 5">
                  <a:extLst>
                    <a:ext uri="{FF2B5EF4-FFF2-40B4-BE49-F238E27FC236}">
                      <a16:creationId xmlns:a16="http://schemas.microsoft.com/office/drawing/2014/main" xmlns="" id="{5CF9A361-6387-4E25-A753-5119CC2D5EE2}"/>
                    </a:ext>
                  </a:extLst>
                </p:cNvPr>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3" name="Freeform 6">
                  <a:extLst>
                    <a:ext uri="{FF2B5EF4-FFF2-40B4-BE49-F238E27FC236}">
                      <a16:creationId xmlns:a16="http://schemas.microsoft.com/office/drawing/2014/main" xmlns="" id="{81300715-9562-4F2E-B764-0AF4F09181CD}"/>
                    </a:ext>
                  </a:extLst>
                </p:cNvPr>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 name="Freeform 7">
                  <a:extLst>
                    <a:ext uri="{FF2B5EF4-FFF2-40B4-BE49-F238E27FC236}">
                      <a16:creationId xmlns:a16="http://schemas.microsoft.com/office/drawing/2014/main" xmlns="" id="{38B8F8E0-A445-40CD-892E-D9794CDDB061}"/>
                    </a:ext>
                  </a:extLst>
                </p:cNvPr>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8">
                  <a:extLst>
                    <a:ext uri="{FF2B5EF4-FFF2-40B4-BE49-F238E27FC236}">
                      <a16:creationId xmlns:a16="http://schemas.microsoft.com/office/drawing/2014/main" xmlns="" id="{39AA1B7A-B166-47D8-B1CC-22923E91444A}"/>
                    </a:ext>
                  </a:extLst>
                </p:cNvPr>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9">
                  <a:extLst>
                    <a:ext uri="{FF2B5EF4-FFF2-40B4-BE49-F238E27FC236}">
                      <a16:creationId xmlns:a16="http://schemas.microsoft.com/office/drawing/2014/main" xmlns="" id="{423AB4B6-CE1D-46A5-9413-8AE8FD78D4C9}"/>
                    </a:ext>
                  </a:extLst>
                </p:cNvPr>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10">
                  <a:extLst>
                    <a:ext uri="{FF2B5EF4-FFF2-40B4-BE49-F238E27FC236}">
                      <a16:creationId xmlns:a16="http://schemas.microsoft.com/office/drawing/2014/main" xmlns="" id="{A1527A7C-63EC-4C28-913E-5297D849F8CB}"/>
                    </a:ext>
                  </a:extLst>
                </p:cNvPr>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 name="Freeform 11">
                  <a:extLst>
                    <a:ext uri="{FF2B5EF4-FFF2-40B4-BE49-F238E27FC236}">
                      <a16:creationId xmlns:a16="http://schemas.microsoft.com/office/drawing/2014/main" xmlns="" id="{3B4DA38A-A021-41D5-BE9F-EFEDBE023BBD}"/>
                    </a:ext>
                  </a:extLst>
                </p:cNvPr>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 name="Freeform 12">
                <a:extLst>
                  <a:ext uri="{FF2B5EF4-FFF2-40B4-BE49-F238E27FC236}">
                    <a16:creationId xmlns:a16="http://schemas.microsoft.com/office/drawing/2014/main" xmlns="" id="{074C9434-CFF3-4980-AB07-E4F08706F5C2}"/>
                  </a:ext>
                </a:extLst>
              </p:cNvPr>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9" name="Freeform 14">
              <a:extLst>
                <a:ext uri="{FF2B5EF4-FFF2-40B4-BE49-F238E27FC236}">
                  <a16:creationId xmlns:a16="http://schemas.microsoft.com/office/drawing/2014/main" xmlns="" id="{BF123B38-B1F2-4827-8661-DFE3472689D2}"/>
                </a:ext>
              </a:extLst>
            </p:cNvPr>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9" name="Freeform 19">
            <a:extLst>
              <a:ext uri="{FF2B5EF4-FFF2-40B4-BE49-F238E27FC236}">
                <a16:creationId xmlns:a16="http://schemas.microsoft.com/office/drawing/2014/main" xmlns="" id="{586C5CC7-74E0-46BB-A089-75AFC1183B2F}"/>
              </a:ext>
            </a:extLst>
          </p:cNvPr>
          <p:cNvSpPr>
            <a:spLocks noEditPoints="1"/>
          </p:cNvSpPr>
          <p:nvPr/>
        </p:nvSpPr>
        <p:spPr bwMode="auto">
          <a:xfrm>
            <a:off x="5867225" y="2939643"/>
            <a:ext cx="440980" cy="404374"/>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0" name="Rectangle 24">
            <a:extLst>
              <a:ext uri="{FF2B5EF4-FFF2-40B4-BE49-F238E27FC236}">
                <a16:creationId xmlns:a16="http://schemas.microsoft.com/office/drawing/2014/main" xmlns="" id="{DC98D526-4C48-46F4-A341-0170CD69042F}"/>
              </a:ext>
            </a:extLst>
          </p:cNvPr>
          <p:cNvSpPr>
            <a:spLocks noChangeArrowheads="1"/>
          </p:cNvSpPr>
          <p:nvPr/>
        </p:nvSpPr>
        <p:spPr bwMode="auto">
          <a:xfrm>
            <a:off x="4275114" y="2155226"/>
            <a:ext cx="599245"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rgbClr val="FF99CC"/>
                </a:solidFill>
                <a:cs typeface="+mn-ea"/>
                <a:sym typeface="+mn-lt"/>
              </a:rPr>
              <a:t>15%</a:t>
            </a:r>
            <a:endParaRPr lang="en-US" altLang="zh-CN" dirty="0">
              <a:solidFill>
                <a:srgbClr val="FF99CC"/>
              </a:solidFill>
              <a:cs typeface="+mn-ea"/>
              <a:sym typeface="+mn-lt"/>
            </a:endParaRPr>
          </a:p>
        </p:txBody>
      </p:sp>
      <p:sp>
        <p:nvSpPr>
          <p:cNvPr id="21" name="Rectangle 24">
            <a:extLst>
              <a:ext uri="{FF2B5EF4-FFF2-40B4-BE49-F238E27FC236}">
                <a16:creationId xmlns:a16="http://schemas.microsoft.com/office/drawing/2014/main" xmlns="" id="{CA710512-7FBB-4B12-8E54-A21912912505}"/>
              </a:ext>
            </a:extLst>
          </p:cNvPr>
          <p:cNvSpPr>
            <a:spLocks noChangeArrowheads="1"/>
          </p:cNvSpPr>
          <p:nvPr/>
        </p:nvSpPr>
        <p:spPr bwMode="auto">
          <a:xfrm>
            <a:off x="4419130" y="3961196"/>
            <a:ext cx="686407"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rgbClr val="FF99CC"/>
                </a:solidFill>
                <a:cs typeface="+mn-ea"/>
                <a:sym typeface="+mn-lt"/>
              </a:rPr>
              <a:t>40%</a:t>
            </a:r>
            <a:endParaRPr lang="en-US" altLang="zh-CN" dirty="0">
              <a:solidFill>
                <a:srgbClr val="FF99CC"/>
              </a:solidFill>
              <a:cs typeface="+mn-ea"/>
              <a:sym typeface="+mn-lt"/>
            </a:endParaRPr>
          </a:p>
        </p:txBody>
      </p:sp>
      <p:sp>
        <p:nvSpPr>
          <p:cNvPr id="22" name="Rectangle 24">
            <a:extLst>
              <a:ext uri="{FF2B5EF4-FFF2-40B4-BE49-F238E27FC236}">
                <a16:creationId xmlns:a16="http://schemas.microsoft.com/office/drawing/2014/main" xmlns="" id="{5CF92289-770D-4D43-B93F-5F98740120D8}"/>
              </a:ext>
            </a:extLst>
          </p:cNvPr>
          <p:cNvSpPr>
            <a:spLocks noChangeArrowheads="1"/>
          </p:cNvSpPr>
          <p:nvPr/>
        </p:nvSpPr>
        <p:spPr bwMode="auto">
          <a:xfrm>
            <a:off x="6687039" y="1585893"/>
            <a:ext cx="73446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rgbClr val="FF99CC"/>
                </a:solidFill>
                <a:cs typeface="+mn-ea"/>
                <a:sym typeface="+mn-lt"/>
              </a:rPr>
              <a:t>20%</a:t>
            </a:r>
            <a:endParaRPr lang="en-US" altLang="zh-CN" dirty="0">
              <a:solidFill>
                <a:srgbClr val="FF99CC"/>
              </a:solidFill>
              <a:cs typeface="+mn-ea"/>
              <a:sym typeface="+mn-lt"/>
            </a:endParaRPr>
          </a:p>
        </p:txBody>
      </p:sp>
      <p:sp>
        <p:nvSpPr>
          <p:cNvPr id="23" name="Rectangle 24">
            <a:extLst>
              <a:ext uri="{FF2B5EF4-FFF2-40B4-BE49-F238E27FC236}">
                <a16:creationId xmlns:a16="http://schemas.microsoft.com/office/drawing/2014/main" xmlns="" id="{D9396B84-D83B-4C72-8FA1-FB7D9161116B}"/>
              </a:ext>
            </a:extLst>
          </p:cNvPr>
          <p:cNvSpPr>
            <a:spLocks noChangeArrowheads="1"/>
          </p:cNvSpPr>
          <p:nvPr/>
        </p:nvSpPr>
        <p:spPr bwMode="auto">
          <a:xfrm>
            <a:off x="7469466" y="2944391"/>
            <a:ext cx="71303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rgbClr val="FF99CC"/>
                </a:solidFill>
                <a:cs typeface="+mn-ea"/>
                <a:sym typeface="+mn-lt"/>
              </a:rPr>
              <a:t>25%</a:t>
            </a:r>
            <a:endParaRPr lang="en-US" altLang="zh-CN" dirty="0">
              <a:solidFill>
                <a:srgbClr val="FF99CC"/>
              </a:solidFill>
              <a:cs typeface="+mn-ea"/>
              <a:sym typeface="+mn-lt"/>
            </a:endParaRPr>
          </a:p>
        </p:txBody>
      </p:sp>
      <p:sp>
        <p:nvSpPr>
          <p:cNvPr id="24" name="文本框 23">
            <a:extLst>
              <a:ext uri="{FF2B5EF4-FFF2-40B4-BE49-F238E27FC236}">
                <a16:creationId xmlns:a16="http://schemas.microsoft.com/office/drawing/2014/main" xmlns="" id="{D298D837-46CC-46B2-9D0D-C6D36F813D9D}"/>
              </a:ext>
            </a:extLst>
          </p:cNvPr>
          <p:cNvSpPr txBox="1"/>
          <p:nvPr/>
        </p:nvSpPr>
        <p:spPr>
          <a:xfrm>
            <a:off x="1020133" y="1725885"/>
            <a:ext cx="697627" cy="646331"/>
          </a:xfrm>
          <a:prstGeom prst="rect">
            <a:avLst/>
          </a:prstGeom>
          <a:noFill/>
        </p:spPr>
        <p:txBody>
          <a:bodyPr wrap="none" rtlCol="0">
            <a:spAutoFit/>
          </a:bodyPr>
          <a:lstStyle/>
          <a:p>
            <a:r>
              <a:rPr lang="en-US" altLang="zh-CN" sz="3600" b="1" dirty="0">
                <a:solidFill>
                  <a:srgbClr val="FF99CC"/>
                </a:solidFill>
                <a:cs typeface="+mn-ea"/>
                <a:sym typeface="+mn-lt"/>
              </a:rPr>
              <a:t>01</a:t>
            </a:r>
            <a:endParaRPr lang="zh-CN" altLang="en-US" sz="3600" b="1" dirty="0">
              <a:solidFill>
                <a:srgbClr val="FF99CC"/>
              </a:solidFill>
              <a:cs typeface="+mn-ea"/>
              <a:sym typeface="+mn-lt"/>
            </a:endParaRPr>
          </a:p>
        </p:txBody>
      </p:sp>
      <p:sp>
        <p:nvSpPr>
          <p:cNvPr id="25" name="文本框 24">
            <a:extLst>
              <a:ext uri="{FF2B5EF4-FFF2-40B4-BE49-F238E27FC236}">
                <a16:creationId xmlns:a16="http://schemas.microsoft.com/office/drawing/2014/main" xmlns="" id="{C3847E91-2855-4606-A948-DE392AE43EA6}"/>
              </a:ext>
            </a:extLst>
          </p:cNvPr>
          <p:cNvSpPr txBox="1"/>
          <p:nvPr/>
        </p:nvSpPr>
        <p:spPr>
          <a:xfrm>
            <a:off x="1746612" y="1835181"/>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26" name="文本框 25">
            <a:extLst>
              <a:ext uri="{FF2B5EF4-FFF2-40B4-BE49-F238E27FC236}">
                <a16:creationId xmlns:a16="http://schemas.microsoft.com/office/drawing/2014/main" xmlns="" id="{EF7D648F-8B2D-4D9E-AE77-5200D90D94CE}"/>
              </a:ext>
            </a:extLst>
          </p:cNvPr>
          <p:cNvSpPr txBox="1"/>
          <p:nvPr/>
        </p:nvSpPr>
        <p:spPr>
          <a:xfrm>
            <a:off x="1020133" y="2252741"/>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添加文本添加文本添加文本添加文本添加文本添加文本</a:t>
            </a:r>
          </a:p>
        </p:txBody>
      </p:sp>
      <p:sp>
        <p:nvSpPr>
          <p:cNvPr id="27" name="文本框 26">
            <a:extLst>
              <a:ext uri="{FF2B5EF4-FFF2-40B4-BE49-F238E27FC236}">
                <a16:creationId xmlns:a16="http://schemas.microsoft.com/office/drawing/2014/main" xmlns="" id="{D7AACF24-2D05-4B89-BA56-B0BC97D18A45}"/>
              </a:ext>
            </a:extLst>
          </p:cNvPr>
          <p:cNvSpPr txBox="1"/>
          <p:nvPr/>
        </p:nvSpPr>
        <p:spPr>
          <a:xfrm>
            <a:off x="1014165" y="3865865"/>
            <a:ext cx="697627" cy="646331"/>
          </a:xfrm>
          <a:prstGeom prst="rect">
            <a:avLst/>
          </a:prstGeom>
          <a:noFill/>
        </p:spPr>
        <p:txBody>
          <a:bodyPr wrap="none" rtlCol="0">
            <a:spAutoFit/>
          </a:bodyPr>
          <a:lstStyle/>
          <a:p>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sp>
        <p:nvSpPr>
          <p:cNvPr id="28" name="文本框 27">
            <a:extLst>
              <a:ext uri="{FF2B5EF4-FFF2-40B4-BE49-F238E27FC236}">
                <a16:creationId xmlns:a16="http://schemas.microsoft.com/office/drawing/2014/main" xmlns="" id="{4F3B71BD-B1DB-48BF-8B8D-C4D567E4E030}"/>
              </a:ext>
            </a:extLst>
          </p:cNvPr>
          <p:cNvSpPr txBox="1"/>
          <p:nvPr/>
        </p:nvSpPr>
        <p:spPr>
          <a:xfrm>
            <a:off x="1740644" y="3975163"/>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9" name="文本框 28">
            <a:extLst>
              <a:ext uri="{FF2B5EF4-FFF2-40B4-BE49-F238E27FC236}">
                <a16:creationId xmlns:a16="http://schemas.microsoft.com/office/drawing/2014/main" xmlns="" id="{197A2C83-9F94-40A4-B1C6-0B4F15A5880E}"/>
              </a:ext>
            </a:extLst>
          </p:cNvPr>
          <p:cNvSpPr txBox="1"/>
          <p:nvPr/>
        </p:nvSpPr>
        <p:spPr>
          <a:xfrm>
            <a:off x="1014165" y="4392723"/>
            <a:ext cx="3007295" cy="954107"/>
          </a:xfrm>
          <a:prstGeom prst="rect">
            <a:avLst/>
          </a:prstGeom>
          <a:noFill/>
        </p:spPr>
        <p:txBody>
          <a:bodyPr wrap="square" rtlCol="0">
            <a:spAutoFit/>
          </a:bodyPr>
          <a:lstStyle/>
          <a:p>
            <a:pPr>
              <a:lnSpc>
                <a:spcPct val="200000"/>
              </a:lnSpc>
              <a:buClr>
                <a:srgbClr val="00B050"/>
              </a:buClr>
            </a:pPr>
            <a:r>
              <a:rPr lang="zh-CN" altLang="en-US" sz="1400" dirty="0">
                <a:solidFill>
                  <a:schemeClr val="tx1">
                    <a:lumMod val="50000"/>
                    <a:lumOff val="50000"/>
                  </a:schemeClr>
                </a:solidFill>
                <a:cs typeface="+mn-ea"/>
                <a:sym typeface="+mn-lt"/>
              </a:rPr>
              <a:t>添加文本添加文本添加文本添加文本添加文本添加文本</a:t>
            </a:r>
          </a:p>
        </p:txBody>
      </p:sp>
      <p:sp>
        <p:nvSpPr>
          <p:cNvPr id="30" name="文本框 29">
            <a:extLst>
              <a:ext uri="{FF2B5EF4-FFF2-40B4-BE49-F238E27FC236}">
                <a16:creationId xmlns:a16="http://schemas.microsoft.com/office/drawing/2014/main" xmlns="" id="{A34B0E02-8606-4102-9164-335612F66F7A}"/>
              </a:ext>
            </a:extLst>
          </p:cNvPr>
          <p:cNvSpPr txBox="1"/>
          <p:nvPr/>
        </p:nvSpPr>
        <p:spPr>
          <a:xfrm>
            <a:off x="8382054" y="1618076"/>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03</a:t>
            </a:r>
            <a:endParaRPr lang="zh-CN" altLang="en-US" sz="3600" b="1" dirty="0">
              <a:solidFill>
                <a:schemeClr val="bg1">
                  <a:lumMod val="65000"/>
                </a:schemeClr>
              </a:solidFill>
              <a:cs typeface="+mn-ea"/>
              <a:sym typeface="+mn-lt"/>
            </a:endParaRPr>
          </a:p>
        </p:txBody>
      </p:sp>
      <p:sp>
        <p:nvSpPr>
          <p:cNvPr id="31" name="文本框 30">
            <a:extLst>
              <a:ext uri="{FF2B5EF4-FFF2-40B4-BE49-F238E27FC236}">
                <a16:creationId xmlns:a16="http://schemas.microsoft.com/office/drawing/2014/main" xmlns="" id="{90697A02-2529-495B-AB69-C2C7D9BA3C9A}"/>
              </a:ext>
            </a:extLst>
          </p:cNvPr>
          <p:cNvSpPr txBox="1"/>
          <p:nvPr/>
        </p:nvSpPr>
        <p:spPr>
          <a:xfrm>
            <a:off x="9108533" y="1727373"/>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32" name="文本框 31">
            <a:extLst>
              <a:ext uri="{FF2B5EF4-FFF2-40B4-BE49-F238E27FC236}">
                <a16:creationId xmlns:a16="http://schemas.microsoft.com/office/drawing/2014/main" xmlns="" id="{B7B96BD4-6DB1-4DB1-AED7-BD58986FF82E}"/>
              </a:ext>
            </a:extLst>
          </p:cNvPr>
          <p:cNvSpPr txBox="1"/>
          <p:nvPr/>
        </p:nvSpPr>
        <p:spPr>
          <a:xfrm>
            <a:off x="8382054" y="2144933"/>
            <a:ext cx="3007295" cy="954107"/>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添加文本添加文本添加文本添加文本添加文本添加文本</a:t>
            </a:r>
          </a:p>
        </p:txBody>
      </p:sp>
      <p:sp>
        <p:nvSpPr>
          <p:cNvPr id="33" name="文本框 32">
            <a:extLst>
              <a:ext uri="{FF2B5EF4-FFF2-40B4-BE49-F238E27FC236}">
                <a16:creationId xmlns:a16="http://schemas.microsoft.com/office/drawing/2014/main" xmlns="" id="{57C03BCD-6E78-489B-88D2-2FA7E3143E06}"/>
              </a:ext>
            </a:extLst>
          </p:cNvPr>
          <p:cNvSpPr txBox="1"/>
          <p:nvPr/>
        </p:nvSpPr>
        <p:spPr>
          <a:xfrm>
            <a:off x="8376086" y="3758059"/>
            <a:ext cx="697627" cy="646331"/>
          </a:xfrm>
          <a:prstGeom prst="rect">
            <a:avLst/>
          </a:prstGeom>
          <a:noFill/>
        </p:spPr>
        <p:txBody>
          <a:bodyPr wrap="none" rtlCol="0">
            <a:spAutoFit/>
          </a:bodyPr>
          <a:lstStyle/>
          <a:p>
            <a:r>
              <a:rPr lang="en-US" altLang="zh-CN" sz="3600" dirty="0">
                <a:solidFill>
                  <a:srgbClr val="FF99CC"/>
                </a:solidFill>
                <a:cs typeface="+mn-ea"/>
                <a:sym typeface="+mn-lt"/>
              </a:rPr>
              <a:t>04</a:t>
            </a:r>
            <a:endParaRPr lang="zh-CN" altLang="en-US" sz="3600" dirty="0">
              <a:solidFill>
                <a:srgbClr val="FF99CC"/>
              </a:solidFill>
              <a:cs typeface="+mn-ea"/>
              <a:sym typeface="+mn-lt"/>
            </a:endParaRPr>
          </a:p>
        </p:txBody>
      </p:sp>
      <p:sp>
        <p:nvSpPr>
          <p:cNvPr id="34" name="文本框 33">
            <a:extLst>
              <a:ext uri="{FF2B5EF4-FFF2-40B4-BE49-F238E27FC236}">
                <a16:creationId xmlns:a16="http://schemas.microsoft.com/office/drawing/2014/main" xmlns="" id="{775FFDEC-02AD-44B4-B300-0BFA7D08C4E8}"/>
              </a:ext>
            </a:extLst>
          </p:cNvPr>
          <p:cNvSpPr txBox="1"/>
          <p:nvPr/>
        </p:nvSpPr>
        <p:spPr>
          <a:xfrm>
            <a:off x="9102565" y="3867355"/>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35" name="文本框 34">
            <a:extLst>
              <a:ext uri="{FF2B5EF4-FFF2-40B4-BE49-F238E27FC236}">
                <a16:creationId xmlns:a16="http://schemas.microsoft.com/office/drawing/2014/main" xmlns="" id="{4F95E04E-7353-4659-AF71-0D9C3C942161}"/>
              </a:ext>
            </a:extLst>
          </p:cNvPr>
          <p:cNvSpPr txBox="1"/>
          <p:nvPr/>
        </p:nvSpPr>
        <p:spPr>
          <a:xfrm>
            <a:off x="8376086" y="4284915"/>
            <a:ext cx="3007295" cy="954107"/>
          </a:xfrm>
          <a:prstGeom prst="rect">
            <a:avLst/>
          </a:prstGeom>
          <a:noFill/>
        </p:spPr>
        <p:txBody>
          <a:bodyPr wrap="square" rtlCol="0">
            <a:spAutoFit/>
          </a:bodyPr>
          <a:lstStyle/>
          <a:p>
            <a:pPr>
              <a:lnSpc>
                <a:spcPct val="200000"/>
              </a:lnSpc>
              <a:buClr>
                <a:srgbClr val="00B050"/>
              </a:buClr>
            </a:pPr>
            <a:r>
              <a:rPr lang="zh-CN" altLang="en-US" sz="1400" dirty="0">
                <a:solidFill>
                  <a:srgbClr val="FF99CC"/>
                </a:solidFill>
                <a:cs typeface="+mn-ea"/>
                <a:sym typeface="+mn-lt"/>
              </a:rPr>
              <a:t>添加文本添加文本添加文本添加文本添加文本添加文本</a:t>
            </a:r>
          </a:p>
        </p:txBody>
      </p:sp>
    </p:spTree>
    <p:extLst>
      <p:ext uri="{BB962C8B-B14F-4D97-AF65-F5344CB8AC3E}">
        <p14:creationId xmlns:p14="http://schemas.microsoft.com/office/powerpoint/2010/main" val="86901716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42" presetClass="entr" presetSubtype="0" fill="hold" nodeType="withEffect">
                                  <p:stCondLst>
                                    <p:cond delay="6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anim calcmode="lin" valueType="num">
                                      <p:cBhvr>
                                        <p:cTn id="11" dur="500" fill="hold"/>
                                        <p:tgtEl>
                                          <p:spTgt spid="7"/>
                                        </p:tgtEl>
                                        <p:attrNameLst>
                                          <p:attrName>ppt_x</p:attrName>
                                        </p:attrNameLst>
                                      </p:cBhvr>
                                      <p:tavLst>
                                        <p:tav tm="0">
                                          <p:val>
                                            <p:strVal val="#ppt_x"/>
                                          </p:val>
                                        </p:tav>
                                        <p:tav tm="100000">
                                          <p:val>
                                            <p:strVal val="#ppt_x"/>
                                          </p:val>
                                        </p:tav>
                                      </p:tavLst>
                                    </p:anim>
                                    <p:anim calcmode="lin" valueType="num">
                                      <p:cBhvr>
                                        <p:cTn id="12" dur="500" fill="hold"/>
                                        <p:tgtEl>
                                          <p:spTgt spid="7"/>
                                        </p:tgtEl>
                                        <p:attrNameLst>
                                          <p:attrName>ppt_y</p:attrName>
                                        </p:attrNameLst>
                                      </p:cBhvr>
                                      <p:tavLst>
                                        <p:tav tm="0">
                                          <p:val>
                                            <p:strVal val="#ppt_y+.1"/>
                                          </p:val>
                                        </p:tav>
                                        <p:tav tm="100000">
                                          <p:val>
                                            <p:strVal val="#ppt_y"/>
                                          </p:val>
                                        </p:tav>
                                      </p:tavLst>
                                    </p:anim>
                                  </p:childTnLst>
                                </p:cTn>
                              </p:par>
                              <p:par>
                                <p:cTn id="13" presetID="53" presetClass="entr" presetSubtype="16" fill="hold" grpId="0" nodeType="withEffect">
                                  <p:stCondLst>
                                    <p:cond delay="6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21" presetClass="entr" presetSubtype="1" fill="hold" grpId="0" nodeType="withEffect">
                                  <p:stCondLst>
                                    <p:cond delay="1100"/>
                                  </p:stCondLst>
                                  <p:childTnLst>
                                    <p:set>
                                      <p:cBhvr>
                                        <p:cTn id="19" dur="1" fill="hold">
                                          <p:stCondLst>
                                            <p:cond delay="0"/>
                                          </p:stCondLst>
                                        </p:cTn>
                                        <p:tgtEl>
                                          <p:spTgt spid="6"/>
                                        </p:tgtEl>
                                        <p:attrNameLst>
                                          <p:attrName>style.visibility</p:attrName>
                                        </p:attrNameLst>
                                      </p:cBhvr>
                                      <p:to>
                                        <p:strVal val="visible"/>
                                      </p:to>
                                    </p:set>
                                    <p:animEffect transition="in" filter="wheel(1)">
                                      <p:cBhvr>
                                        <p:cTn id="20" dur="750"/>
                                        <p:tgtEl>
                                          <p:spTgt spid="6"/>
                                        </p:tgtEl>
                                      </p:cBhvr>
                                    </p:animEffect>
                                  </p:childTnLst>
                                </p:cTn>
                              </p:par>
                              <p:par>
                                <p:cTn id="21" presetID="53" presetClass="entr" presetSubtype="16" fill="hold" grpId="0" nodeType="withEffect">
                                  <p:stCondLst>
                                    <p:cond delay="110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grpId="0" nodeType="withEffect">
                                  <p:stCondLst>
                                    <p:cond delay="16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210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grpId="0" nodeType="withEffect">
                                  <p:stCondLst>
                                    <p:cond delay="26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fill="hold"/>
                                        <p:tgtEl>
                                          <p:spTgt spid="30"/>
                                        </p:tgtEl>
                                        <p:attrNameLst>
                                          <p:attrName>ppt_x</p:attrName>
                                        </p:attrNameLst>
                                      </p:cBhvr>
                                      <p:tavLst>
                                        <p:tav tm="0">
                                          <p:val>
                                            <p:strVal val="#ppt_x"/>
                                          </p:val>
                                        </p:tav>
                                        <p:tav tm="100000">
                                          <p:val>
                                            <p:strVal val="#ppt_x"/>
                                          </p:val>
                                        </p:tav>
                                      </p:tavLst>
                                    </p:anim>
                                    <p:anim calcmode="lin" valueType="num">
                                      <p:cBhvr additive="base">
                                        <p:cTn id="74" dur="500" fill="hold"/>
                                        <p:tgtEl>
                                          <p:spTgt spid="3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additive="base">
                                        <p:cTn id="81" dur="500" fill="hold"/>
                                        <p:tgtEl>
                                          <p:spTgt spid="32"/>
                                        </p:tgtEl>
                                        <p:attrNameLst>
                                          <p:attrName>ppt_x</p:attrName>
                                        </p:attrNameLst>
                                      </p:cBhvr>
                                      <p:tavLst>
                                        <p:tav tm="0">
                                          <p:val>
                                            <p:strVal val="#ppt_x"/>
                                          </p:val>
                                        </p:tav>
                                        <p:tav tm="100000">
                                          <p:val>
                                            <p:strVal val="#ppt_x"/>
                                          </p:val>
                                        </p:tav>
                                      </p:tavLst>
                                    </p:anim>
                                    <p:anim calcmode="lin" valueType="num">
                                      <p:cBhvr additive="base">
                                        <p:cTn id="8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fill="hold"/>
                                        <p:tgtEl>
                                          <p:spTgt spid="33"/>
                                        </p:tgtEl>
                                        <p:attrNameLst>
                                          <p:attrName>ppt_x</p:attrName>
                                        </p:attrNameLst>
                                      </p:cBhvr>
                                      <p:tavLst>
                                        <p:tav tm="0">
                                          <p:val>
                                            <p:strVal val="#ppt_x"/>
                                          </p:val>
                                        </p:tav>
                                        <p:tav tm="100000">
                                          <p:val>
                                            <p:strVal val="#ppt_x"/>
                                          </p:val>
                                        </p:tav>
                                      </p:tavLst>
                                    </p:anim>
                                    <p:anim calcmode="lin" valueType="num">
                                      <p:cBhvr additive="base">
                                        <p:cTn id="88" dur="500" fill="hold"/>
                                        <p:tgtEl>
                                          <p:spTgt spid="3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4"/>
                                        </p:tgtEl>
                                        <p:attrNameLst>
                                          <p:attrName>style.visibility</p:attrName>
                                        </p:attrNameLst>
                                      </p:cBhvr>
                                      <p:to>
                                        <p:strVal val="visible"/>
                                      </p:to>
                                    </p:set>
                                    <p:anim calcmode="lin" valueType="num">
                                      <p:cBhvr additive="base">
                                        <p:cTn id="91" dur="500" fill="hold"/>
                                        <p:tgtEl>
                                          <p:spTgt spid="34"/>
                                        </p:tgtEl>
                                        <p:attrNameLst>
                                          <p:attrName>ppt_x</p:attrName>
                                        </p:attrNameLst>
                                      </p:cBhvr>
                                      <p:tavLst>
                                        <p:tav tm="0">
                                          <p:val>
                                            <p:strVal val="#ppt_x"/>
                                          </p:val>
                                        </p:tav>
                                        <p:tav tm="100000">
                                          <p:val>
                                            <p:strVal val="#ppt_x"/>
                                          </p:val>
                                        </p:tav>
                                      </p:tavLst>
                                    </p:anim>
                                    <p:anim calcmode="lin" valueType="num">
                                      <p:cBhvr additive="base">
                                        <p:cTn id="92" dur="500" fill="hold"/>
                                        <p:tgtEl>
                                          <p:spTgt spid="34"/>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ppt_x"/>
                                          </p:val>
                                        </p:tav>
                                        <p:tav tm="100000">
                                          <p:val>
                                            <p:strVal val="#ppt_x"/>
                                          </p:val>
                                        </p:tav>
                                      </p:tavLst>
                                    </p:anim>
                                    <p:anim calcmode="lin" valueType="num">
                                      <p:cBhvr additive="base">
                                        <p:cTn id="9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6" grpId="0">
        <p:bldAsOne/>
      </p:bldGraphic>
      <p:bldP spid="19"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sp>
        <p:nvSpPr>
          <p:cNvPr id="6" name="AutoShape 2">
            <a:extLst>
              <a:ext uri="{FF2B5EF4-FFF2-40B4-BE49-F238E27FC236}">
                <a16:creationId xmlns:a16="http://schemas.microsoft.com/office/drawing/2014/main" xmlns="" id="{7329445C-DC82-418E-A83A-E534FE1F20CF}"/>
              </a:ext>
            </a:extLst>
          </p:cNvPr>
          <p:cNvSpPr>
            <a:spLocks/>
          </p:cNvSpPr>
          <p:nvPr/>
        </p:nvSpPr>
        <p:spPr bwMode="auto">
          <a:xfrm>
            <a:off x="7361609" y="5180653"/>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bg1">
              <a:lumMod val="50000"/>
            </a:schemeClr>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687" b="0">
                <a:latin typeface="+mn-lt"/>
                <a:ea typeface="+mn-ea"/>
                <a:cs typeface="+mn-ea"/>
                <a:sym typeface="+mn-lt"/>
              </a:rPr>
              <a:t> </a:t>
            </a:r>
            <a:endParaRPr lang="es-ES" altLang="zh-CN" sz="1318">
              <a:latin typeface="+mn-lt"/>
              <a:ea typeface="+mn-ea"/>
              <a:cs typeface="+mn-ea"/>
              <a:sym typeface="+mn-lt"/>
            </a:endParaRPr>
          </a:p>
        </p:txBody>
      </p:sp>
      <p:sp>
        <p:nvSpPr>
          <p:cNvPr id="7" name="AutoShape 4">
            <a:extLst>
              <a:ext uri="{FF2B5EF4-FFF2-40B4-BE49-F238E27FC236}">
                <a16:creationId xmlns:a16="http://schemas.microsoft.com/office/drawing/2014/main" xmlns="" id="{0885DCA8-AE74-4801-9FD3-9DB2BFE1C4EE}"/>
              </a:ext>
            </a:extLst>
          </p:cNvPr>
          <p:cNvSpPr>
            <a:spLocks/>
          </p:cNvSpPr>
          <p:nvPr/>
        </p:nvSpPr>
        <p:spPr bwMode="auto">
          <a:xfrm>
            <a:off x="4603323" y="3056063"/>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bg1">
              <a:lumMod val="50000"/>
            </a:schemeClr>
          </a:solidFill>
          <a:ln>
            <a:noFill/>
          </a:ln>
          <a:effectLst/>
          <a:extLst/>
        </p:spPr>
        <p:txBody>
          <a:bodyPr lIns="0" tIns="0" rIns="0" bIns="0" anchor="ctr"/>
          <a:lstStyle/>
          <a:p>
            <a:pPr>
              <a:lnSpc>
                <a:spcPct val="100000"/>
              </a:lnSpc>
              <a:defRPr/>
            </a:pPr>
            <a:endParaRPr lang="es-ES" sz="1687">
              <a:cs typeface="+mn-ea"/>
              <a:sym typeface="+mn-lt"/>
            </a:endParaRPr>
          </a:p>
        </p:txBody>
      </p:sp>
      <p:sp>
        <p:nvSpPr>
          <p:cNvPr id="8" name="AutoShape 6">
            <a:extLst>
              <a:ext uri="{FF2B5EF4-FFF2-40B4-BE49-F238E27FC236}">
                <a16:creationId xmlns:a16="http://schemas.microsoft.com/office/drawing/2014/main" xmlns="" id="{096AA047-9644-4850-BF09-A85535F8E584}"/>
              </a:ext>
            </a:extLst>
          </p:cNvPr>
          <p:cNvSpPr>
            <a:spLocks/>
          </p:cNvSpPr>
          <p:nvPr/>
        </p:nvSpPr>
        <p:spPr bwMode="auto">
          <a:xfrm>
            <a:off x="7348214" y="3609393"/>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FF7AA3"/>
          </a:solidFill>
          <a:ln>
            <a:noFill/>
          </a:ln>
          <a:effectLst/>
          <a:extLst/>
        </p:spPr>
        <p:txBody>
          <a:bodyPr lIns="0" tIns="0" rIns="0" bIns="0" anchor="ctr"/>
          <a:lstStyle/>
          <a:p>
            <a:pPr>
              <a:lnSpc>
                <a:spcPct val="100000"/>
              </a:lnSpc>
              <a:defRPr/>
            </a:pPr>
            <a:endParaRPr lang="es-ES" sz="1687">
              <a:solidFill>
                <a:srgbClr val="FF99CC"/>
              </a:solidFill>
              <a:cs typeface="+mn-ea"/>
              <a:sym typeface="+mn-lt"/>
            </a:endParaRPr>
          </a:p>
        </p:txBody>
      </p:sp>
      <p:sp>
        <p:nvSpPr>
          <p:cNvPr id="9" name="AutoShape 8">
            <a:extLst>
              <a:ext uri="{FF2B5EF4-FFF2-40B4-BE49-F238E27FC236}">
                <a16:creationId xmlns:a16="http://schemas.microsoft.com/office/drawing/2014/main" xmlns="" id="{25C5A378-8915-45AA-B9B4-B42BABB04CCE}"/>
              </a:ext>
            </a:extLst>
          </p:cNvPr>
          <p:cNvSpPr>
            <a:spLocks/>
          </p:cNvSpPr>
          <p:nvPr/>
        </p:nvSpPr>
        <p:spPr bwMode="auto">
          <a:xfrm>
            <a:off x="4589930" y="1663108"/>
            <a:ext cx="580119" cy="66969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FF7AA3"/>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687" b="0" dirty="0">
                <a:latin typeface="+mn-lt"/>
                <a:ea typeface="+mn-ea"/>
                <a:cs typeface="+mn-ea"/>
                <a:sym typeface="+mn-lt"/>
              </a:rPr>
              <a:t> </a:t>
            </a:r>
            <a:endParaRPr lang="es-ES" altLang="zh-CN" sz="1318" dirty="0">
              <a:latin typeface="+mn-lt"/>
              <a:ea typeface="+mn-ea"/>
              <a:cs typeface="+mn-ea"/>
              <a:sym typeface="+mn-lt"/>
            </a:endParaRPr>
          </a:p>
        </p:txBody>
      </p:sp>
      <p:sp>
        <p:nvSpPr>
          <p:cNvPr id="10" name="AutoShape 10">
            <a:extLst>
              <a:ext uri="{FF2B5EF4-FFF2-40B4-BE49-F238E27FC236}">
                <a16:creationId xmlns:a16="http://schemas.microsoft.com/office/drawing/2014/main" xmlns="" id="{7A55E0B2-F02F-4BB2-9B07-84C0F247C32B}"/>
              </a:ext>
            </a:extLst>
          </p:cNvPr>
          <p:cNvSpPr>
            <a:spLocks/>
          </p:cNvSpPr>
          <p:nvPr/>
        </p:nvSpPr>
        <p:spPr bwMode="auto">
          <a:xfrm>
            <a:off x="4624250" y="4616440"/>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FF7AA3"/>
          </a:solidFill>
          <a:ln>
            <a:noFill/>
          </a:ln>
          <a:effectLst/>
          <a:extLst/>
        </p:spPr>
        <p:txBody>
          <a:bodyPr lIns="0" tIns="0" rIns="0" bIns="0" anchor="ctr"/>
          <a:lstStyle/>
          <a:p>
            <a:pPr>
              <a:lnSpc>
                <a:spcPct val="100000"/>
              </a:lnSpc>
              <a:defRPr/>
            </a:pPr>
            <a:endParaRPr lang="es-ES" sz="1687">
              <a:solidFill>
                <a:srgbClr val="FF99CC"/>
              </a:solidFill>
              <a:cs typeface="+mn-ea"/>
              <a:sym typeface="+mn-lt"/>
            </a:endParaRPr>
          </a:p>
        </p:txBody>
      </p:sp>
      <p:sp>
        <p:nvSpPr>
          <p:cNvPr id="11" name="AutoShape 12">
            <a:extLst>
              <a:ext uri="{FF2B5EF4-FFF2-40B4-BE49-F238E27FC236}">
                <a16:creationId xmlns:a16="http://schemas.microsoft.com/office/drawing/2014/main" xmlns="" id="{98A35752-E6AC-492A-85FD-5C2B52E01F9F}"/>
              </a:ext>
            </a:extLst>
          </p:cNvPr>
          <p:cNvSpPr>
            <a:spLocks/>
          </p:cNvSpPr>
          <p:nvPr/>
        </p:nvSpPr>
        <p:spPr bwMode="auto">
          <a:xfrm>
            <a:off x="7343191" y="2216439"/>
            <a:ext cx="580119" cy="66969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bg1">
              <a:lumMod val="50000"/>
            </a:schemeClr>
          </a:solidFill>
          <a:ln>
            <a:noFill/>
          </a:ln>
          <a:extLst/>
        </p:spPr>
        <p:txBody>
          <a:bodyPr lIns="0" tIns="0" rIns="0" bIns="0" anchor="ctr"/>
          <a:lstStyle/>
          <a:p>
            <a:endParaRPr lang="zh-CN" altLang="en-US">
              <a:cs typeface="+mn-ea"/>
              <a:sym typeface="+mn-lt"/>
            </a:endParaRPr>
          </a:p>
        </p:txBody>
      </p:sp>
      <p:sp>
        <p:nvSpPr>
          <p:cNvPr id="12" name="Line 16">
            <a:extLst>
              <a:ext uri="{FF2B5EF4-FFF2-40B4-BE49-F238E27FC236}">
                <a16:creationId xmlns:a16="http://schemas.microsoft.com/office/drawing/2014/main" xmlns="" id="{0BD77683-1552-4B4F-8E75-1CF60009C9FC}"/>
              </a:ext>
            </a:extLst>
          </p:cNvPr>
          <p:cNvSpPr>
            <a:spLocks noChangeShapeType="1"/>
          </p:cNvSpPr>
          <p:nvPr/>
        </p:nvSpPr>
        <p:spPr bwMode="auto">
          <a:xfrm>
            <a:off x="5454666" y="4980584"/>
            <a:ext cx="1656645" cy="495570"/>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cs typeface="+mn-ea"/>
              <a:sym typeface="+mn-lt"/>
            </a:endParaRPr>
          </a:p>
        </p:txBody>
      </p:sp>
      <p:sp>
        <p:nvSpPr>
          <p:cNvPr id="13" name="Line 17">
            <a:extLst>
              <a:ext uri="{FF2B5EF4-FFF2-40B4-BE49-F238E27FC236}">
                <a16:creationId xmlns:a16="http://schemas.microsoft.com/office/drawing/2014/main" xmlns="" id="{54242167-F650-4671-9995-FB269B743081}"/>
              </a:ext>
            </a:extLst>
          </p:cNvPr>
          <p:cNvSpPr>
            <a:spLocks noChangeShapeType="1"/>
          </p:cNvSpPr>
          <p:nvPr/>
        </p:nvSpPr>
        <p:spPr bwMode="auto">
          <a:xfrm flipV="1">
            <a:off x="5457177" y="3949261"/>
            <a:ext cx="1623160" cy="1017092"/>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FF99CC"/>
              </a:solidFill>
              <a:cs typeface="+mn-ea"/>
              <a:sym typeface="+mn-lt"/>
            </a:endParaRPr>
          </a:p>
        </p:txBody>
      </p:sp>
      <p:sp>
        <p:nvSpPr>
          <p:cNvPr id="14" name="Line 18">
            <a:extLst>
              <a:ext uri="{FF2B5EF4-FFF2-40B4-BE49-F238E27FC236}">
                <a16:creationId xmlns:a16="http://schemas.microsoft.com/office/drawing/2014/main" xmlns="" id="{674D5E85-2935-42B4-9E0E-D18F06D8EAF0}"/>
              </a:ext>
            </a:extLst>
          </p:cNvPr>
          <p:cNvSpPr>
            <a:spLocks noChangeShapeType="1"/>
          </p:cNvSpPr>
          <p:nvPr/>
        </p:nvSpPr>
        <p:spPr bwMode="auto">
          <a:xfrm>
            <a:off x="5452991" y="3399281"/>
            <a:ext cx="1625672" cy="547471"/>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FF99CC"/>
              </a:solidFill>
              <a:cs typeface="+mn-ea"/>
              <a:sym typeface="+mn-lt"/>
            </a:endParaRPr>
          </a:p>
        </p:txBody>
      </p:sp>
      <p:sp>
        <p:nvSpPr>
          <p:cNvPr id="15" name="Line 19">
            <a:extLst>
              <a:ext uri="{FF2B5EF4-FFF2-40B4-BE49-F238E27FC236}">
                <a16:creationId xmlns:a16="http://schemas.microsoft.com/office/drawing/2014/main" xmlns="" id="{74285175-32C8-4D73-A457-D4DE11C3EE24}"/>
              </a:ext>
            </a:extLst>
          </p:cNvPr>
          <p:cNvSpPr>
            <a:spLocks noChangeShapeType="1"/>
          </p:cNvSpPr>
          <p:nvPr/>
        </p:nvSpPr>
        <p:spPr bwMode="auto">
          <a:xfrm flipV="1">
            <a:off x="5456341" y="2571376"/>
            <a:ext cx="1590513" cy="831253"/>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cs typeface="+mn-ea"/>
              <a:sym typeface="+mn-lt"/>
            </a:endParaRPr>
          </a:p>
        </p:txBody>
      </p:sp>
      <p:sp>
        <p:nvSpPr>
          <p:cNvPr id="16" name="Line 20">
            <a:extLst>
              <a:ext uri="{FF2B5EF4-FFF2-40B4-BE49-F238E27FC236}">
                <a16:creationId xmlns:a16="http://schemas.microsoft.com/office/drawing/2014/main" xmlns="" id="{308DC7FC-6726-4B6C-BFBD-32F780F53906}"/>
              </a:ext>
            </a:extLst>
          </p:cNvPr>
          <p:cNvSpPr>
            <a:spLocks noChangeShapeType="1"/>
          </p:cNvSpPr>
          <p:nvPr/>
        </p:nvSpPr>
        <p:spPr bwMode="auto">
          <a:xfrm>
            <a:off x="5468896" y="1996281"/>
            <a:ext cx="1574608" cy="562539"/>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cs typeface="+mn-ea"/>
              <a:sym typeface="+mn-lt"/>
            </a:endParaRPr>
          </a:p>
        </p:txBody>
      </p:sp>
      <p:sp>
        <p:nvSpPr>
          <p:cNvPr id="17" name="AutoShape 21">
            <a:extLst>
              <a:ext uri="{FF2B5EF4-FFF2-40B4-BE49-F238E27FC236}">
                <a16:creationId xmlns:a16="http://schemas.microsoft.com/office/drawing/2014/main" xmlns="" id="{D20C0BAC-B415-4657-892C-C38C57D13E4D}"/>
              </a:ext>
            </a:extLst>
          </p:cNvPr>
          <p:cNvSpPr>
            <a:spLocks/>
          </p:cNvSpPr>
          <p:nvPr/>
        </p:nvSpPr>
        <p:spPr bwMode="auto">
          <a:xfrm>
            <a:off x="6928822" y="2440787"/>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bg1">
              <a:lumMod val="50000"/>
            </a:schemeClr>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cs typeface="+mn-ea"/>
              <a:sym typeface="+mn-lt"/>
            </a:endParaRPr>
          </a:p>
        </p:txBody>
      </p:sp>
      <p:sp>
        <p:nvSpPr>
          <p:cNvPr id="18" name="AutoShape 22">
            <a:extLst>
              <a:ext uri="{FF2B5EF4-FFF2-40B4-BE49-F238E27FC236}">
                <a16:creationId xmlns:a16="http://schemas.microsoft.com/office/drawing/2014/main" xmlns="" id="{81ADA597-FA95-4297-8EED-042F142C588A}"/>
              </a:ext>
            </a:extLst>
          </p:cNvPr>
          <p:cNvSpPr>
            <a:spLocks/>
          </p:cNvSpPr>
          <p:nvPr/>
        </p:nvSpPr>
        <p:spPr bwMode="auto">
          <a:xfrm>
            <a:off x="6963979" y="3824533"/>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7AA3"/>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F99CC"/>
              </a:solidFill>
              <a:effectLst>
                <a:outerShdw blurRad="38100" dist="38100" dir="2700000" algn="tl">
                  <a:srgbClr val="000000"/>
                </a:outerShdw>
              </a:effectLst>
              <a:cs typeface="+mn-ea"/>
              <a:sym typeface="+mn-lt"/>
            </a:endParaRPr>
          </a:p>
        </p:txBody>
      </p:sp>
      <p:sp>
        <p:nvSpPr>
          <p:cNvPr id="19" name="AutoShape 23">
            <a:extLst>
              <a:ext uri="{FF2B5EF4-FFF2-40B4-BE49-F238E27FC236}">
                <a16:creationId xmlns:a16="http://schemas.microsoft.com/office/drawing/2014/main" xmlns="" id="{8D2855A8-0A49-4E28-B568-E2B2D2591ACF}"/>
              </a:ext>
            </a:extLst>
          </p:cNvPr>
          <p:cNvSpPr>
            <a:spLocks/>
          </p:cNvSpPr>
          <p:nvPr/>
        </p:nvSpPr>
        <p:spPr bwMode="auto">
          <a:xfrm>
            <a:off x="7009183" y="537821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bg1">
              <a:lumMod val="50000"/>
            </a:schemeClr>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cs typeface="+mn-ea"/>
              <a:sym typeface="+mn-lt"/>
            </a:endParaRPr>
          </a:p>
        </p:txBody>
      </p:sp>
      <p:sp>
        <p:nvSpPr>
          <p:cNvPr id="20" name="AutoShape 24">
            <a:extLst>
              <a:ext uri="{FF2B5EF4-FFF2-40B4-BE49-F238E27FC236}">
                <a16:creationId xmlns:a16="http://schemas.microsoft.com/office/drawing/2014/main" xmlns="" id="{1F0849A0-9E49-4DDF-92B5-EF6E8C6032C5}"/>
              </a:ext>
            </a:extLst>
          </p:cNvPr>
          <p:cNvSpPr>
            <a:spLocks/>
          </p:cNvSpPr>
          <p:nvPr/>
        </p:nvSpPr>
        <p:spPr bwMode="auto">
          <a:xfrm>
            <a:off x="5371793" y="1878247"/>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7AA3"/>
          </a:solidFill>
          <a:ln w="25400" cap="flat" cmpd="sng">
            <a:solidFill>
              <a:srgbClr val="000000">
                <a:alpha val="0"/>
              </a:srgbClr>
            </a:solidFill>
            <a:prstDash val="solid"/>
            <a:miter lim="0"/>
            <a:headEnd/>
            <a:tailEnd/>
          </a:ln>
          <a:effectLst/>
          <a:extLst/>
        </p:spPr>
        <p:txBody>
          <a:bodyPr lIns="0" tIns="0" rIns="0" bIns="0" anchor="ctr"/>
          <a:lstStyle/>
          <a:p>
            <a:pPr algn="r" defTabSz="308049">
              <a:defRPr/>
            </a:pPr>
            <a:endParaRPr lang="es-ES" sz="2109">
              <a:solidFill>
                <a:srgbClr val="F1F2F1"/>
              </a:solidFill>
              <a:effectLst>
                <a:outerShdw blurRad="38100" dist="38100" dir="2700000" algn="tl">
                  <a:srgbClr val="000000"/>
                </a:outerShdw>
              </a:effectLst>
              <a:cs typeface="+mn-ea"/>
              <a:sym typeface="+mn-lt"/>
            </a:endParaRPr>
          </a:p>
        </p:txBody>
      </p:sp>
      <p:sp>
        <p:nvSpPr>
          <p:cNvPr id="21" name="AutoShape 25">
            <a:extLst>
              <a:ext uri="{FF2B5EF4-FFF2-40B4-BE49-F238E27FC236}">
                <a16:creationId xmlns:a16="http://schemas.microsoft.com/office/drawing/2014/main" xmlns="" id="{C3EEB9E6-1402-49F7-B0D1-29D0A63367C7}"/>
              </a:ext>
            </a:extLst>
          </p:cNvPr>
          <p:cNvSpPr>
            <a:spLocks/>
          </p:cNvSpPr>
          <p:nvPr/>
        </p:nvSpPr>
        <p:spPr bwMode="auto">
          <a:xfrm>
            <a:off x="5353375" y="327120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bg1">
              <a:lumMod val="50000"/>
            </a:schemeClr>
          </a:solidFill>
          <a:ln w="25400" cap="flat" cmpd="sng">
            <a:solidFill>
              <a:srgbClr val="000000">
                <a:alpha val="0"/>
              </a:srgbClr>
            </a:solidFill>
            <a:prstDash val="solid"/>
            <a:miter lim="0"/>
            <a:headEnd/>
            <a:tailEnd/>
          </a:ln>
          <a:effectLst/>
          <a:extLst/>
        </p:spPr>
        <p:txBody>
          <a:bodyPr lIns="0" tIns="0" rIns="0" bIns="0" anchor="ctr"/>
          <a:lstStyle/>
          <a:p>
            <a:pPr algn="r" defTabSz="308049">
              <a:defRPr/>
            </a:pPr>
            <a:endParaRPr lang="es-ES" sz="2109">
              <a:solidFill>
                <a:srgbClr val="FF99CC"/>
              </a:solidFill>
              <a:effectLst>
                <a:outerShdw blurRad="38100" dist="38100" dir="2700000" algn="tl">
                  <a:srgbClr val="000000"/>
                </a:outerShdw>
              </a:effectLst>
              <a:cs typeface="+mn-ea"/>
              <a:sym typeface="+mn-lt"/>
            </a:endParaRPr>
          </a:p>
        </p:txBody>
      </p:sp>
      <p:sp>
        <p:nvSpPr>
          <p:cNvPr id="22" name="AutoShape 26">
            <a:extLst>
              <a:ext uri="{FF2B5EF4-FFF2-40B4-BE49-F238E27FC236}">
                <a16:creationId xmlns:a16="http://schemas.microsoft.com/office/drawing/2014/main" xmlns="" id="{8A2C8310-0435-4833-8877-42C4119818AC}"/>
              </a:ext>
            </a:extLst>
          </p:cNvPr>
          <p:cNvSpPr>
            <a:spLocks/>
          </p:cNvSpPr>
          <p:nvPr/>
        </p:nvSpPr>
        <p:spPr bwMode="auto">
          <a:xfrm>
            <a:off x="5345005" y="48424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7AA3"/>
          </a:solidFill>
          <a:ln w="25400" cap="flat" cmpd="sng">
            <a:solidFill>
              <a:srgbClr val="000000">
                <a:alpha val="0"/>
              </a:srgbClr>
            </a:solidFill>
            <a:prstDash val="solid"/>
            <a:miter lim="0"/>
            <a:headEnd/>
            <a:tailEnd/>
          </a:ln>
          <a:effectLst/>
          <a:extLst/>
        </p:spPr>
        <p:txBody>
          <a:bodyPr lIns="0" tIns="0" rIns="0" bIns="0" anchor="ctr"/>
          <a:lstStyle/>
          <a:p>
            <a:pPr algn="r" defTabSz="308049">
              <a:defRPr/>
            </a:pPr>
            <a:endParaRPr lang="es-ES" sz="2109">
              <a:solidFill>
                <a:srgbClr val="FF99CC"/>
              </a:solidFill>
              <a:effectLst>
                <a:outerShdw blurRad="38100" dist="38100" dir="2700000" algn="tl">
                  <a:srgbClr val="000000"/>
                </a:outerShdw>
              </a:effectLst>
              <a:cs typeface="+mn-ea"/>
              <a:sym typeface="+mn-lt"/>
            </a:endParaRPr>
          </a:p>
        </p:txBody>
      </p:sp>
      <p:sp>
        <p:nvSpPr>
          <p:cNvPr id="23" name="文本框 22">
            <a:extLst>
              <a:ext uri="{FF2B5EF4-FFF2-40B4-BE49-F238E27FC236}">
                <a16:creationId xmlns:a16="http://schemas.microsoft.com/office/drawing/2014/main" xmlns="" id="{1B610A2C-64D3-4DD1-8424-882808C01F26}"/>
              </a:ext>
            </a:extLst>
          </p:cNvPr>
          <p:cNvSpPr txBox="1"/>
          <p:nvPr/>
        </p:nvSpPr>
        <p:spPr>
          <a:xfrm>
            <a:off x="2149220" y="1573724"/>
            <a:ext cx="697627" cy="646331"/>
          </a:xfrm>
          <a:prstGeom prst="rect">
            <a:avLst/>
          </a:prstGeom>
          <a:noFill/>
        </p:spPr>
        <p:txBody>
          <a:bodyPr wrap="none" rtlCol="0">
            <a:spAutoFit/>
          </a:bodyPr>
          <a:lstStyle/>
          <a:p>
            <a:r>
              <a:rPr lang="en-US" altLang="zh-CN" sz="3600" b="1" dirty="0">
                <a:solidFill>
                  <a:srgbClr val="FF99CC"/>
                </a:solidFill>
                <a:cs typeface="+mn-ea"/>
                <a:sym typeface="+mn-lt"/>
              </a:rPr>
              <a:t>01</a:t>
            </a:r>
            <a:endParaRPr lang="zh-CN" altLang="en-US" sz="3600" b="1" dirty="0">
              <a:solidFill>
                <a:srgbClr val="FF99CC"/>
              </a:solidFill>
              <a:cs typeface="+mn-ea"/>
              <a:sym typeface="+mn-lt"/>
            </a:endParaRPr>
          </a:p>
        </p:txBody>
      </p:sp>
      <p:sp>
        <p:nvSpPr>
          <p:cNvPr id="24" name="文本框 23">
            <a:extLst>
              <a:ext uri="{FF2B5EF4-FFF2-40B4-BE49-F238E27FC236}">
                <a16:creationId xmlns:a16="http://schemas.microsoft.com/office/drawing/2014/main" xmlns="" id="{86D03F67-4C81-4EC1-BF11-F58CB352E636}"/>
              </a:ext>
            </a:extLst>
          </p:cNvPr>
          <p:cNvSpPr txBox="1"/>
          <p:nvPr/>
        </p:nvSpPr>
        <p:spPr>
          <a:xfrm>
            <a:off x="2875699" y="1683020"/>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25" name="文本框 24">
            <a:extLst>
              <a:ext uri="{FF2B5EF4-FFF2-40B4-BE49-F238E27FC236}">
                <a16:creationId xmlns:a16="http://schemas.microsoft.com/office/drawing/2014/main" xmlns="" id="{707E9213-67D4-4BD5-B6D7-1B6A139D080F}"/>
              </a:ext>
            </a:extLst>
          </p:cNvPr>
          <p:cNvSpPr txBox="1"/>
          <p:nvPr/>
        </p:nvSpPr>
        <p:spPr>
          <a:xfrm>
            <a:off x="904642" y="2085065"/>
            <a:ext cx="3343220" cy="523220"/>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文本添加文本添加文本添加文本添加文</a:t>
            </a:r>
          </a:p>
        </p:txBody>
      </p:sp>
      <p:sp>
        <p:nvSpPr>
          <p:cNvPr id="26" name="文本框 25">
            <a:extLst>
              <a:ext uri="{FF2B5EF4-FFF2-40B4-BE49-F238E27FC236}">
                <a16:creationId xmlns:a16="http://schemas.microsoft.com/office/drawing/2014/main" xmlns="" id="{138B65BE-0C2C-4B8C-A887-ECDA26DDB3A1}"/>
              </a:ext>
            </a:extLst>
          </p:cNvPr>
          <p:cNvSpPr txBox="1"/>
          <p:nvPr/>
        </p:nvSpPr>
        <p:spPr>
          <a:xfrm>
            <a:off x="2157818" y="2950934"/>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02</a:t>
            </a:r>
            <a:endParaRPr lang="zh-CN" altLang="en-US" sz="3600" b="1" dirty="0">
              <a:solidFill>
                <a:schemeClr val="bg1">
                  <a:lumMod val="65000"/>
                </a:schemeClr>
              </a:solidFill>
              <a:cs typeface="+mn-ea"/>
              <a:sym typeface="+mn-lt"/>
            </a:endParaRPr>
          </a:p>
        </p:txBody>
      </p:sp>
      <p:sp>
        <p:nvSpPr>
          <p:cNvPr id="27" name="文本框 26">
            <a:extLst>
              <a:ext uri="{FF2B5EF4-FFF2-40B4-BE49-F238E27FC236}">
                <a16:creationId xmlns:a16="http://schemas.microsoft.com/office/drawing/2014/main" xmlns="" id="{0F78E5F0-0BF4-4BCE-A674-4F392E5DC9B4}"/>
              </a:ext>
            </a:extLst>
          </p:cNvPr>
          <p:cNvSpPr txBox="1"/>
          <p:nvPr/>
        </p:nvSpPr>
        <p:spPr>
          <a:xfrm>
            <a:off x="2884299" y="3060230"/>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28" name="文本框 27">
            <a:extLst>
              <a:ext uri="{FF2B5EF4-FFF2-40B4-BE49-F238E27FC236}">
                <a16:creationId xmlns:a16="http://schemas.microsoft.com/office/drawing/2014/main" xmlns="" id="{670A993D-2F99-4A91-B3BC-14CB9486EBF4}"/>
              </a:ext>
            </a:extLst>
          </p:cNvPr>
          <p:cNvSpPr txBox="1"/>
          <p:nvPr/>
        </p:nvSpPr>
        <p:spPr>
          <a:xfrm>
            <a:off x="913241" y="3462275"/>
            <a:ext cx="3343220" cy="523220"/>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文本添加文本添加文本添加文本添加文</a:t>
            </a:r>
          </a:p>
        </p:txBody>
      </p:sp>
      <p:sp>
        <p:nvSpPr>
          <p:cNvPr id="29" name="文本框 28">
            <a:extLst>
              <a:ext uri="{FF2B5EF4-FFF2-40B4-BE49-F238E27FC236}">
                <a16:creationId xmlns:a16="http://schemas.microsoft.com/office/drawing/2014/main" xmlns="" id="{84EC5C5F-ED33-47DA-B7D6-34065428F0ED}"/>
              </a:ext>
            </a:extLst>
          </p:cNvPr>
          <p:cNvSpPr txBox="1"/>
          <p:nvPr/>
        </p:nvSpPr>
        <p:spPr>
          <a:xfrm>
            <a:off x="2166782" y="4346853"/>
            <a:ext cx="697627" cy="646331"/>
          </a:xfrm>
          <a:prstGeom prst="rect">
            <a:avLst/>
          </a:prstGeom>
          <a:noFill/>
        </p:spPr>
        <p:txBody>
          <a:bodyPr wrap="none" rtlCol="0">
            <a:spAutoFit/>
          </a:bodyPr>
          <a:lstStyle/>
          <a:p>
            <a:r>
              <a:rPr lang="en-US" altLang="zh-CN" sz="3600" b="1" dirty="0">
                <a:solidFill>
                  <a:srgbClr val="FF99CC"/>
                </a:solidFill>
                <a:cs typeface="+mn-ea"/>
                <a:sym typeface="+mn-lt"/>
              </a:rPr>
              <a:t>03</a:t>
            </a:r>
            <a:endParaRPr lang="zh-CN" altLang="en-US" sz="3600" b="1" dirty="0">
              <a:solidFill>
                <a:srgbClr val="FF99CC"/>
              </a:solidFill>
              <a:cs typeface="+mn-ea"/>
              <a:sym typeface="+mn-lt"/>
            </a:endParaRPr>
          </a:p>
        </p:txBody>
      </p:sp>
      <p:sp>
        <p:nvSpPr>
          <p:cNvPr id="30" name="文本框 29">
            <a:extLst>
              <a:ext uri="{FF2B5EF4-FFF2-40B4-BE49-F238E27FC236}">
                <a16:creationId xmlns:a16="http://schemas.microsoft.com/office/drawing/2014/main" xmlns="" id="{1D0C40A8-F7BD-4568-9CD9-ECA5FC918E90}"/>
              </a:ext>
            </a:extLst>
          </p:cNvPr>
          <p:cNvSpPr txBox="1"/>
          <p:nvPr/>
        </p:nvSpPr>
        <p:spPr>
          <a:xfrm>
            <a:off x="2893261" y="4456149"/>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31" name="文本框 30">
            <a:extLst>
              <a:ext uri="{FF2B5EF4-FFF2-40B4-BE49-F238E27FC236}">
                <a16:creationId xmlns:a16="http://schemas.microsoft.com/office/drawing/2014/main" xmlns="" id="{A43FB5FB-B5FD-49A9-B864-37C8F0798E44}"/>
              </a:ext>
            </a:extLst>
          </p:cNvPr>
          <p:cNvSpPr txBox="1"/>
          <p:nvPr/>
        </p:nvSpPr>
        <p:spPr>
          <a:xfrm>
            <a:off x="922203" y="4858194"/>
            <a:ext cx="3343220" cy="523220"/>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文本添加文本添加文本添加文本添加文</a:t>
            </a:r>
          </a:p>
        </p:txBody>
      </p:sp>
      <p:sp>
        <p:nvSpPr>
          <p:cNvPr id="32" name="文本框 31">
            <a:extLst>
              <a:ext uri="{FF2B5EF4-FFF2-40B4-BE49-F238E27FC236}">
                <a16:creationId xmlns:a16="http://schemas.microsoft.com/office/drawing/2014/main" xmlns="" id="{6B418BCB-4898-4C6E-88C1-B2D43A98E4CD}"/>
              </a:ext>
            </a:extLst>
          </p:cNvPr>
          <p:cNvSpPr txBox="1"/>
          <p:nvPr/>
        </p:nvSpPr>
        <p:spPr>
          <a:xfrm>
            <a:off x="8371478" y="2213580"/>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04</a:t>
            </a:r>
            <a:endParaRPr lang="zh-CN" altLang="en-US" sz="3600" b="1" dirty="0">
              <a:solidFill>
                <a:schemeClr val="bg1">
                  <a:lumMod val="65000"/>
                </a:schemeClr>
              </a:solidFill>
              <a:cs typeface="+mn-ea"/>
              <a:sym typeface="+mn-lt"/>
            </a:endParaRPr>
          </a:p>
        </p:txBody>
      </p:sp>
      <p:sp>
        <p:nvSpPr>
          <p:cNvPr id="33" name="文本框 32">
            <a:extLst>
              <a:ext uri="{FF2B5EF4-FFF2-40B4-BE49-F238E27FC236}">
                <a16:creationId xmlns:a16="http://schemas.microsoft.com/office/drawing/2014/main" xmlns="" id="{6AB7959D-0037-41CD-9049-7E4BE2F9A943}"/>
              </a:ext>
            </a:extLst>
          </p:cNvPr>
          <p:cNvSpPr txBox="1"/>
          <p:nvPr/>
        </p:nvSpPr>
        <p:spPr>
          <a:xfrm>
            <a:off x="9097959" y="2322876"/>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34" name="文本框 33">
            <a:extLst>
              <a:ext uri="{FF2B5EF4-FFF2-40B4-BE49-F238E27FC236}">
                <a16:creationId xmlns:a16="http://schemas.microsoft.com/office/drawing/2014/main" xmlns="" id="{35DC1F4D-13E4-4FCB-B37C-73C6B60A77B9}"/>
              </a:ext>
            </a:extLst>
          </p:cNvPr>
          <p:cNvSpPr txBox="1"/>
          <p:nvPr/>
        </p:nvSpPr>
        <p:spPr>
          <a:xfrm>
            <a:off x="8371478" y="2740436"/>
            <a:ext cx="3007295" cy="523220"/>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a:t>
            </a:r>
          </a:p>
        </p:txBody>
      </p:sp>
      <p:sp>
        <p:nvSpPr>
          <p:cNvPr id="35" name="文本框 34">
            <a:extLst>
              <a:ext uri="{FF2B5EF4-FFF2-40B4-BE49-F238E27FC236}">
                <a16:creationId xmlns:a16="http://schemas.microsoft.com/office/drawing/2014/main" xmlns="" id="{8B609C6A-ADB9-40FA-8679-1F2DB6F53EB0}"/>
              </a:ext>
            </a:extLst>
          </p:cNvPr>
          <p:cNvSpPr txBox="1"/>
          <p:nvPr/>
        </p:nvSpPr>
        <p:spPr>
          <a:xfrm>
            <a:off x="8333828" y="3670237"/>
            <a:ext cx="697627" cy="646331"/>
          </a:xfrm>
          <a:prstGeom prst="rect">
            <a:avLst/>
          </a:prstGeom>
          <a:noFill/>
        </p:spPr>
        <p:txBody>
          <a:bodyPr wrap="none" rtlCol="0">
            <a:spAutoFit/>
          </a:bodyPr>
          <a:lstStyle/>
          <a:p>
            <a:r>
              <a:rPr lang="en-US" altLang="zh-CN" sz="3600" b="1" dirty="0">
                <a:solidFill>
                  <a:srgbClr val="FF99CC"/>
                </a:solidFill>
                <a:cs typeface="+mn-ea"/>
                <a:sym typeface="+mn-lt"/>
              </a:rPr>
              <a:t>05</a:t>
            </a:r>
            <a:endParaRPr lang="zh-CN" altLang="en-US" sz="3600" b="1" dirty="0">
              <a:solidFill>
                <a:srgbClr val="FF99CC"/>
              </a:solidFill>
              <a:cs typeface="+mn-ea"/>
              <a:sym typeface="+mn-lt"/>
            </a:endParaRPr>
          </a:p>
        </p:txBody>
      </p:sp>
      <p:sp>
        <p:nvSpPr>
          <p:cNvPr id="36" name="文本框 35">
            <a:extLst>
              <a:ext uri="{FF2B5EF4-FFF2-40B4-BE49-F238E27FC236}">
                <a16:creationId xmlns:a16="http://schemas.microsoft.com/office/drawing/2014/main" xmlns="" id="{EB97A88A-227C-46FF-ADCF-1659C30B2617}"/>
              </a:ext>
            </a:extLst>
          </p:cNvPr>
          <p:cNvSpPr txBox="1"/>
          <p:nvPr/>
        </p:nvSpPr>
        <p:spPr>
          <a:xfrm>
            <a:off x="9060307" y="3779534"/>
            <a:ext cx="1107996" cy="369332"/>
          </a:xfrm>
          <a:prstGeom prst="rect">
            <a:avLst/>
          </a:prstGeom>
          <a:noFill/>
        </p:spPr>
        <p:txBody>
          <a:bodyPr wrap="none" rtlCol="0">
            <a:spAutoFit/>
          </a:bodyPr>
          <a:lstStyle/>
          <a:p>
            <a:pPr algn="r"/>
            <a:r>
              <a:rPr lang="zh-CN" altLang="en-US" dirty="0">
                <a:solidFill>
                  <a:srgbClr val="FF99CC"/>
                </a:solidFill>
                <a:cs typeface="+mn-ea"/>
                <a:sym typeface="+mn-lt"/>
              </a:rPr>
              <a:t>添加标题</a:t>
            </a:r>
          </a:p>
        </p:txBody>
      </p:sp>
      <p:sp>
        <p:nvSpPr>
          <p:cNvPr id="37" name="文本框 36">
            <a:extLst>
              <a:ext uri="{FF2B5EF4-FFF2-40B4-BE49-F238E27FC236}">
                <a16:creationId xmlns:a16="http://schemas.microsoft.com/office/drawing/2014/main" xmlns="" id="{51766981-4F41-4371-99A7-96FB214982A1}"/>
              </a:ext>
            </a:extLst>
          </p:cNvPr>
          <p:cNvSpPr txBox="1"/>
          <p:nvPr/>
        </p:nvSpPr>
        <p:spPr>
          <a:xfrm>
            <a:off x="8333827" y="4197094"/>
            <a:ext cx="3007295" cy="523220"/>
          </a:xfrm>
          <a:prstGeom prst="rect">
            <a:avLst/>
          </a:prstGeom>
          <a:noFill/>
        </p:spPr>
        <p:txBody>
          <a:bodyPr wrap="square" rtlCol="0">
            <a:spAutoFit/>
          </a:bodyPr>
          <a:lstStyle/>
          <a:p>
            <a:pPr>
              <a:lnSpc>
                <a:spcPct val="200000"/>
              </a:lnSpc>
              <a:buClr>
                <a:srgbClr val="00B050"/>
              </a:buClr>
            </a:pPr>
            <a:r>
              <a:rPr lang="zh-CN" altLang="en-US" sz="1400" b="1" dirty="0">
                <a:solidFill>
                  <a:srgbClr val="FF99CC"/>
                </a:solidFill>
                <a:cs typeface="+mn-ea"/>
                <a:sym typeface="+mn-lt"/>
              </a:rPr>
              <a:t>添加文本添加文本添加文本添加</a:t>
            </a:r>
          </a:p>
        </p:txBody>
      </p:sp>
      <p:sp>
        <p:nvSpPr>
          <p:cNvPr id="38" name="文本框 37">
            <a:extLst>
              <a:ext uri="{FF2B5EF4-FFF2-40B4-BE49-F238E27FC236}">
                <a16:creationId xmlns:a16="http://schemas.microsoft.com/office/drawing/2014/main" xmlns="" id="{A3C6033E-26CE-4F66-9D73-96BD7839AA2A}"/>
              </a:ext>
            </a:extLst>
          </p:cNvPr>
          <p:cNvSpPr txBox="1"/>
          <p:nvPr/>
        </p:nvSpPr>
        <p:spPr>
          <a:xfrm>
            <a:off x="8333828" y="5061878"/>
            <a:ext cx="697627" cy="646331"/>
          </a:xfrm>
          <a:prstGeom prst="rect">
            <a:avLst/>
          </a:prstGeom>
          <a:noFill/>
        </p:spPr>
        <p:txBody>
          <a:bodyPr wrap="none" rtlCol="0">
            <a:spAutoFit/>
          </a:bodyPr>
          <a:lstStyle/>
          <a:p>
            <a:r>
              <a:rPr lang="en-US" altLang="zh-CN" sz="3600" b="1" dirty="0">
                <a:solidFill>
                  <a:schemeClr val="bg1">
                    <a:lumMod val="65000"/>
                  </a:schemeClr>
                </a:solidFill>
                <a:cs typeface="+mn-ea"/>
                <a:sym typeface="+mn-lt"/>
              </a:rPr>
              <a:t>06</a:t>
            </a:r>
            <a:endParaRPr lang="zh-CN" altLang="en-US" sz="3600" b="1" dirty="0">
              <a:solidFill>
                <a:schemeClr val="bg1">
                  <a:lumMod val="65000"/>
                </a:schemeClr>
              </a:solidFill>
              <a:cs typeface="+mn-ea"/>
              <a:sym typeface="+mn-lt"/>
            </a:endParaRPr>
          </a:p>
        </p:txBody>
      </p:sp>
      <p:sp>
        <p:nvSpPr>
          <p:cNvPr id="39" name="文本框 38">
            <a:extLst>
              <a:ext uri="{FF2B5EF4-FFF2-40B4-BE49-F238E27FC236}">
                <a16:creationId xmlns:a16="http://schemas.microsoft.com/office/drawing/2014/main" xmlns="" id="{85AE66A5-1F69-47CF-8DC1-C3F62F0D691F}"/>
              </a:ext>
            </a:extLst>
          </p:cNvPr>
          <p:cNvSpPr txBox="1"/>
          <p:nvPr/>
        </p:nvSpPr>
        <p:spPr>
          <a:xfrm>
            <a:off x="9060307" y="5171174"/>
            <a:ext cx="1107996" cy="369332"/>
          </a:xfrm>
          <a:prstGeom prst="rect">
            <a:avLst/>
          </a:prstGeom>
          <a:noFill/>
        </p:spPr>
        <p:txBody>
          <a:bodyPr wrap="none" rtlCol="0">
            <a:spAutoFit/>
          </a:bodyPr>
          <a:lstStyle/>
          <a:p>
            <a:pPr algn="r"/>
            <a:r>
              <a:rPr lang="zh-CN" altLang="en-US" dirty="0">
                <a:solidFill>
                  <a:schemeClr val="bg1">
                    <a:lumMod val="65000"/>
                  </a:schemeClr>
                </a:solidFill>
                <a:cs typeface="+mn-ea"/>
                <a:sym typeface="+mn-lt"/>
              </a:rPr>
              <a:t>添加标题</a:t>
            </a:r>
          </a:p>
        </p:txBody>
      </p:sp>
      <p:sp>
        <p:nvSpPr>
          <p:cNvPr id="40" name="文本框 39">
            <a:extLst>
              <a:ext uri="{FF2B5EF4-FFF2-40B4-BE49-F238E27FC236}">
                <a16:creationId xmlns:a16="http://schemas.microsoft.com/office/drawing/2014/main" xmlns="" id="{03C6E5A4-AE26-4C32-9E44-9DE3DF9A6C92}"/>
              </a:ext>
            </a:extLst>
          </p:cNvPr>
          <p:cNvSpPr txBox="1"/>
          <p:nvPr/>
        </p:nvSpPr>
        <p:spPr>
          <a:xfrm>
            <a:off x="8333827" y="5588734"/>
            <a:ext cx="3007295" cy="523220"/>
          </a:xfrm>
          <a:prstGeom prst="rect">
            <a:avLst/>
          </a:prstGeom>
          <a:noFill/>
        </p:spPr>
        <p:txBody>
          <a:bodyPr wrap="square" rtlCol="0">
            <a:spAutoFit/>
          </a:bodyPr>
          <a:lstStyle/>
          <a:p>
            <a:pPr>
              <a:lnSpc>
                <a:spcPct val="200000"/>
              </a:lnSpc>
              <a:buClr>
                <a:srgbClr val="00B050"/>
              </a:buClr>
            </a:pPr>
            <a:r>
              <a:rPr lang="zh-CN" altLang="en-US" sz="1400" b="1" dirty="0">
                <a:solidFill>
                  <a:schemeClr val="bg1">
                    <a:lumMod val="65000"/>
                  </a:schemeClr>
                </a:solidFill>
                <a:cs typeface="+mn-ea"/>
                <a:sym typeface="+mn-lt"/>
              </a:rPr>
              <a:t>添加文本添加文本添加文本添加</a:t>
            </a:r>
          </a:p>
        </p:txBody>
      </p:sp>
    </p:spTree>
    <p:extLst>
      <p:ext uri="{BB962C8B-B14F-4D97-AF65-F5344CB8AC3E}">
        <p14:creationId xmlns:p14="http://schemas.microsoft.com/office/powerpoint/2010/main" val="235202928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9" presetClass="entr" presetSubtype="0" fill="hold" grpId="0" nodeType="afterEffect">
                                  <p:stCondLst>
                                    <p:cond delay="10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100"/>
                            </p:stCondLst>
                            <p:childTnLst>
                              <p:par>
                                <p:cTn id="13" presetID="9" presetClass="entr" presetSubtype="0" fill="hold" grpId="0" nodeType="afterEffect">
                                  <p:stCondLst>
                                    <p:cond delay="10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childTnLst>
                          </p:cTn>
                        </p:par>
                        <p:par>
                          <p:cTn id="16" fill="hold">
                            <p:stCondLst>
                              <p:cond delay="1700"/>
                            </p:stCondLst>
                            <p:childTnLst>
                              <p:par>
                                <p:cTn id="17" presetID="9" presetClass="entr" presetSubtype="0" fill="hold" nodeType="afterEffect">
                                  <p:stCondLst>
                                    <p:cond delay="10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2300"/>
                            </p:stCondLst>
                            <p:childTnLst>
                              <p:par>
                                <p:cTn id="21" presetID="9" presetClass="entr" presetSubtype="0" fill="hold" nodeType="afterEffect">
                                  <p:stCondLst>
                                    <p:cond delay="10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par>
                          <p:cTn id="24" fill="hold">
                            <p:stCondLst>
                              <p:cond delay="2900"/>
                            </p:stCondLst>
                            <p:childTnLst>
                              <p:par>
                                <p:cTn id="25" presetID="9" presetClass="entr" presetSubtype="0" fill="hold" nodeType="afterEffect">
                                  <p:stCondLst>
                                    <p:cond delay="10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par>
                          <p:cTn id="28" fill="hold">
                            <p:stCondLst>
                              <p:cond delay="3500"/>
                            </p:stCondLst>
                            <p:childTnLst>
                              <p:par>
                                <p:cTn id="29" presetID="9" presetClass="entr" presetSubtype="0" fill="hold" grpId="0" nodeType="afterEffect">
                                  <p:stCondLst>
                                    <p:cond delay="10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childTnLst>
                          </p:cTn>
                        </p:par>
                        <p:par>
                          <p:cTn id="32" fill="hold">
                            <p:stCondLst>
                              <p:cond delay="4100"/>
                            </p:stCondLst>
                            <p:childTnLst>
                              <p:par>
                                <p:cTn id="33" presetID="9" presetClass="entr" presetSubtype="0" fill="hold" nodeType="afterEffect">
                                  <p:stCondLst>
                                    <p:cond delay="100"/>
                                  </p:stCondLst>
                                  <p:childTnLst>
                                    <p:set>
                                      <p:cBhvr>
                                        <p:cTn id="34" dur="1" fill="hold">
                                          <p:stCondLst>
                                            <p:cond delay="0"/>
                                          </p:stCondLst>
                                        </p:cTn>
                                        <p:tgtEl>
                                          <p:spTgt spid="17"/>
                                        </p:tgtEl>
                                        <p:attrNameLst>
                                          <p:attrName>style.visibility</p:attrName>
                                        </p:attrNameLst>
                                      </p:cBhvr>
                                      <p:to>
                                        <p:strVal val="visible"/>
                                      </p:to>
                                    </p:set>
                                    <p:animEffect transition="in" filter="dissolve">
                                      <p:cBhvr>
                                        <p:cTn id="35" dur="500"/>
                                        <p:tgtEl>
                                          <p:spTgt spid="17"/>
                                        </p:tgtEl>
                                      </p:cBhvr>
                                    </p:animEffect>
                                  </p:childTnLst>
                                </p:cTn>
                              </p:par>
                            </p:childTnLst>
                          </p:cTn>
                        </p:par>
                        <p:par>
                          <p:cTn id="36" fill="hold">
                            <p:stCondLst>
                              <p:cond delay="4700"/>
                            </p:stCondLst>
                            <p:childTnLst>
                              <p:par>
                                <p:cTn id="37" presetID="9" presetClass="entr" presetSubtype="0" fill="hold" nodeType="afterEffect">
                                  <p:stCondLst>
                                    <p:cond delay="100"/>
                                  </p:stCondLst>
                                  <p:childTnLst>
                                    <p:set>
                                      <p:cBhvr>
                                        <p:cTn id="38" dur="1" fill="hold">
                                          <p:stCondLst>
                                            <p:cond delay="0"/>
                                          </p:stCondLst>
                                        </p:cTn>
                                        <p:tgtEl>
                                          <p:spTgt spid="18"/>
                                        </p:tgtEl>
                                        <p:attrNameLst>
                                          <p:attrName>style.visibility</p:attrName>
                                        </p:attrNameLst>
                                      </p:cBhvr>
                                      <p:to>
                                        <p:strVal val="visible"/>
                                      </p:to>
                                    </p:set>
                                    <p:animEffect transition="in" filter="dissolve">
                                      <p:cBhvr>
                                        <p:cTn id="39" dur="500"/>
                                        <p:tgtEl>
                                          <p:spTgt spid="18"/>
                                        </p:tgtEl>
                                      </p:cBhvr>
                                    </p:animEffect>
                                  </p:childTnLst>
                                </p:cTn>
                              </p:par>
                            </p:childTnLst>
                          </p:cTn>
                        </p:par>
                        <p:par>
                          <p:cTn id="40" fill="hold">
                            <p:stCondLst>
                              <p:cond delay="5300"/>
                            </p:stCondLst>
                            <p:childTnLst>
                              <p:par>
                                <p:cTn id="41" presetID="9" presetClass="entr" presetSubtype="0" fill="hold" nodeType="afterEffect">
                                  <p:stCondLst>
                                    <p:cond delay="100"/>
                                  </p:stCondLst>
                                  <p:childTnLst>
                                    <p:set>
                                      <p:cBhvr>
                                        <p:cTn id="42" dur="1" fill="hold">
                                          <p:stCondLst>
                                            <p:cond delay="0"/>
                                          </p:stCondLst>
                                        </p:cTn>
                                        <p:tgtEl>
                                          <p:spTgt spid="19"/>
                                        </p:tgtEl>
                                        <p:attrNameLst>
                                          <p:attrName>style.visibility</p:attrName>
                                        </p:attrNameLst>
                                      </p:cBhvr>
                                      <p:to>
                                        <p:strVal val="visible"/>
                                      </p:to>
                                    </p:set>
                                    <p:animEffect transition="in" filter="dissolve">
                                      <p:cBhvr>
                                        <p:cTn id="43" dur="500"/>
                                        <p:tgtEl>
                                          <p:spTgt spid="19"/>
                                        </p:tgtEl>
                                      </p:cBhvr>
                                    </p:animEffect>
                                  </p:childTnLst>
                                </p:cTn>
                              </p:par>
                            </p:childTnLst>
                          </p:cTn>
                        </p:par>
                        <p:par>
                          <p:cTn id="44" fill="hold">
                            <p:stCondLst>
                              <p:cond delay="5900"/>
                            </p:stCondLst>
                            <p:childTnLst>
                              <p:par>
                                <p:cTn id="45" presetID="9" presetClass="entr" presetSubtype="0" fill="hold" nodeType="afterEffect">
                                  <p:stCondLst>
                                    <p:cond delay="10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500"/>
                                        <p:tgtEl>
                                          <p:spTgt spid="20"/>
                                        </p:tgtEl>
                                      </p:cBhvr>
                                    </p:animEffect>
                                  </p:childTnLst>
                                </p:cTn>
                              </p:par>
                            </p:childTnLst>
                          </p:cTn>
                        </p:par>
                        <p:par>
                          <p:cTn id="48" fill="hold">
                            <p:stCondLst>
                              <p:cond delay="6500"/>
                            </p:stCondLst>
                            <p:childTnLst>
                              <p:par>
                                <p:cTn id="49" presetID="9" presetClass="entr" presetSubtype="0" fill="hold" nodeType="afterEffect">
                                  <p:stCondLst>
                                    <p:cond delay="100"/>
                                  </p:stCondLst>
                                  <p:childTnLst>
                                    <p:set>
                                      <p:cBhvr>
                                        <p:cTn id="50" dur="1" fill="hold">
                                          <p:stCondLst>
                                            <p:cond delay="0"/>
                                          </p:stCondLst>
                                        </p:cTn>
                                        <p:tgtEl>
                                          <p:spTgt spid="21"/>
                                        </p:tgtEl>
                                        <p:attrNameLst>
                                          <p:attrName>style.visibility</p:attrName>
                                        </p:attrNameLst>
                                      </p:cBhvr>
                                      <p:to>
                                        <p:strVal val="visible"/>
                                      </p:to>
                                    </p:set>
                                    <p:animEffect transition="in" filter="dissolve">
                                      <p:cBhvr>
                                        <p:cTn id="51" dur="500"/>
                                        <p:tgtEl>
                                          <p:spTgt spid="21"/>
                                        </p:tgtEl>
                                      </p:cBhvr>
                                    </p:animEffect>
                                  </p:childTnLst>
                                </p:cTn>
                              </p:par>
                            </p:childTnLst>
                          </p:cTn>
                        </p:par>
                        <p:par>
                          <p:cTn id="52" fill="hold">
                            <p:stCondLst>
                              <p:cond delay="7100"/>
                            </p:stCondLst>
                            <p:childTnLst>
                              <p:par>
                                <p:cTn id="53" presetID="9" presetClass="entr" presetSubtype="0" fill="hold" nodeType="afterEffect">
                                  <p:stCondLst>
                                    <p:cond delay="100"/>
                                  </p:stCondLst>
                                  <p:childTnLst>
                                    <p:set>
                                      <p:cBhvr>
                                        <p:cTn id="54" dur="1" fill="hold">
                                          <p:stCondLst>
                                            <p:cond delay="0"/>
                                          </p:stCondLst>
                                        </p:cTn>
                                        <p:tgtEl>
                                          <p:spTgt spid="22"/>
                                        </p:tgtEl>
                                        <p:attrNameLst>
                                          <p:attrName>style.visibility</p:attrName>
                                        </p:attrNameLst>
                                      </p:cBhvr>
                                      <p:to>
                                        <p:strVal val="visible"/>
                                      </p:to>
                                    </p:set>
                                    <p:animEffect transition="in" filter="dissolve">
                                      <p:cBhvr>
                                        <p:cTn id="55" dur="500"/>
                                        <p:tgtEl>
                                          <p:spTgt spid="22"/>
                                        </p:tgtEl>
                                      </p:cBhvr>
                                    </p:animEffect>
                                  </p:childTnLst>
                                </p:cTn>
                              </p:par>
                            </p:childTnLst>
                          </p:cTn>
                        </p:par>
                        <p:par>
                          <p:cTn id="56" fill="hold">
                            <p:stCondLst>
                              <p:cond delay="7700"/>
                            </p:stCondLst>
                            <p:childTnLst>
                              <p:par>
                                <p:cTn id="57" presetID="9" presetClass="entr" presetSubtype="0" fill="hold" nodeType="afterEffect">
                                  <p:stCondLst>
                                    <p:cond delay="100"/>
                                  </p:stCondLst>
                                  <p:childTnLst>
                                    <p:set>
                                      <p:cBhvr>
                                        <p:cTn id="58" dur="1" fill="hold">
                                          <p:stCondLst>
                                            <p:cond delay="0"/>
                                          </p:stCondLst>
                                        </p:cTn>
                                        <p:tgtEl>
                                          <p:spTgt spid="16"/>
                                        </p:tgtEl>
                                        <p:attrNameLst>
                                          <p:attrName>style.visibility</p:attrName>
                                        </p:attrNameLst>
                                      </p:cBhvr>
                                      <p:to>
                                        <p:strVal val="visible"/>
                                      </p:to>
                                    </p:set>
                                    <p:animEffect transition="in" filter="dissolve">
                                      <p:cBhvr>
                                        <p:cTn id="59" dur="500"/>
                                        <p:tgtEl>
                                          <p:spTgt spid="16"/>
                                        </p:tgtEl>
                                      </p:cBhvr>
                                    </p:animEffect>
                                  </p:childTnLst>
                                </p:cTn>
                              </p:par>
                            </p:childTnLst>
                          </p:cTn>
                        </p:par>
                        <p:par>
                          <p:cTn id="60" fill="hold">
                            <p:stCondLst>
                              <p:cond delay="8300"/>
                            </p:stCondLst>
                            <p:childTnLst>
                              <p:par>
                                <p:cTn id="61" presetID="9" presetClass="entr" presetSubtype="0" fill="hold" nodeType="afterEffect">
                                  <p:stCondLst>
                                    <p:cond delay="100"/>
                                  </p:stCondLst>
                                  <p:childTnLst>
                                    <p:set>
                                      <p:cBhvr>
                                        <p:cTn id="62" dur="1" fill="hold">
                                          <p:stCondLst>
                                            <p:cond delay="0"/>
                                          </p:stCondLst>
                                        </p:cTn>
                                        <p:tgtEl>
                                          <p:spTgt spid="15"/>
                                        </p:tgtEl>
                                        <p:attrNameLst>
                                          <p:attrName>style.visibility</p:attrName>
                                        </p:attrNameLst>
                                      </p:cBhvr>
                                      <p:to>
                                        <p:strVal val="visible"/>
                                      </p:to>
                                    </p:set>
                                    <p:animEffect transition="in" filter="dissolve">
                                      <p:cBhvr>
                                        <p:cTn id="63" dur="500"/>
                                        <p:tgtEl>
                                          <p:spTgt spid="15"/>
                                        </p:tgtEl>
                                      </p:cBhvr>
                                    </p:animEffect>
                                  </p:childTnLst>
                                </p:cTn>
                              </p:par>
                            </p:childTnLst>
                          </p:cTn>
                        </p:par>
                        <p:par>
                          <p:cTn id="64" fill="hold">
                            <p:stCondLst>
                              <p:cond delay="8900"/>
                            </p:stCondLst>
                            <p:childTnLst>
                              <p:par>
                                <p:cTn id="65" presetID="9" presetClass="entr" presetSubtype="0" fill="hold" nodeType="afterEffect">
                                  <p:stCondLst>
                                    <p:cond delay="100"/>
                                  </p:stCondLst>
                                  <p:childTnLst>
                                    <p:set>
                                      <p:cBhvr>
                                        <p:cTn id="66" dur="1" fill="hold">
                                          <p:stCondLst>
                                            <p:cond delay="0"/>
                                          </p:stCondLst>
                                        </p:cTn>
                                        <p:tgtEl>
                                          <p:spTgt spid="14"/>
                                        </p:tgtEl>
                                        <p:attrNameLst>
                                          <p:attrName>style.visibility</p:attrName>
                                        </p:attrNameLst>
                                      </p:cBhvr>
                                      <p:to>
                                        <p:strVal val="visible"/>
                                      </p:to>
                                    </p:set>
                                    <p:animEffect transition="in" filter="dissolve">
                                      <p:cBhvr>
                                        <p:cTn id="67" dur="500"/>
                                        <p:tgtEl>
                                          <p:spTgt spid="14"/>
                                        </p:tgtEl>
                                      </p:cBhvr>
                                    </p:animEffect>
                                  </p:childTnLst>
                                </p:cTn>
                              </p:par>
                            </p:childTnLst>
                          </p:cTn>
                        </p:par>
                        <p:par>
                          <p:cTn id="68" fill="hold">
                            <p:stCondLst>
                              <p:cond delay="9500"/>
                            </p:stCondLst>
                            <p:childTnLst>
                              <p:par>
                                <p:cTn id="69" presetID="9" presetClass="entr" presetSubtype="0" fill="hold" nodeType="afterEffect">
                                  <p:stCondLst>
                                    <p:cond delay="100"/>
                                  </p:stCondLst>
                                  <p:childTnLst>
                                    <p:set>
                                      <p:cBhvr>
                                        <p:cTn id="70" dur="1" fill="hold">
                                          <p:stCondLst>
                                            <p:cond delay="0"/>
                                          </p:stCondLst>
                                        </p:cTn>
                                        <p:tgtEl>
                                          <p:spTgt spid="13"/>
                                        </p:tgtEl>
                                        <p:attrNameLst>
                                          <p:attrName>style.visibility</p:attrName>
                                        </p:attrNameLst>
                                      </p:cBhvr>
                                      <p:to>
                                        <p:strVal val="visible"/>
                                      </p:to>
                                    </p:set>
                                    <p:animEffect transition="in" filter="dissolve">
                                      <p:cBhvr>
                                        <p:cTn id="71" dur="500"/>
                                        <p:tgtEl>
                                          <p:spTgt spid="13"/>
                                        </p:tgtEl>
                                      </p:cBhvr>
                                    </p:animEffect>
                                  </p:childTnLst>
                                </p:cTn>
                              </p:par>
                            </p:childTnLst>
                          </p:cTn>
                        </p:par>
                        <p:par>
                          <p:cTn id="72" fill="hold">
                            <p:stCondLst>
                              <p:cond delay="10100"/>
                            </p:stCondLst>
                            <p:childTnLst>
                              <p:par>
                                <p:cTn id="73" presetID="9" presetClass="entr" presetSubtype="0" fill="hold" nodeType="afterEffect">
                                  <p:stCondLst>
                                    <p:cond delay="100"/>
                                  </p:stCondLst>
                                  <p:childTnLst>
                                    <p:set>
                                      <p:cBhvr>
                                        <p:cTn id="74" dur="1" fill="hold">
                                          <p:stCondLst>
                                            <p:cond delay="0"/>
                                          </p:stCondLst>
                                        </p:cTn>
                                        <p:tgtEl>
                                          <p:spTgt spid="12"/>
                                        </p:tgtEl>
                                        <p:attrNameLst>
                                          <p:attrName>style.visibility</p:attrName>
                                        </p:attrNameLst>
                                      </p:cBhvr>
                                      <p:to>
                                        <p:strVal val="visible"/>
                                      </p:to>
                                    </p:set>
                                    <p:animEffect transition="in" filter="dissolve">
                                      <p:cBhvr>
                                        <p:cTn id="75" dur="500"/>
                                        <p:tgtEl>
                                          <p:spTgt spid="12"/>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fill="hold"/>
                                        <p:tgtEl>
                                          <p:spTgt spid="23"/>
                                        </p:tgtEl>
                                        <p:attrNameLst>
                                          <p:attrName>ppt_x</p:attrName>
                                        </p:attrNameLst>
                                      </p:cBhvr>
                                      <p:tavLst>
                                        <p:tav tm="0">
                                          <p:val>
                                            <p:strVal val="#ppt_x"/>
                                          </p:val>
                                        </p:tav>
                                        <p:tav tm="100000">
                                          <p:val>
                                            <p:strVal val="#ppt_x"/>
                                          </p:val>
                                        </p:tav>
                                      </p:tavLst>
                                    </p:anim>
                                    <p:anim calcmode="lin" valueType="num">
                                      <p:cBhvr additive="base">
                                        <p:cTn id="81" dur="500" fill="hold"/>
                                        <p:tgtEl>
                                          <p:spTgt spid="23"/>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500" fill="hold"/>
                                        <p:tgtEl>
                                          <p:spTgt spid="24"/>
                                        </p:tgtEl>
                                        <p:attrNameLst>
                                          <p:attrName>ppt_x</p:attrName>
                                        </p:attrNameLst>
                                      </p:cBhvr>
                                      <p:tavLst>
                                        <p:tav tm="0">
                                          <p:val>
                                            <p:strVal val="#ppt_x"/>
                                          </p:val>
                                        </p:tav>
                                        <p:tav tm="100000">
                                          <p:val>
                                            <p:strVal val="#ppt_x"/>
                                          </p:val>
                                        </p:tav>
                                      </p:tavLst>
                                    </p:anim>
                                    <p:anim calcmode="lin" valueType="num">
                                      <p:cBhvr additive="base">
                                        <p:cTn id="85" dur="500" fill="hold"/>
                                        <p:tgtEl>
                                          <p:spTgt spid="2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fill="hold"/>
                                        <p:tgtEl>
                                          <p:spTgt spid="25"/>
                                        </p:tgtEl>
                                        <p:attrNameLst>
                                          <p:attrName>ppt_x</p:attrName>
                                        </p:attrNameLst>
                                      </p:cBhvr>
                                      <p:tavLst>
                                        <p:tav tm="0">
                                          <p:val>
                                            <p:strVal val="#ppt_x"/>
                                          </p:val>
                                        </p:tav>
                                        <p:tav tm="100000">
                                          <p:val>
                                            <p:strVal val="#ppt_x"/>
                                          </p:val>
                                        </p:tav>
                                      </p:tavLst>
                                    </p:anim>
                                    <p:anim calcmode="lin" valueType="num">
                                      <p:cBhvr additive="base">
                                        <p:cTn id="8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4" fill="hold" grpId="0" nodeType="click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fill="hold"/>
                                        <p:tgtEl>
                                          <p:spTgt spid="26"/>
                                        </p:tgtEl>
                                        <p:attrNameLst>
                                          <p:attrName>ppt_x</p:attrName>
                                        </p:attrNameLst>
                                      </p:cBhvr>
                                      <p:tavLst>
                                        <p:tav tm="0">
                                          <p:val>
                                            <p:strVal val="#ppt_x"/>
                                          </p:val>
                                        </p:tav>
                                        <p:tav tm="100000">
                                          <p:val>
                                            <p:strVal val="#ppt_x"/>
                                          </p:val>
                                        </p:tav>
                                      </p:tavLst>
                                    </p:anim>
                                    <p:anim calcmode="lin" valueType="num">
                                      <p:cBhvr additive="base">
                                        <p:cTn id="95" dur="500" fill="hold"/>
                                        <p:tgtEl>
                                          <p:spTgt spid="26"/>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ppt_x"/>
                                          </p:val>
                                        </p:tav>
                                        <p:tav tm="100000">
                                          <p:val>
                                            <p:strVal val="#ppt_x"/>
                                          </p:val>
                                        </p:tav>
                                      </p:tavLst>
                                    </p:anim>
                                    <p:anim calcmode="lin" valueType="num">
                                      <p:cBhvr additive="base">
                                        <p:cTn id="99" dur="500" fill="hold"/>
                                        <p:tgtEl>
                                          <p:spTgt spid="27"/>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ppt_x"/>
                                          </p:val>
                                        </p:tav>
                                        <p:tav tm="100000">
                                          <p:val>
                                            <p:strVal val="#ppt_x"/>
                                          </p:val>
                                        </p:tav>
                                      </p:tavLst>
                                    </p:anim>
                                    <p:anim calcmode="lin" valueType="num">
                                      <p:cBhvr additive="base">
                                        <p:cTn id="10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500" fill="hold"/>
                                        <p:tgtEl>
                                          <p:spTgt spid="29"/>
                                        </p:tgtEl>
                                        <p:attrNameLst>
                                          <p:attrName>ppt_x</p:attrName>
                                        </p:attrNameLst>
                                      </p:cBhvr>
                                      <p:tavLst>
                                        <p:tav tm="0">
                                          <p:val>
                                            <p:strVal val="#ppt_x"/>
                                          </p:val>
                                        </p:tav>
                                        <p:tav tm="100000">
                                          <p:val>
                                            <p:strVal val="#ppt_x"/>
                                          </p:val>
                                        </p:tav>
                                      </p:tavLst>
                                    </p:anim>
                                    <p:anim calcmode="lin" valueType="num">
                                      <p:cBhvr additive="base">
                                        <p:cTn id="109" dur="500" fill="hold"/>
                                        <p:tgtEl>
                                          <p:spTgt spid="29"/>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500" fill="hold"/>
                                        <p:tgtEl>
                                          <p:spTgt spid="31"/>
                                        </p:tgtEl>
                                        <p:attrNameLst>
                                          <p:attrName>ppt_x</p:attrName>
                                        </p:attrNameLst>
                                      </p:cBhvr>
                                      <p:tavLst>
                                        <p:tav tm="0">
                                          <p:val>
                                            <p:strVal val="#ppt_x"/>
                                          </p:val>
                                        </p:tav>
                                        <p:tav tm="100000">
                                          <p:val>
                                            <p:strVal val="#ppt_x"/>
                                          </p:val>
                                        </p:tav>
                                      </p:tavLst>
                                    </p:anim>
                                    <p:anim calcmode="lin" valueType="num">
                                      <p:cBhvr additive="base">
                                        <p:cTn id="11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2" presetClass="entr" presetSubtype="4" fill="hold" grpId="0" nodeType="click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additive="base">
                                        <p:cTn id="122" dur="500" fill="hold"/>
                                        <p:tgtEl>
                                          <p:spTgt spid="32"/>
                                        </p:tgtEl>
                                        <p:attrNameLst>
                                          <p:attrName>ppt_x</p:attrName>
                                        </p:attrNameLst>
                                      </p:cBhvr>
                                      <p:tavLst>
                                        <p:tav tm="0">
                                          <p:val>
                                            <p:strVal val="#ppt_x"/>
                                          </p:val>
                                        </p:tav>
                                        <p:tav tm="100000">
                                          <p:val>
                                            <p:strVal val="#ppt_x"/>
                                          </p:val>
                                        </p:tav>
                                      </p:tavLst>
                                    </p:anim>
                                    <p:anim calcmode="lin" valueType="num">
                                      <p:cBhvr additive="base">
                                        <p:cTn id="123" dur="500" fill="hold"/>
                                        <p:tgtEl>
                                          <p:spTgt spid="32"/>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33"/>
                                        </p:tgtEl>
                                        <p:attrNameLst>
                                          <p:attrName>style.visibility</p:attrName>
                                        </p:attrNameLst>
                                      </p:cBhvr>
                                      <p:to>
                                        <p:strVal val="visible"/>
                                      </p:to>
                                    </p:set>
                                    <p:anim calcmode="lin" valueType="num">
                                      <p:cBhvr additive="base">
                                        <p:cTn id="126" dur="500" fill="hold"/>
                                        <p:tgtEl>
                                          <p:spTgt spid="33"/>
                                        </p:tgtEl>
                                        <p:attrNameLst>
                                          <p:attrName>ppt_x</p:attrName>
                                        </p:attrNameLst>
                                      </p:cBhvr>
                                      <p:tavLst>
                                        <p:tav tm="0">
                                          <p:val>
                                            <p:strVal val="#ppt_x"/>
                                          </p:val>
                                        </p:tav>
                                        <p:tav tm="100000">
                                          <p:val>
                                            <p:strVal val="#ppt_x"/>
                                          </p:val>
                                        </p:tav>
                                      </p:tavLst>
                                    </p:anim>
                                    <p:anim calcmode="lin" valueType="num">
                                      <p:cBhvr additive="base">
                                        <p:cTn id="127" dur="500" fill="hold"/>
                                        <p:tgtEl>
                                          <p:spTgt spid="3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34"/>
                                        </p:tgtEl>
                                        <p:attrNameLst>
                                          <p:attrName>style.visibility</p:attrName>
                                        </p:attrNameLst>
                                      </p:cBhvr>
                                      <p:to>
                                        <p:strVal val="visible"/>
                                      </p:to>
                                    </p:set>
                                    <p:anim calcmode="lin" valueType="num">
                                      <p:cBhvr additive="base">
                                        <p:cTn id="130" dur="500" fill="hold"/>
                                        <p:tgtEl>
                                          <p:spTgt spid="34"/>
                                        </p:tgtEl>
                                        <p:attrNameLst>
                                          <p:attrName>ppt_x</p:attrName>
                                        </p:attrNameLst>
                                      </p:cBhvr>
                                      <p:tavLst>
                                        <p:tav tm="0">
                                          <p:val>
                                            <p:strVal val="#ppt_x"/>
                                          </p:val>
                                        </p:tav>
                                        <p:tav tm="100000">
                                          <p:val>
                                            <p:strVal val="#ppt_x"/>
                                          </p:val>
                                        </p:tav>
                                      </p:tavLst>
                                    </p:anim>
                                    <p:anim calcmode="lin" valueType="num">
                                      <p:cBhvr additive="base">
                                        <p:cTn id="131"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fill="hold" grpId="0" nodeType="click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additive="base">
                                        <p:cTn id="136" dur="500" fill="hold"/>
                                        <p:tgtEl>
                                          <p:spTgt spid="35"/>
                                        </p:tgtEl>
                                        <p:attrNameLst>
                                          <p:attrName>ppt_x</p:attrName>
                                        </p:attrNameLst>
                                      </p:cBhvr>
                                      <p:tavLst>
                                        <p:tav tm="0">
                                          <p:val>
                                            <p:strVal val="#ppt_x"/>
                                          </p:val>
                                        </p:tav>
                                        <p:tav tm="100000">
                                          <p:val>
                                            <p:strVal val="#ppt_x"/>
                                          </p:val>
                                        </p:tav>
                                      </p:tavLst>
                                    </p:anim>
                                    <p:anim calcmode="lin" valueType="num">
                                      <p:cBhvr additive="base">
                                        <p:cTn id="137" dur="500" fill="hold"/>
                                        <p:tgtEl>
                                          <p:spTgt spid="35"/>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36"/>
                                        </p:tgtEl>
                                        <p:attrNameLst>
                                          <p:attrName>style.visibility</p:attrName>
                                        </p:attrNameLst>
                                      </p:cBhvr>
                                      <p:to>
                                        <p:strVal val="visible"/>
                                      </p:to>
                                    </p:set>
                                    <p:anim calcmode="lin" valueType="num">
                                      <p:cBhvr additive="base">
                                        <p:cTn id="140" dur="500" fill="hold"/>
                                        <p:tgtEl>
                                          <p:spTgt spid="36"/>
                                        </p:tgtEl>
                                        <p:attrNameLst>
                                          <p:attrName>ppt_x</p:attrName>
                                        </p:attrNameLst>
                                      </p:cBhvr>
                                      <p:tavLst>
                                        <p:tav tm="0">
                                          <p:val>
                                            <p:strVal val="#ppt_x"/>
                                          </p:val>
                                        </p:tav>
                                        <p:tav tm="100000">
                                          <p:val>
                                            <p:strVal val="#ppt_x"/>
                                          </p:val>
                                        </p:tav>
                                      </p:tavLst>
                                    </p:anim>
                                    <p:anim calcmode="lin" valueType="num">
                                      <p:cBhvr additive="base">
                                        <p:cTn id="141" dur="500" fill="hold"/>
                                        <p:tgtEl>
                                          <p:spTgt spid="36"/>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37"/>
                                        </p:tgtEl>
                                        <p:attrNameLst>
                                          <p:attrName>style.visibility</p:attrName>
                                        </p:attrNameLst>
                                      </p:cBhvr>
                                      <p:to>
                                        <p:strVal val="visible"/>
                                      </p:to>
                                    </p:set>
                                    <p:anim calcmode="lin" valueType="num">
                                      <p:cBhvr additive="base">
                                        <p:cTn id="144" dur="500" fill="hold"/>
                                        <p:tgtEl>
                                          <p:spTgt spid="37"/>
                                        </p:tgtEl>
                                        <p:attrNameLst>
                                          <p:attrName>ppt_x</p:attrName>
                                        </p:attrNameLst>
                                      </p:cBhvr>
                                      <p:tavLst>
                                        <p:tav tm="0">
                                          <p:val>
                                            <p:strVal val="#ppt_x"/>
                                          </p:val>
                                        </p:tav>
                                        <p:tav tm="100000">
                                          <p:val>
                                            <p:strVal val="#ppt_x"/>
                                          </p:val>
                                        </p:tav>
                                      </p:tavLst>
                                    </p:anim>
                                    <p:anim calcmode="lin" valueType="num">
                                      <p:cBhvr additive="base">
                                        <p:cTn id="14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2" presetClass="entr" presetSubtype="4" fill="hold" grpId="0" nodeType="clickEffect">
                                  <p:stCondLst>
                                    <p:cond delay="0"/>
                                  </p:stCondLst>
                                  <p:childTnLst>
                                    <p:set>
                                      <p:cBhvr>
                                        <p:cTn id="149" dur="1" fill="hold">
                                          <p:stCondLst>
                                            <p:cond delay="0"/>
                                          </p:stCondLst>
                                        </p:cTn>
                                        <p:tgtEl>
                                          <p:spTgt spid="38"/>
                                        </p:tgtEl>
                                        <p:attrNameLst>
                                          <p:attrName>style.visibility</p:attrName>
                                        </p:attrNameLst>
                                      </p:cBhvr>
                                      <p:to>
                                        <p:strVal val="visible"/>
                                      </p:to>
                                    </p:set>
                                    <p:anim calcmode="lin" valueType="num">
                                      <p:cBhvr additive="base">
                                        <p:cTn id="150" dur="500" fill="hold"/>
                                        <p:tgtEl>
                                          <p:spTgt spid="38"/>
                                        </p:tgtEl>
                                        <p:attrNameLst>
                                          <p:attrName>ppt_x</p:attrName>
                                        </p:attrNameLst>
                                      </p:cBhvr>
                                      <p:tavLst>
                                        <p:tav tm="0">
                                          <p:val>
                                            <p:strVal val="#ppt_x"/>
                                          </p:val>
                                        </p:tav>
                                        <p:tav tm="100000">
                                          <p:val>
                                            <p:strVal val="#ppt_x"/>
                                          </p:val>
                                        </p:tav>
                                      </p:tavLst>
                                    </p:anim>
                                    <p:anim calcmode="lin" valueType="num">
                                      <p:cBhvr additive="base">
                                        <p:cTn id="151" dur="500" fill="hold"/>
                                        <p:tgtEl>
                                          <p:spTgt spid="38"/>
                                        </p:tgtEl>
                                        <p:attrNameLst>
                                          <p:attrName>ppt_y</p:attrName>
                                        </p:attrNameLst>
                                      </p:cBhvr>
                                      <p:tavLst>
                                        <p:tav tm="0">
                                          <p:val>
                                            <p:strVal val="1+#ppt_h/2"/>
                                          </p:val>
                                        </p:tav>
                                        <p:tav tm="100000">
                                          <p:val>
                                            <p:strVal val="#ppt_y"/>
                                          </p:val>
                                        </p:tav>
                                      </p:tavLst>
                                    </p:anim>
                                  </p:childTnLst>
                                </p:cTn>
                              </p:par>
                              <p:par>
                                <p:cTn id="152" presetID="2" presetClass="entr" presetSubtype="4" fill="hold" grpId="0" nodeType="withEffect">
                                  <p:stCondLst>
                                    <p:cond delay="0"/>
                                  </p:stCondLst>
                                  <p:childTnLst>
                                    <p:set>
                                      <p:cBhvr>
                                        <p:cTn id="153" dur="1" fill="hold">
                                          <p:stCondLst>
                                            <p:cond delay="0"/>
                                          </p:stCondLst>
                                        </p:cTn>
                                        <p:tgtEl>
                                          <p:spTgt spid="39"/>
                                        </p:tgtEl>
                                        <p:attrNameLst>
                                          <p:attrName>style.visibility</p:attrName>
                                        </p:attrNameLst>
                                      </p:cBhvr>
                                      <p:to>
                                        <p:strVal val="visible"/>
                                      </p:to>
                                    </p:set>
                                    <p:anim calcmode="lin" valueType="num">
                                      <p:cBhvr additive="base">
                                        <p:cTn id="154" dur="500" fill="hold"/>
                                        <p:tgtEl>
                                          <p:spTgt spid="39"/>
                                        </p:tgtEl>
                                        <p:attrNameLst>
                                          <p:attrName>ppt_x</p:attrName>
                                        </p:attrNameLst>
                                      </p:cBhvr>
                                      <p:tavLst>
                                        <p:tav tm="0">
                                          <p:val>
                                            <p:strVal val="#ppt_x"/>
                                          </p:val>
                                        </p:tav>
                                        <p:tav tm="100000">
                                          <p:val>
                                            <p:strVal val="#ppt_x"/>
                                          </p:val>
                                        </p:tav>
                                      </p:tavLst>
                                    </p:anim>
                                    <p:anim calcmode="lin" valueType="num">
                                      <p:cBhvr additive="base">
                                        <p:cTn id="155" dur="500" fill="hold"/>
                                        <p:tgtEl>
                                          <p:spTgt spid="39"/>
                                        </p:tgtEl>
                                        <p:attrNameLst>
                                          <p:attrName>ppt_y</p:attrName>
                                        </p:attrNameLst>
                                      </p:cBhvr>
                                      <p:tavLst>
                                        <p:tav tm="0">
                                          <p:val>
                                            <p:strVal val="1+#ppt_h/2"/>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40"/>
                                        </p:tgtEl>
                                        <p:attrNameLst>
                                          <p:attrName>style.visibility</p:attrName>
                                        </p:attrNameLst>
                                      </p:cBhvr>
                                      <p:to>
                                        <p:strVal val="visible"/>
                                      </p:to>
                                    </p:set>
                                    <p:anim calcmode="lin" valueType="num">
                                      <p:cBhvr additive="base">
                                        <p:cTn id="158" dur="500" fill="hold"/>
                                        <p:tgtEl>
                                          <p:spTgt spid="40"/>
                                        </p:tgtEl>
                                        <p:attrNameLst>
                                          <p:attrName>ppt_x</p:attrName>
                                        </p:attrNameLst>
                                      </p:cBhvr>
                                      <p:tavLst>
                                        <p:tav tm="0">
                                          <p:val>
                                            <p:strVal val="#ppt_x"/>
                                          </p:val>
                                        </p:tav>
                                        <p:tav tm="100000">
                                          <p:val>
                                            <p:strVal val="#ppt_x"/>
                                          </p:val>
                                        </p:tav>
                                      </p:tavLst>
                                    </p:anim>
                                    <p:anim calcmode="lin" valueType="num">
                                      <p:cBhvr additive="base">
                                        <p:cTn id="15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autoUpdateAnimBg="0"/>
      <p:bldP spid="9" grpId="0" animBg="1" autoUpdateAnimBg="0"/>
      <p:bldP spid="11" grpId="0" animBg="1"/>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D2A847F-EB58-4BFA-AD54-9EF341B83EE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143000"/>
            <a:ext cx="12192000" cy="5715000"/>
          </a:xfrm>
          <a:prstGeom prst="rect">
            <a:avLst/>
          </a:prstGeom>
        </p:spPr>
      </p:pic>
      <p:sp>
        <p:nvSpPr>
          <p:cNvPr id="2" name="文本框 1">
            <a:extLst>
              <a:ext uri="{FF2B5EF4-FFF2-40B4-BE49-F238E27FC236}">
                <a16:creationId xmlns:a16="http://schemas.microsoft.com/office/drawing/2014/main" xmlns="" id="{0188E2B6-E37E-4032-8F7F-9B5A4A336966}"/>
              </a:ext>
            </a:extLst>
          </p:cNvPr>
          <p:cNvSpPr txBox="1"/>
          <p:nvPr/>
        </p:nvSpPr>
        <p:spPr>
          <a:xfrm>
            <a:off x="2209385" y="1696098"/>
            <a:ext cx="8057323" cy="923330"/>
          </a:xfrm>
          <a:prstGeom prst="rect">
            <a:avLst/>
          </a:prstGeom>
          <a:noFill/>
        </p:spPr>
        <p:txBody>
          <a:bodyPr wrap="square" rtlCol="0">
            <a:spAutoFit/>
          </a:bodyPr>
          <a:lstStyle/>
          <a:p>
            <a:pPr algn="dist"/>
            <a:r>
              <a:rPr lang="zh-CN" altLang="en-US" sz="5400" b="1" dirty="0">
                <a:solidFill>
                  <a:srgbClr val="FF7AA3"/>
                </a:solidFill>
                <a:effectLst>
                  <a:outerShdw blurRad="50800" dist="38100" dir="2700000" algn="tl" rotWithShape="0">
                    <a:prstClr val="black">
                      <a:alpha val="40000"/>
                    </a:prstClr>
                  </a:outerShdw>
                </a:effectLst>
                <a:cs typeface="+mn-ea"/>
                <a:sym typeface="+mn-lt"/>
              </a:rPr>
              <a:t>谢谢您的聆听</a:t>
            </a:r>
            <a:endParaRPr lang="zh-CN" altLang="en-US" sz="5400" b="1" dirty="0">
              <a:effectLst>
                <a:outerShdw blurRad="50800" dist="38100" dir="2700000" algn="tl" rotWithShape="0">
                  <a:prstClr val="black">
                    <a:alpha val="40000"/>
                  </a:prstClr>
                </a:outerShdw>
              </a:effectLst>
              <a:cs typeface="+mn-ea"/>
              <a:sym typeface="+mn-lt"/>
            </a:endParaRPr>
          </a:p>
        </p:txBody>
      </p:sp>
      <p:sp>
        <p:nvSpPr>
          <p:cNvPr id="4" name="文本框 3">
            <a:extLst>
              <a:ext uri="{FF2B5EF4-FFF2-40B4-BE49-F238E27FC236}">
                <a16:creationId xmlns:a16="http://schemas.microsoft.com/office/drawing/2014/main" xmlns="" id="{8839812A-405A-49D5-B945-8A1806438418}"/>
              </a:ext>
            </a:extLst>
          </p:cNvPr>
          <p:cNvSpPr txBox="1"/>
          <p:nvPr/>
        </p:nvSpPr>
        <p:spPr>
          <a:xfrm>
            <a:off x="3362326" y="2852678"/>
            <a:ext cx="5467349" cy="2492990"/>
          </a:xfrm>
          <a:prstGeom prst="rect">
            <a:avLst/>
          </a:prstGeom>
          <a:noFill/>
        </p:spPr>
        <p:txBody>
          <a:bodyPr wrap="square" rtlCol="0">
            <a:spAutoFit/>
          </a:bodyPr>
          <a:lstStyle/>
          <a:p>
            <a:pPr algn="ctr">
              <a:lnSpc>
                <a:spcPct val="150000"/>
              </a:lnSpc>
            </a:pPr>
            <a:r>
              <a:rPr lang="en-US" altLang="zh-CN" sz="1600" dirty="0">
                <a:cs typeface="+mn-ea"/>
                <a:sym typeface="+mn-lt"/>
              </a:rPr>
              <a:t>Click here to add word s Click here to add words Click here to add words Click here to add words </a:t>
            </a:r>
            <a:r>
              <a:rPr lang="en-US" altLang="zh-CN" sz="1600" dirty="0" err="1" smtClean="0">
                <a:cs typeface="+mn-ea"/>
                <a:sym typeface="+mn-lt"/>
              </a:rPr>
              <a:t>words</a:t>
            </a:r>
            <a:endParaRPr lang="zh-CN" altLang="en-US" sz="1600"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a:p>
            <a:endParaRPr lang="zh-CN" altLang="en-US" dirty="0">
              <a:cs typeface="+mn-ea"/>
              <a:sym typeface="+mn-lt"/>
            </a:endParaRPr>
          </a:p>
        </p:txBody>
      </p:sp>
      <p:sp>
        <p:nvSpPr>
          <p:cNvPr id="3" name="文本框 2">
            <a:extLst>
              <a:ext uri="{FF2B5EF4-FFF2-40B4-BE49-F238E27FC236}">
                <a16:creationId xmlns:a16="http://schemas.microsoft.com/office/drawing/2014/main" xmlns="" id="{59538384-EB59-47F3-BCC5-D4941194001E}"/>
              </a:ext>
            </a:extLst>
          </p:cNvPr>
          <p:cNvSpPr txBox="1"/>
          <p:nvPr/>
        </p:nvSpPr>
        <p:spPr>
          <a:xfrm>
            <a:off x="1063900" y="330416"/>
            <a:ext cx="9780104" cy="400110"/>
          </a:xfrm>
          <a:prstGeom prst="rect">
            <a:avLst/>
          </a:prstGeom>
          <a:noFill/>
        </p:spPr>
        <p:txBody>
          <a:bodyPr wrap="square" rtlCol="0">
            <a:spAutoFit/>
          </a:bodyPr>
          <a:lstStyle/>
          <a:p>
            <a:pPr algn="dist"/>
            <a:r>
              <a:rPr lang="en-US" altLang="zh-CN" sz="2000" b="1" dirty="0">
                <a:cs typeface="+mn-ea"/>
                <a:sym typeface="+mn-lt"/>
              </a:rPr>
              <a:t>FANTION</a:t>
            </a:r>
            <a:endParaRPr lang="zh-CN" altLang="en-US" sz="2000" b="1" dirty="0">
              <a:cs typeface="+mn-ea"/>
              <a:sym typeface="+mn-lt"/>
            </a:endParaRPr>
          </a:p>
        </p:txBody>
      </p:sp>
      <p:sp>
        <p:nvSpPr>
          <p:cNvPr id="5" name="文本框 4">
            <a:extLst>
              <a:ext uri="{FF2B5EF4-FFF2-40B4-BE49-F238E27FC236}">
                <a16:creationId xmlns:a16="http://schemas.microsoft.com/office/drawing/2014/main" xmlns="" id="{29A8646D-1A24-4497-9551-F03D13B0509A}"/>
              </a:ext>
            </a:extLst>
          </p:cNvPr>
          <p:cNvSpPr txBox="1"/>
          <p:nvPr/>
        </p:nvSpPr>
        <p:spPr>
          <a:xfrm>
            <a:off x="4981782" y="4099173"/>
            <a:ext cx="4134679" cy="400110"/>
          </a:xfrm>
          <a:prstGeom prst="rect">
            <a:avLst/>
          </a:prstGeom>
          <a:noFill/>
        </p:spPr>
        <p:txBody>
          <a:bodyPr wrap="square" rtlCol="0">
            <a:spAutoFit/>
          </a:bodyPr>
          <a:lstStyle/>
          <a:p>
            <a:r>
              <a:rPr lang="zh-CN" altLang="en-US" sz="2000" b="1" dirty="0">
                <a:cs typeface="+mn-ea"/>
                <a:sym typeface="+mn-lt"/>
              </a:rPr>
              <a:t>主讲人</a:t>
            </a:r>
            <a:r>
              <a:rPr lang="zh-CN" altLang="en-US" sz="2000" b="1" dirty="0" smtClean="0">
                <a:cs typeface="+mn-ea"/>
                <a:sym typeface="+mn-lt"/>
              </a:rPr>
              <a:t>：第一</a:t>
            </a:r>
            <a:r>
              <a:rPr lang="en-US" altLang="zh-CN" sz="2000" b="1" dirty="0" smtClean="0">
                <a:cs typeface="+mn-ea"/>
                <a:sym typeface="+mn-lt"/>
              </a:rPr>
              <a:t>PPT</a:t>
            </a:r>
            <a:endParaRPr lang="zh-CN" altLang="en-US" sz="2000" b="1" dirty="0">
              <a:cs typeface="+mn-ea"/>
              <a:sym typeface="+mn-lt"/>
            </a:endParaRPr>
          </a:p>
        </p:txBody>
      </p:sp>
    </p:spTree>
    <p:extLst>
      <p:ext uri="{BB962C8B-B14F-4D97-AF65-F5344CB8AC3E}">
        <p14:creationId xmlns:p14="http://schemas.microsoft.com/office/powerpoint/2010/main" val="240619280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3108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a:extLst>
              <a:ext uri="{FF2B5EF4-FFF2-40B4-BE49-F238E27FC236}">
                <a16:creationId xmlns:a16="http://schemas.microsoft.com/office/drawing/2014/main" xmlns="" id="{7E7FCC78-BEB9-43CD-A22F-3EF3F4D7251D}"/>
              </a:ext>
            </a:extLst>
          </p:cNvPr>
          <p:cNvSpPr/>
          <p:nvPr/>
        </p:nvSpPr>
        <p:spPr>
          <a:xfrm rot="20052101">
            <a:off x="3424231" y="1164632"/>
            <a:ext cx="4744279" cy="3366052"/>
          </a:xfrm>
          <a:prstGeom prst="triangl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43909E20-E871-425A-8401-AEB06EA17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7251" y="1062012"/>
            <a:ext cx="4598239" cy="4733979"/>
          </a:xfrm>
          <a:prstGeom prst="rect">
            <a:avLst/>
          </a:prstGeom>
        </p:spPr>
      </p:pic>
      <p:sp>
        <p:nvSpPr>
          <p:cNvPr id="5" name="文本框 4">
            <a:extLst>
              <a:ext uri="{FF2B5EF4-FFF2-40B4-BE49-F238E27FC236}">
                <a16:creationId xmlns:a16="http://schemas.microsoft.com/office/drawing/2014/main" xmlns="" id="{D08B298A-7987-4E00-A631-511AE1397432}"/>
              </a:ext>
            </a:extLst>
          </p:cNvPr>
          <p:cNvSpPr txBox="1"/>
          <p:nvPr/>
        </p:nvSpPr>
        <p:spPr>
          <a:xfrm>
            <a:off x="5413117" y="2663689"/>
            <a:ext cx="1318987" cy="1323439"/>
          </a:xfrm>
          <a:prstGeom prst="rect">
            <a:avLst/>
          </a:prstGeom>
          <a:noFill/>
        </p:spPr>
        <p:txBody>
          <a:bodyPr wrap="square" rtlCol="0">
            <a:spAutoFit/>
          </a:bodyPr>
          <a:lstStyle/>
          <a:p>
            <a:pPr algn="dist"/>
            <a:r>
              <a:rPr lang="en-US" altLang="zh-CN" sz="8000" b="1" dirty="0">
                <a:cs typeface="+mn-ea"/>
                <a:sym typeface="+mn-lt"/>
              </a:rPr>
              <a:t>01</a:t>
            </a:r>
            <a:endParaRPr lang="zh-CN" altLang="en-US" sz="8000" b="1" dirty="0">
              <a:cs typeface="+mn-ea"/>
              <a:sym typeface="+mn-lt"/>
            </a:endParaRPr>
          </a:p>
        </p:txBody>
      </p:sp>
      <p:sp>
        <p:nvSpPr>
          <p:cNvPr id="6" name="文本框 5">
            <a:extLst>
              <a:ext uri="{FF2B5EF4-FFF2-40B4-BE49-F238E27FC236}">
                <a16:creationId xmlns:a16="http://schemas.microsoft.com/office/drawing/2014/main" xmlns="" id="{4F77B7E8-A7AD-44CE-8133-8A656BBE1987}"/>
              </a:ext>
            </a:extLst>
          </p:cNvPr>
          <p:cNvSpPr txBox="1"/>
          <p:nvPr/>
        </p:nvSpPr>
        <p:spPr>
          <a:xfrm>
            <a:off x="4733149" y="5406900"/>
            <a:ext cx="2678923" cy="461665"/>
          </a:xfrm>
          <a:prstGeom prst="rect">
            <a:avLst/>
          </a:prstGeom>
          <a:noFill/>
        </p:spPr>
        <p:txBody>
          <a:bodyPr wrap="square" rtlCol="0">
            <a:spAutoFit/>
          </a:bodyPr>
          <a:lstStyle/>
          <a:p>
            <a:r>
              <a:rPr lang="zh-CN" altLang="en-US" sz="2400" dirty="0">
                <a:cs typeface="+mn-ea"/>
                <a:sym typeface="+mn-lt"/>
              </a:rPr>
              <a:t>单击此处添加标题</a:t>
            </a:r>
          </a:p>
        </p:txBody>
      </p:sp>
      <p:sp>
        <p:nvSpPr>
          <p:cNvPr id="2" name="文本框 1"/>
          <p:cNvSpPr txBox="1"/>
          <p:nvPr/>
        </p:nvSpPr>
        <p:spPr>
          <a:xfrm>
            <a:off x="8380520" y="585926"/>
            <a:ext cx="3284738"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9217315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组合 5">
            <a:extLst>
              <a:ext uri="{FF2B5EF4-FFF2-40B4-BE49-F238E27FC236}">
                <a16:creationId xmlns:a16="http://schemas.microsoft.com/office/drawing/2014/main" xmlns="" id="{A671F081-E6A8-44C4-AB87-835EC8C06D19}"/>
              </a:ext>
            </a:extLst>
          </p:cNvPr>
          <p:cNvGrpSpPr/>
          <p:nvPr/>
        </p:nvGrpSpPr>
        <p:grpSpPr>
          <a:xfrm>
            <a:off x="3711616" y="1812325"/>
            <a:ext cx="4768768" cy="4794385"/>
            <a:chOff x="3513680" y="1931126"/>
            <a:chExt cx="5164640" cy="5192384"/>
          </a:xfrm>
        </p:grpSpPr>
        <p:pic>
          <p:nvPicPr>
            <p:cNvPr id="7" name="Picture 2" descr="E:\lizzy\PPT-by lizzy\自制PNG\iphone5-b.png">
              <a:extLst>
                <a:ext uri="{FF2B5EF4-FFF2-40B4-BE49-F238E27FC236}">
                  <a16:creationId xmlns:a16="http://schemas.microsoft.com/office/drawing/2014/main" xmlns="" id="{8B83325F-5DFD-4DA2-8565-10415334FE8F}"/>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2"/>
            <a:stretch/>
          </p:blipFill>
          <p:spPr bwMode="auto">
            <a:xfrm>
              <a:off x="3513680" y="1931126"/>
              <a:ext cx="5164640" cy="5192384"/>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a:extLst>
                <a:ext uri="{FF2B5EF4-FFF2-40B4-BE49-F238E27FC236}">
                  <a16:creationId xmlns:a16="http://schemas.microsoft.com/office/drawing/2014/main" xmlns="" id="{9FCB4090-3968-46AB-B6EE-4971D16A3BAE}"/>
                </a:ext>
              </a:extLst>
            </p:cNvPr>
            <p:cNvSpPr/>
            <p:nvPr/>
          </p:nvSpPr>
          <p:spPr>
            <a:xfrm>
              <a:off x="4405360" y="3112169"/>
              <a:ext cx="3276704" cy="4011341"/>
            </a:xfrm>
            <a:prstGeom prst="rect">
              <a:avLst/>
            </a:prstGeom>
            <a:blipFill>
              <a:blip r:embed="rId5"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a:extLst>
              <a:ext uri="{FF2B5EF4-FFF2-40B4-BE49-F238E27FC236}">
                <a16:creationId xmlns:a16="http://schemas.microsoft.com/office/drawing/2014/main" xmlns="" id="{CA87A648-BCF4-410A-B7F0-C6DF1E7C1764}"/>
              </a:ext>
            </a:extLst>
          </p:cNvPr>
          <p:cNvGrpSpPr/>
          <p:nvPr/>
        </p:nvGrpSpPr>
        <p:grpSpPr>
          <a:xfrm>
            <a:off x="3367443" y="3130841"/>
            <a:ext cx="1484148" cy="1484148"/>
            <a:chOff x="3427660" y="3452388"/>
            <a:chExt cx="1484148" cy="1484148"/>
          </a:xfrm>
        </p:grpSpPr>
        <p:sp>
          <p:nvSpPr>
            <p:cNvPr id="10" name="椭圆 9">
              <a:extLst>
                <a:ext uri="{FF2B5EF4-FFF2-40B4-BE49-F238E27FC236}">
                  <a16:creationId xmlns:a16="http://schemas.microsoft.com/office/drawing/2014/main" xmlns="" id="{02376DC6-BA9E-470F-AE1B-637DB6C0C6B9}"/>
                </a:ext>
              </a:extLst>
            </p:cNvPr>
            <p:cNvSpPr/>
            <p:nvPr/>
          </p:nvSpPr>
          <p:spPr>
            <a:xfrm>
              <a:off x="3427660" y="3452388"/>
              <a:ext cx="1484148" cy="1484148"/>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1" name="组合 10">
              <a:extLst>
                <a:ext uri="{FF2B5EF4-FFF2-40B4-BE49-F238E27FC236}">
                  <a16:creationId xmlns:a16="http://schemas.microsoft.com/office/drawing/2014/main" xmlns="" id="{6C1D90D3-6367-4ECE-956D-642D0997C6DE}"/>
                </a:ext>
              </a:extLst>
            </p:cNvPr>
            <p:cNvGrpSpPr>
              <a:grpSpLocks noChangeAspect="1"/>
            </p:cNvGrpSpPr>
            <p:nvPr/>
          </p:nvGrpSpPr>
          <p:grpSpPr>
            <a:xfrm>
              <a:off x="3809886" y="3874477"/>
              <a:ext cx="719696" cy="551771"/>
              <a:chOff x="5611813" y="1835150"/>
              <a:chExt cx="285750" cy="219076"/>
            </a:xfrm>
            <a:solidFill>
              <a:schemeClr val="bg1"/>
            </a:solidFill>
          </p:grpSpPr>
          <p:sp>
            <p:nvSpPr>
              <p:cNvPr id="12" name="Freeform 57">
                <a:extLst>
                  <a:ext uri="{FF2B5EF4-FFF2-40B4-BE49-F238E27FC236}">
                    <a16:creationId xmlns:a16="http://schemas.microsoft.com/office/drawing/2014/main" xmlns="" id="{60621DD6-D13C-439B-A1A0-FD8609DDCE9E}"/>
                  </a:ext>
                </a:extLst>
              </p:cNvPr>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Rectangle 58">
                <a:extLst>
                  <a:ext uri="{FF2B5EF4-FFF2-40B4-BE49-F238E27FC236}">
                    <a16:creationId xmlns:a16="http://schemas.microsoft.com/office/drawing/2014/main" xmlns="" id="{FC6616EE-6C87-4D36-A54D-1D25474D4B04}"/>
                  </a:ext>
                </a:extLst>
              </p:cNvPr>
              <p:cNvSpPr>
                <a:spLocks noChangeArrowheads="1"/>
              </p:cNvSpPr>
              <p:nvPr/>
            </p:nvSpPr>
            <p:spPr bwMode="auto">
              <a:xfrm>
                <a:off x="5648326" y="1884363"/>
                <a:ext cx="41275" cy="13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Rectangle 59">
                <a:extLst>
                  <a:ext uri="{FF2B5EF4-FFF2-40B4-BE49-F238E27FC236}">
                    <a16:creationId xmlns:a16="http://schemas.microsoft.com/office/drawing/2014/main" xmlns="" id="{0FDDBEBD-0C08-4E22-8842-29AE239B0980}"/>
                  </a:ext>
                </a:extLst>
              </p:cNvPr>
              <p:cNvSpPr>
                <a:spLocks noChangeArrowheads="1"/>
              </p:cNvSpPr>
              <p:nvPr/>
            </p:nvSpPr>
            <p:spPr bwMode="auto">
              <a:xfrm>
                <a:off x="5708651" y="1835150"/>
                <a:ext cx="41275" cy="188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5" name="Rectangle 60">
                <a:extLst>
                  <a:ext uri="{FF2B5EF4-FFF2-40B4-BE49-F238E27FC236}">
                    <a16:creationId xmlns:a16="http://schemas.microsoft.com/office/drawing/2014/main" xmlns="" id="{1E658DD6-8530-4720-8B1C-E6B1EE4FB665}"/>
                  </a:ext>
                </a:extLst>
              </p:cNvPr>
              <p:cNvSpPr>
                <a:spLocks noChangeArrowheads="1"/>
              </p:cNvSpPr>
              <p:nvPr/>
            </p:nvSpPr>
            <p:spPr bwMode="auto">
              <a:xfrm>
                <a:off x="5768976" y="1895475"/>
                <a:ext cx="41275"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6" name="Rectangle 61">
                <a:extLst>
                  <a:ext uri="{FF2B5EF4-FFF2-40B4-BE49-F238E27FC236}">
                    <a16:creationId xmlns:a16="http://schemas.microsoft.com/office/drawing/2014/main" xmlns="" id="{A614B101-EDF1-48C6-BFF8-76ADDF7BDAFA}"/>
                  </a:ext>
                </a:extLst>
              </p:cNvPr>
              <p:cNvSpPr>
                <a:spLocks noChangeArrowheads="1"/>
              </p:cNvSpPr>
              <p:nvPr/>
            </p:nvSpPr>
            <p:spPr bwMode="auto">
              <a:xfrm>
                <a:off x="5829301" y="1936750"/>
                <a:ext cx="41275"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17" name="组合 16">
            <a:extLst>
              <a:ext uri="{FF2B5EF4-FFF2-40B4-BE49-F238E27FC236}">
                <a16:creationId xmlns:a16="http://schemas.microsoft.com/office/drawing/2014/main" xmlns="" id="{85B4B831-E19A-4BC8-839F-AA906ADECE11}"/>
              </a:ext>
            </a:extLst>
          </p:cNvPr>
          <p:cNvGrpSpPr/>
          <p:nvPr/>
        </p:nvGrpSpPr>
        <p:grpSpPr>
          <a:xfrm>
            <a:off x="7160167" y="4095617"/>
            <a:ext cx="1484148" cy="1484148"/>
            <a:chOff x="7270150" y="4604902"/>
            <a:chExt cx="1484148" cy="1484148"/>
          </a:xfrm>
        </p:grpSpPr>
        <p:sp>
          <p:nvSpPr>
            <p:cNvPr id="18" name="椭圆 17">
              <a:extLst>
                <a:ext uri="{FF2B5EF4-FFF2-40B4-BE49-F238E27FC236}">
                  <a16:creationId xmlns:a16="http://schemas.microsoft.com/office/drawing/2014/main" xmlns="" id="{B989DA9D-C6EC-43F6-85C0-62F44FFD466F}"/>
                </a:ext>
              </a:extLst>
            </p:cNvPr>
            <p:cNvSpPr/>
            <p:nvPr/>
          </p:nvSpPr>
          <p:spPr>
            <a:xfrm>
              <a:off x="7270150" y="4604902"/>
              <a:ext cx="1484148" cy="1484148"/>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椭圆形标注 33">
              <a:extLst>
                <a:ext uri="{FF2B5EF4-FFF2-40B4-BE49-F238E27FC236}">
                  <a16:creationId xmlns:a16="http://schemas.microsoft.com/office/drawing/2014/main" xmlns="" id="{4B0FE66E-D24A-46E1-B7F2-92280D314D91}"/>
                </a:ext>
              </a:extLst>
            </p:cNvPr>
            <p:cNvSpPr/>
            <p:nvPr/>
          </p:nvSpPr>
          <p:spPr>
            <a:xfrm>
              <a:off x="7640426" y="5076976"/>
              <a:ext cx="743596" cy="540000"/>
            </a:xfrm>
            <a:prstGeom prst="wedgeEllipseCallout">
              <a:avLst>
                <a:gd name="adj1" fmla="val -38188"/>
                <a:gd name="adj2" fmla="val 618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矩形 19">
            <a:extLst>
              <a:ext uri="{FF2B5EF4-FFF2-40B4-BE49-F238E27FC236}">
                <a16:creationId xmlns:a16="http://schemas.microsoft.com/office/drawing/2014/main" xmlns="" id="{E4DC3763-F1C6-452A-BA29-717DFC35D120}"/>
              </a:ext>
            </a:extLst>
          </p:cNvPr>
          <p:cNvSpPr/>
          <p:nvPr/>
        </p:nvSpPr>
        <p:spPr>
          <a:xfrm>
            <a:off x="8640727" y="1683500"/>
            <a:ext cx="1313168" cy="430883"/>
          </a:xfrm>
          <a:prstGeom prst="rect">
            <a:avLst/>
          </a:prstGeom>
        </p:spPr>
        <p:txBody>
          <a:bodyPr wrap="none" lIns="91434" tIns="45718" rIns="91434" bIns="45718">
            <a:spAutoFit/>
          </a:bodyPr>
          <a:lstStyle/>
          <a:p>
            <a:r>
              <a:rPr lang="zh-CN" altLang="en-US" sz="2200" b="1" dirty="0">
                <a:solidFill>
                  <a:schemeClr val="tx1">
                    <a:lumMod val="75000"/>
                    <a:lumOff val="25000"/>
                  </a:schemeClr>
                </a:solidFill>
                <a:cs typeface="+mn-ea"/>
                <a:sym typeface="+mn-lt"/>
              </a:rPr>
              <a:t>添加标题</a:t>
            </a:r>
            <a:endParaRPr lang="en-US" altLang="zh-CN" sz="2200" b="1" dirty="0">
              <a:solidFill>
                <a:schemeClr val="tx1">
                  <a:lumMod val="75000"/>
                  <a:lumOff val="25000"/>
                </a:schemeClr>
              </a:solidFill>
              <a:cs typeface="+mn-ea"/>
              <a:sym typeface="+mn-lt"/>
            </a:endParaRPr>
          </a:p>
        </p:txBody>
      </p:sp>
      <p:sp>
        <p:nvSpPr>
          <p:cNvPr id="21" name="矩形 47">
            <a:extLst>
              <a:ext uri="{FF2B5EF4-FFF2-40B4-BE49-F238E27FC236}">
                <a16:creationId xmlns:a16="http://schemas.microsoft.com/office/drawing/2014/main" xmlns="" id="{42E05EE0-A267-4E20-8F88-7E70CA197EE8}"/>
              </a:ext>
            </a:extLst>
          </p:cNvPr>
          <p:cNvSpPr>
            <a:spLocks noChangeArrowheads="1"/>
          </p:cNvSpPr>
          <p:nvPr/>
        </p:nvSpPr>
        <p:spPr bwMode="auto">
          <a:xfrm>
            <a:off x="8640730" y="2134941"/>
            <a:ext cx="2119039" cy="13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50000"/>
              </a:lnSpc>
            </a:pPr>
            <a:r>
              <a:rPr lang="zh-CN" altLang="en-US" sz="1400" dirty="0">
                <a:solidFill>
                  <a:srgbClr val="2D2A19"/>
                </a:solidFill>
                <a:cs typeface="+mn-ea"/>
                <a:sym typeface="+mn-lt"/>
              </a:rPr>
              <a:t>单击此处添加文本单击此处添加文本单击此处添加文本单击此处添加文本</a:t>
            </a:r>
          </a:p>
        </p:txBody>
      </p:sp>
      <p:grpSp>
        <p:nvGrpSpPr>
          <p:cNvPr id="22" name="组合 21">
            <a:extLst>
              <a:ext uri="{FF2B5EF4-FFF2-40B4-BE49-F238E27FC236}">
                <a16:creationId xmlns:a16="http://schemas.microsoft.com/office/drawing/2014/main" xmlns="" id="{9533E2D2-DB3E-4306-B960-A6C196862FC3}"/>
              </a:ext>
            </a:extLst>
          </p:cNvPr>
          <p:cNvGrpSpPr/>
          <p:nvPr/>
        </p:nvGrpSpPr>
        <p:grpSpPr>
          <a:xfrm>
            <a:off x="6918933" y="1663731"/>
            <a:ext cx="1484148" cy="1484148"/>
            <a:chOff x="7270150" y="1939337"/>
            <a:chExt cx="1484148" cy="1484148"/>
          </a:xfrm>
        </p:grpSpPr>
        <p:sp>
          <p:nvSpPr>
            <p:cNvPr id="23" name="椭圆 22">
              <a:extLst>
                <a:ext uri="{FF2B5EF4-FFF2-40B4-BE49-F238E27FC236}">
                  <a16:creationId xmlns:a16="http://schemas.microsoft.com/office/drawing/2014/main" xmlns="" id="{7B258ED1-5F62-412F-8B9A-BF061EB83B0A}"/>
                </a:ext>
              </a:extLst>
            </p:cNvPr>
            <p:cNvSpPr/>
            <p:nvPr/>
          </p:nvSpPr>
          <p:spPr>
            <a:xfrm>
              <a:off x="7270150" y="1939337"/>
              <a:ext cx="1484148" cy="1484148"/>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4" name="组合 23">
              <a:extLst>
                <a:ext uri="{FF2B5EF4-FFF2-40B4-BE49-F238E27FC236}">
                  <a16:creationId xmlns:a16="http://schemas.microsoft.com/office/drawing/2014/main" xmlns="" id="{2823F4B0-C7F0-444A-9224-1EFAF42D2F21}"/>
                </a:ext>
              </a:extLst>
            </p:cNvPr>
            <p:cNvGrpSpPr/>
            <p:nvPr/>
          </p:nvGrpSpPr>
          <p:grpSpPr>
            <a:xfrm>
              <a:off x="7628394" y="2388545"/>
              <a:ext cx="767661" cy="585733"/>
              <a:chOff x="12227116" y="4392007"/>
              <a:chExt cx="627436" cy="478740"/>
            </a:xfrm>
          </p:grpSpPr>
          <p:sp>
            <p:nvSpPr>
              <p:cNvPr id="25" name="Freeform 112">
                <a:extLst>
                  <a:ext uri="{FF2B5EF4-FFF2-40B4-BE49-F238E27FC236}">
                    <a16:creationId xmlns:a16="http://schemas.microsoft.com/office/drawing/2014/main" xmlns="" id="{2E79956B-7D31-452D-AF40-E461FD82D357}"/>
                  </a:ext>
                </a:extLst>
              </p:cNvPr>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113">
                <a:extLst>
                  <a:ext uri="{FF2B5EF4-FFF2-40B4-BE49-F238E27FC236}">
                    <a16:creationId xmlns:a16="http://schemas.microsoft.com/office/drawing/2014/main" xmlns="" id="{D1E5E31F-DEC7-495F-90E6-95E82A7C82A1}"/>
                  </a:ext>
                </a:extLst>
              </p:cNvPr>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27" name="矩形 26">
            <a:extLst>
              <a:ext uri="{FF2B5EF4-FFF2-40B4-BE49-F238E27FC236}">
                <a16:creationId xmlns:a16="http://schemas.microsoft.com/office/drawing/2014/main" xmlns="" id="{26CE3A2E-98B3-4536-B71A-8517E0216E74}"/>
              </a:ext>
            </a:extLst>
          </p:cNvPr>
          <p:cNvSpPr/>
          <p:nvPr/>
        </p:nvSpPr>
        <p:spPr>
          <a:xfrm>
            <a:off x="8824556" y="4163550"/>
            <a:ext cx="1313168" cy="430883"/>
          </a:xfrm>
          <a:prstGeom prst="rect">
            <a:avLst/>
          </a:prstGeom>
        </p:spPr>
        <p:txBody>
          <a:bodyPr wrap="none" lIns="91434" tIns="45718" rIns="91434" bIns="45718">
            <a:spAutoFit/>
          </a:bodyPr>
          <a:lstStyle/>
          <a:p>
            <a:r>
              <a:rPr lang="zh-CN" altLang="en-US" sz="2200" b="1" dirty="0">
                <a:solidFill>
                  <a:schemeClr val="tx1">
                    <a:lumMod val="75000"/>
                    <a:lumOff val="25000"/>
                  </a:schemeClr>
                </a:solidFill>
                <a:cs typeface="+mn-ea"/>
                <a:sym typeface="+mn-lt"/>
              </a:rPr>
              <a:t>添加标题</a:t>
            </a:r>
            <a:endParaRPr lang="en-US" altLang="zh-CN" sz="2200" b="1" dirty="0">
              <a:solidFill>
                <a:schemeClr val="tx1">
                  <a:lumMod val="75000"/>
                  <a:lumOff val="25000"/>
                </a:schemeClr>
              </a:solidFill>
              <a:cs typeface="+mn-ea"/>
              <a:sym typeface="+mn-lt"/>
            </a:endParaRPr>
          </a:p>
        </p:txBody>
      </p:sp>
      <p:sp>
        <p:nvSpPr>
          <p:cNvPr id="28" name="矩形 47">
            <a:extLst>
              <a:ext uri="{FF2B5EF4-FFF2-40B4-BE49-F238E27FC236}">
                <a16:creationId xmlns:a16="http://schemas.microsoft.com/office/drawing/2014/main" xmlns="" id="{B6230419-9DF6-4248-A373-6BAE606E7FE7}"/>
              </a:ext>
            </a:extLst>
          </p:cNvPr>
          <p:cNvSpPr>
            <a:spLocks noChangeArrowheads="1"/>
          </p:cNvSpPr>
          <p:nvPr/>
        </p:nvSpPr>
        <p:spPr bwMode="auto">
          <a:xfrm>
            <a:off x="8824559" y="4614989"/>
            <a:ext cx="2128332" cy="13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50000"/>
              </a:lnSpc>
            </a:pPr>
            <a:r>
              <a:rPr lang="zh-CN" altLang="en-US" sz="1400" dirty="0">
                <a:solidFill>
                  <a:srgbClr val="2D2A19"/>
                </a:solidFill>
                <a:cs typeface="+mn-ea"/>
                <a:sym typeface="+mn-lt"/>
              </a:rPr>
              <a:t>单击此处添加文本单击此处添加文本单击此处添加文本单击此处添加文本</a:t>
            </a:r>
          </a:p>
        </p:txBody>
      </p:sp>
      <p:sp>
        <p:nvSpPr>
          <p:cNvPr id="29" name="矩形 28">
            <a:extLst>
              <a:ext uri="{FF2B5EF4-FFF2-40B4-BE49-F238E27FC236}">
                <a16:creationId xmlns:a16="http://schemas.microsoft.com/office/drawing/2014/main" xmlns="" id="{8B1E106E-DF60-4E9F-96EE-1A4F9CEDD704}"/>
              </a:ext>
            </a:extLst>
          </p:cNvPr>
          <p:cNvSpPr/>
          <p:nvPr/>
        </p:nvSpPr>
        <p:spPr>
          <a:xfrm>
            <a:off x="1892675" y="3122563"/>
            <a:ext cx="1313168" cy="430883"/>
          </a:xfrm>
          <a:prstGeom prst="rect">
            <a:avLst/>
          </a:prstGeom>
        </p:spPr>
        <p:txBody>
          <a:bodyPr wrap="none" lIns="91434" tIns="45718" rIns="91434" bIns="45718">
            <a:spAutoFit/>
          </a:bodyPr>
          <a:lstStyle/>
          <a:p>
            <a:pPr algn="r"/>
            <a:r>
              <a:rPr lang="zh-CN" altLang="en-US" sz="2200" b="1" dirty="0">
                <a:solidFill>
                  <a:schemeClr val="tx1">
                    <a:lumMod val="75000"/>
                    <a:lumOff val="25000"/>
                  </a:schemeClr>
                </a:solidFill>
                <a:cs typeface="+mn-ea"/>
                <a:sym typeface="+mn-lt"/>
              </a:rPr>
              <a:t>添加标题</a:t>
            </a:r>
            <a:endParaRPr lang="en-US" altLang="zh-CN" sz="2200" b="1" dirty="0">
              <a:solidFill>
                <a:schemeClr val="tx1">
                  <a:lumMod val="75000"/>
                  <a:lumOff val="25000"/>
                </a:schemeClr>
              </a:solidFill>
              <a:cs typeface="+mn-ea"/>
              <a:sym typeface="+mn-lt"/>
            </a:endParaRPr>
          </a:p>
        </p:txBody>
      </p:sp>
      <p:sp>
        <p:nvSpPr>
          <p:cNvPr id="30" name="矩形 47">
            <a:extLst>
              <a:ext uri="{FF2B5EF4-FFF2-40B4-BE49-F238E27FC236}">
                <a16:creationId xmlns:a16="http://schemas.microsoft.com/office/drawing/2014/main" xmlns="" id="{97582C90-D829-4780-8B05-D17E35ED81AB}"/>
              </a:ext>
            </a:extLst>
          </p:cNvPr>
          <p:cNvSpPr>
            <a:spLocks noChangeArrowheads="1"/>
          </p:cNvSpPr>
          <p:nvPr/>
        </p:nvSpPr>
        <p:spPr bwMode="auto">
          <a:xfrm>
            <a:off x="1319083" y="3574003"/>
            <a:ext cx="1886760"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charset="0"/>
              <a:buNone/>
            </a:pPr>
            <a:r>
              <a:rPr lang="zh-CN" altLang="en-US" sz="1400" dirty="0">
                <a:solidFill>
                  <a:schemeClr val="tx1">
                    <a:lumMod val="75000"/>
                    <a:lumOff val="25000"/>
                  </a:schemeClr>
                </a:solidFill>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28956128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1750"/>
                            </p:stCondLst>
                            <p:childTnLst>
                              <p:par>
                                <p:cTn id="28" presetID="2" presetClass="entr" presetSubtype="2"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0-#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0-#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pic>
        <p:nvPicPr>
          <p:cNvPr id="7" name="图片 6">
            <a:extLst>
              <a:ext uri="{FF2B5EF4-FFF2-40B4-BE49-F238E27FC236}">
                <a16:creationId xmlns:a16="http://schemas.microsoft.com/office/drawing/2014/main" xmlns="" id="{A26E97E9-CD06-4D16-AE0B-D5E9132302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455" y="1054694"/>
            <a:ext cx="5205995" cy="5205995"/>
          </a:xfrm>
          <a:prstGeom prst="rect">
            <a:avLst/>
          </a:prstGeom>
        </p:spPr>
      </p:pic>
      <p:sp>
        <p:nvSpPr>
          <p:cNvPr id="8" name="文本框 7">
            <a:extLst>
              <a:ext uri="{FF2B5EF4-FFF2-40B4-BE49-F238E27FC236}">
                <a16:creationId xmlns:a16="http://schemas.microsoft.com/office/drawing/2014/main" xmlns="" id="{B5BC7E96-1D79-4846-8E0B-36DE0692991A}"/>
              </a:ext>
            </a:extLst>
          </p:cNvPr>
          <p:cNvSpPr txBox="1"/>
          <p:nvPr/>
        </p:nvSpPr>
        <p:spPr>
          <a:xfrm>
            <a:off x="6559648" y="1632177"/>
            <a:ext cx="2699641" cy="523220"/>
          </a:xfrm>
          <a:prstGeom prst="rect">
            <a:avLst/>
          </a:prstGeom>
          <a:noFill/>
        </p:spPr>
        <p:txBody>
          <a:bodyPr wrap="square" rtlCol="0">
            <a:spAutoFit/>
          </a:bodyPr>
          <a:lstStyle/>
          <a:p>
            <a:r>
              <a:rPr lang="zh-CN" altLang="en-US" sz="2800" b="1" dirty="0">
                <a:solidFill>
                  <a:schemeClr val="bg1">
                    <a:lumMod val="75000"/>
                  </a:schemeClr>
                </a:solidFill>
                <a:cs typeface="+mn-ea"/>
                <a:sym typeface="+mn-lt"/>
              </a:rPr>
              <a:t>添加标题</a:t>
            </a:r>
          </a:p>
        </p:txBody>
      </p:sp>
      <p:sp>
        <p:nvSpPr>
          <p:cNvPr id="9" name="文本框 8">
            <a:extLst>
              <a:ext uri="{FF2B5EF4-FFF2-40B4-BE49-F238E27FC236}">
                <a16:creationId xmlns:a16="http://schemas.microsoft.com/office/drawing/2014/main" xmlns="" id="{04A4E917-A7B9-4DB2-A95C-AB246A0707B1}"/>
              </a:ext>
            </a:extLst>
          </p:cNvPr>
          <p:cNvSpPr txBox="1"/>
          <p:nvPr/>
        </p:nvSpPr>
        <p:spPr>
          <a:xfrm>
            <a:off x="7194199" y="2354694"/>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0" name="椭圆 9">
            <a:extLst>
              <a:ext uri="{FF2B5EF4-FFF2-40B4-BE49-F238E27FC236}">
                <a16:creationId xmlns:a16="http://schemas.microsoft.com/office/drawing/2014/main" xmlns="" id="{A5863671-5CF3-40EB-ABB2-51A102AB608E}"/>
              </a:ext>
            </a:extLst>
          </p:cNvPr>
          <p:cNvSpPr/>
          <p:nvPr/>
        </p:nvSpPr>
        <p:spPr>
          <a:xfrm>
            <a:off x="6598650" y="2354695"/>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3AB487A5-22A6-4B26-86A9-21398C2CDA84}"/>
              </a:ext>
            </a:extLst>
          </p:cNvPr>
          <p:cNvSpPr txBox="1"/>
          <p:nvPr/>
        </p:nvSpPr>
        <p:spPr>
          <a:xfrm>
            <a:off x="7194199" y="3170960"/>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2" name="椭圆 11">
            <a:extLst>
              <a:ext uri="{FF2B5EF4-FFF2-40B4-BE49-F238E27FC236}">
                <a16:creationId xmlns:a16="http://schemas.microsoft.com/office/drawing/2014/main" xmlns="" id="{F003EB75-5296-4BB0-B794-E857CB6DA281}"/>
              </a:ext>
            </a:extLst>
          </p:cNvPr>
          <p:cNvSpPr/>
          <p:nvPr/>
        </p:nvSpPr>
        <p:spPr>
          <a:xfrm>
            <a:off x="6598650" y="3170961"/>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42AC8667-27D6-4D99-89B8-EFF591DCC83C}"/>
              </a:ext>
            </a:extLst>
          </p:cNvPr>
          <p:cNvSpPr txBox="1"/>
          <p:nvPr/>
        </p:nvSpPr>
        <p:spPr>
          <a:xfrm>
            <a:off x="7194199" y="3987226"/>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4" name="椭圆 13">
            <a:extLst>
              <a:ext uri="{FF2B5EF4-FFF2-40B4-BE49-F238E27FC236}">
                <a16:creationId xmlns:a16="http://schemas.microsoft.com/office/drawing/2014/main" xmlns="" id="{2098093F-483F-421B-A8DA-276C321D7D69}"/>
              </a:ext>
            </a:extLst>
          </p:cNvPr>
          <p:cNvSpPr/>
          <p:nvPr/>
        </p:nvSpPr>
        <p:spPr>
          <a:xfrm>
            <a:off x="6598650" y="3987227"/>
            <a:ext cx="400111" cy="40011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a:extLst>
              <a:ext uri="{FF2B5EF4-FFF2-40B4-BE49-F238E27FC236}">
                <a16:creationId xmlns:a16="http://schemas.microsoft.com/office/drawing/2014/main" xmlns="" id="{570C8923-F899-4506-9C3F-C18E77A06153}"/>
              </a:ext>
            </a:extLst>
          </p:cNvPr>
          <p:cNvSpPr txBox="1"/>
          <p:nvPr/>
        </p:nvSpPr>
        <p:spPr>
          <a:xfrm>
            <a:off x="7102497" y="4829962"/>
            <a:ext cx="3040520" cy="400110"/>
          </a:xfrm>
          <a:prstGeom prst="rect">
            <a:avLst/>
          </a:prstGeom>
          <a:noFill/>
        </p:spPr>
        <p:txBody>
          <a:bodyPr wrap="square" rtlCol="0">
            <a:spAutoFit/>
          </a:bodyPr>
          <a:lstStyle/>
          <a:p>
            <a:r>
              <a:rPr lang="en-US" altLang="zh-CN" sz="2000" dirty="0">
                <a:solidFill>
                  <a:schemeClr val="bg1">
                    <a:lumMod val="75000"/>
                  </a:schemeClr>
                </a:solidFill>
                <a:cs typeface="+mn-ea"/>
                <a:sym typeface="+mn-lt"/>
              </a:rPr>
              <a:t>Click here to add words</a:t>
            </a:r>
            <a:endParaRPr lang="zh-CN" altLang="en-US" sz="2000" dirty="0">
              <a:solidFill>
                <a:schemeClr val="bg1">
                  <a:lumMod val="75000"/>
                </a:schemeClr>
              </a:solidFill>
              <a:cs typeface="+mn-ea"/>
              <a:sym typeface="+mn-lt"/>
            </a:endParaRPr>
          </a:p>
        </p:txBody>
      </p:sp>
      <p:sp>
        <p:nvSpPr>
          <p:cNvPr id="16" name="椭圆 15">
            <a:extLst>
              <a:ext uri="{FF2B5EF4-FFF2-40B4-BE49-F238E27FC236}">
                <a16:creationId xmlns:a16="http://schemas.microsoft.com/office/drawing/2014/main" xmlns="" id="{34435DDA-3203-46DC-8527-2904B441DDAD}"/>
              </a:ext>
            </a:extLst>
          </p:cNvPr>
          <p:cNvSpPr/>
          <p:nvPr/>
        </p:nvSpPr>
        <p:spPr>
          <a:xfrm>
            <a:off x="6598650" y="4829963"/>
            <a:ext cx="400111" cy="400111"/>
          </a:xfrm>
          <a:prstGeom prst="ellipse">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419659981"/>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animBg="1"/>
      <p:bldP spid="11" grpId="0"/>
      <p:bldP spid="12" grpId="0" animBg="1"/>
      <p:bldP spid="13" grpId="0"/>
      <p:bldP spid="14" grpId="0" animBg="1"/>
      <p:bldP spid="15" grpId="0"/>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sp>
        <p:nvSpPr>
          <p:cNvPr id="6" name="Line 10">
            <a:extLst>
              <a:ext uri="{FF2B5EF4-FFF2-40B4-BE49-F238E27FC236}">
                <a16:creationId xmlns:a16="http://schemas.microsoft.com/office/drawing/2014/main" xmlns="" id="{04AEFD19-14EF-4FA7-8701-086ABE37DF1D}"/>
              </a:ext>
            </a:extLst>
          </p:cNvPr>
          <p:cNvSpPr>
            <a:spLocks noChangeShapeType="1"/>
          </p:cNvSpPr>
          <p:nvPr/>
        </p:nvSpPr>
        <p:spPr bwMode="auto">
          <a:xfrm flipV="1">
            <a:off x="3501680" y="2849480"/>
            <a:ext cx="0" cy="80962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7" name="Line 11">
            <a:extLst>
              <a:ext uri="{FF2B5EF4-FFF2-40B4-BE49-F238E27FC236}">
                <a16:creationId xmlns:a16="http://schemas.microsoft.com/office/drawing/2014/main" xmlns="" id="{5EE955B5-2246-4B44-A4F4-7073E81EC4E1}"/>
              </a:ext>
            </a:extLst>
          </p:cNvPr>
          <p:cNvSpPr>
            <a:spLocks noChangeShapeType="1"/>
          </p:cNvSpPr>
          <p:nvPr/>
        </p:nvSpPr>
        <p:spPr bwMode="auto">
          <a:xfrm flipV="1">
            <a:off x="4882087" y="3659103"/>
            <a:ext cx="0" cy="808038"/>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8" name="Line 12">
            <a:extLst>
              <a:ext uri="{FF2B5EF4-FFF2-40B4-BE49-F238E27FC236}">
                <a16:creationId xmlns:a16="http://schemas.microsoft.com/office/drawing/2014/main" xmlns="" id="{99BCBE4F-8D39-4D06-BE9D-06CF6BD3D1F6}"/>
              </a:ext>
            </a:extLst>
          </p:cNvPr>
          <p:cNvSpPr>
            <a:spLocks noChangeShapeType="1"/>
          </p:cNvSpPr>
          <p:nvPr/>
        </p:nvSpPr>
        <p:spPr bwMode="auto">
          <a:xfrm flipV="1">
            <a:off x="7330359" y="3659103"/>
            <a:ext cx="0" cy="808038"/>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9" name="Line 13">
            <a:extLst>
              <a:ext uri="{FF2B5EF4-FFF2-40B4-BE49-F238E27FC236}">
                <a16:creationId xmlns:a16="http://schemas.microsoft.com/office/drawing/2014/main" xmlns="" id="{C584CEA5-3E3E-4EB1-AF10-C8A2A171A908}"/>
              </a:ext>
            </a:extLst>
          </p:cNvPr>
          <p:cNvSpPr>
            <a:spLocks noChangeShapeType="1"/>
          </p:cNvSpPr>
          <p:nvPr/>
        </p:nvSpPr>
        <p:spPr bwMode="auto">
          <a:xfrm flipV="1">
            <a:off x="6106223" y="2849480"/>
            <a:ext cx="0" cy="80962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0" name="Line 14">
            <a:extLst>
              <a:ext uri="{FF2B5EF4-FFF2-40B4-BE49-F238E27FC236}">
                <a16:creationId xmlns:a16="http://schemas.microsoft.com/office/drawing/2014/main" xmlns="" id="{9D5299C7-B794-4AAB-BEB8-E53B6346ABCC}"/>
              </a:ext>
            </a:extLst>
          </p:cNvPr>
          <p:cNvSpPr>
            <a:spLocks noChangeShapeType="1"/>
          </p:cNvSpPr>
          <p:nvPr/>
        </p:nvSpPr>
        <p:spPr bwMode="auto">
          <a:xfrm flipV="1">
            <a:off x="8552908" y="2849480"/>
            <a:ext cx="0" cy="80962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1" name="Oval 15">
            <a:extLst>
              <a:ext uri="{FF2B5EF4-FFF2-40B4-BE49-F238E27FC236}">
                <a16:creationId xmlns:a16="http://schemas.microsoft.com/office/drawing/2014/main" xmlns="" id="{9FE7C4BF-73BE-4EBE-A490-DFDAC836CD06}"/>
              </a:ext>
            </a:extLst>
          </p:cNvPr>
          <p:cNvSpPr>
            <a:spLocks noChangeArrowheads="1"/>
          </p:cNvSpPr>
          <p:nvPr/>
        </p:nvSpPr>
        <p:spPr bwMode="auto">
          <a:xfrm>
            <a:off x="3263556" y="2612942"/>
            <a:ext cx="474663" cy="474663"/>
          </a:xfrm>
          <a:prstGeom prst="ellipse">
            <a:avLst/>
          </a:prstGeom>
          <a:solidFill>
            <a:srgbClr val="FF7AA3"/>
          </a:solidFill>
          <a:ln>
            <a:noFill/>
          </a:ln>
        </p:spPr>
        <p:txBody>
          <a:bodyPr vert="horz" wrap="square" lIns="91440" tIns="45720" rIns="91440" bIns="45720" numCol="1" anchor="t" anchorCtr="0" compatLnSpc="1"/>
          <a:lstStyle/>
          <a:p>
            <a:endParaRPr lang="zh-CN" altLang="en-US" dirty="0">
              <a:solidFill>
                <a:srgbClr val="7F7F7F"/>
              </a:solidFill>
              <a:cs typeface="+mn-ea"/>
              <a:sym typeface="+mn-lt"/>
            </a:endParaRPr>
          </a:p>
        </p:txBody>
      </p:sp>
      <p:sp>
        <p:nvSpPr>
          <p:cNvPr id="12" name="Oval 16">
            <a:extLst>
              <a:ext uri="{FF2B5EF4-FFF2-40B4-BE49-F238E27FC236}">
                <a16:creationId xmlns:a16="http://schemas.microsoft.com/office/drawing/2014/main" xmlns="" id="{74FC1B91-88E8-44BB-82A8-DA3CD7896598}"/>
              </a:ext>
            </a:extLst>
          </p:cNvPr>
          <p:cNvSpPr>
            <a:spLocks noChangeArrowheads="1"/>
          </p:cNvSpPr>
          <p:nvPr/>
        </p:nvSpPr>
        <p:spPr bwMode="auto">
          <a:xfrm>
            <a:off x="5869686" y="2612942"/>
            <a:ext cx="473075" cy="474663"/>
          </a:xfrm>
          <a:prstGeom prst="ellipse">
            <a:avLst/>
          </a:prstGeom>
          <a:solidFill>
            <a:srgbClr val="FF7AA3"/>
          </a:solidFill>
          <a:ln>
            <a:noFill/>
          </a:ln>
        </p:spPr>
        <p:txBody>
          <a:bodyPr vert="horz" wrap="square" lIns="91440" tIns="45720" rIns="91440" bIns="45720" numCol="1" anchor="t" anchorCtr="0" compatLnSpc="1"/>
          <a:lstStyle/>
          <a:p>
            <a:endParaRPr lang="zh-CN" altLang="en-US" dirty="0">
              <a:solidFill>
                <a:srgbClr val="7F7F7F"/>
              </a:solidFill>
              <a:cs typeface="+mn-ea"/>
              <a:sym typeface="+mn-lt"/>
            </a:endParaRPr>
          </a:p>
        </p:txBody>
      </p:sp>
      <p:sp>
        <p:nvSpPr>
          <p:cNvPr id="13" name="Oval 17">
            <a:extLst>
              <a:ext uri="{FF2B5EF4-FFF2-40B4-BE49-F238E27FC236}">
                <a16:creationId xmlns:a16="http://schemas.microsoft.com/office/drawing/2014/main" xmlns="" id="{F4EC56C6-BB17-461C-9562-24EEE2107475}"/>
              </a:ext>
            </a:extLst>
          </p:cNvPr>
          <p:cNvSpPr>
            <a:spLocks noChangeArrowheads="1"/>
          </p:cNvSpPr>
          <p:nvPr/>
        </p:nvSpPr>
        <p:spPr bwMode="auto">
          <a:xfrm>
            <a:off x="7090645" y="4229015"/>
            <a:ext cx="476251" cy="477838"/>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4" name="Line 19">
            <a:extLst>
              <a:ext uri="{FF2B5EF4-FFF2-40B4-BE49-F238E27FC236}">
                <a16:creationId xmlns:a16="http://schemas.microsoft.com/office/drawing/2014/main" xmlns="" id="{43271703-FA80-481E-A512-9C416242BEAA}"/>
              </a:ext>
            </a:extLst>
          </p:cNvPr>
          <p:cNvSpPr>
            <a:spLocks noChangeShapeType="1"/>
          </p:cNvSpPr>
          <p:nvPr/>
        </p:nvSpPr>
        <p:spPr bwMode="auto">
          <a:xfrm flipV="1">
            <a:off x="9778632" y="3659103"/>
            <a:ext cx="0" cy="808038"/>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15" name="Oval 20">
            <a:extLst>
              <a:ext uri="{FF2B5EF4-FFF2-40B4-BE49-F238E27FC236}">
                <a16:creationId xmlns:a16="http://schemas.microsoft.com/office/drawing/2014/main" xmlns="" id="{975C879B-CC33-4C88-B8B0-1D293F99144A}"/>
              </a:ext>
            </a:extLst>
          </p:cNvPr>
          <p:cNvSpPr>
            <a:spLocks noChangeArrowheads="1"/>
          </p:cNvSpPr>
          <p:nvPr/>
        </p:nvSpPr>
        <p:spPr bwMode="auto">
          <a:xfrm>
            <a:off x="9542095" y="4229015"/>
            <a:ext cx="473075" cy="477838"/>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6" name="Oval 21">
            <a:extLst>
              <a:ext uri="{FF2B5EF4-FFF2-40B4-BE49-F238E27FC236}">
                <a16:creationId xmlns:a16="http://schemas.microsoft.com/office/drawing/2014/main" xmlns="" id="{C75DAA52-D63B-473F-BF33-D3780CDD437E}"/>
              </a:ext>
            </a:extLst>
          </p:cNvPr>
          <p:cNvSpPr>
            <a:spLocks noChangeArrowheads="1"/>
          </p:cNvSpPr>
          <p:nvPr/>
        </p:nvSpPr>
        <p:spPr bwMode="auto">
          <a:xfrm>
            <a:off x="4645549" y="4229015"/>
            <a:ext cx="473075" cy="477838"/>
          </a:xfrm>
          <a:prstGeom prst="ellipse">
            <a:avLst/>
          </a:prstGeom>
          <a:solidFill>
            <a:schemeClr val="tx1">
              <a:lumMod val="50000"/>
              <a:lumOff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Oval 22">
            <a:extLst>
              <a:ext uri="{FF2B5EF4-FFF2-40B4-BE49-F238E27FC236}">
                <a16:creationId xmlns:a16="http://schemas.microsoft.com/office/drawing/2014/main" xmlns="" id="{4EC2AA6C-7285-47E4-B505-1097E474B777}"/>
              </a:ext>
            </a:extLst>
          </p:cNvPr>
          <p:cNvSpPr>
            <a:spLocks noChangeArrowheads="1"/>
          </p:cNvSpPr>
          <p:nvPr/>
        </p:nvSpPr>
        <p:spPr bwMode="auto">
          <a:xfrm>
            <a:off x="8316372" y="2612942"/>
            <a:ext cx="473075" cy="474663"/>
          </a:xfrm>
          <a:prstGeom prst="ellipse">
            <a:avLst/>
          </a:prstGeom>
          <a:solidFill>
            <a:srgbClr val="FF99CC"/>
          </a:solidFill>
          <a:ln>
            <a:noFill/>
          </a:ln>
        </p:spPr>
        <p:txBody>
          <a:bodyPr vert="horz" wrap="square" lIns="91440" tIns="45720" rIns="91440" bIns="45720" numCol="1" anchor="t" anchorCtr="0" compatLnSpc="1"/>
          <a:lstStyle/>
          <a:p>
            <a:endParaRPr lang="zh-CN" altLang="en-US">
              <a:solidFill>
                <a:srgbClr val="7F7F7F"/>
              </a:solidFill>
              <a:cs typeface="+mn-ea"/>
              <a:sym typeface="+mn-lt"/>
            </a:endParaRPr>
          </a:p>
        </p:txBody>
      </p:sp>
      <p:sp>
        <p:nvSpPr>
          <p:cNvPr id="18" name="Freeform 5">
            <a:extLst>
              <a:ext uri="{FF2B5EF4-FFF2-40B4-BE49-F238E27FC236}">
                <a16:creationId xmlns:a16="http://schemas.microsoft.com/office/drawing/2014/main" xmlns="" id="{CAE85A90-C4DA-4B84-A519-6D90F83EAA71}"/>
              </a:ext>
            </a:extLst>
          </p:cNvPr>
          <p:cNvSpPr/>
          <p:nvPr/>
        </p:nvSpPr>
        <p:spPr bwMode="auto">
          <a:xfrm>
            <a:off x="2785385" y="3414528"/>
            <a:ext cx="1424667" cy="48756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rgbClr val="FF7AA3"/>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19" name="Freeform 6">
            <a:extLst>
              <a:ext uri="{FF2B5EF4-FFF2-40B4-BE49-F238E27FC236}">
                <a16:creationId xmlns:a16="http://schemas.microsoft.com/office/drawing/2014/main" xmlns="" id="{1B41B6E7-E170-420B-A60B-262E71DDB7E3}"/>
              </a:ext>
            </a:extLst>
          </p:cNvPr>
          <p:cNvSpPr/>
          <p:nvPr/>
        </p:nvSpPr>
        <p:spPr bwMode="auto">
          <a:xfrm>
            <a:off x="4359211" y="3414528"/>
            <a:ext cx="1045752" cy="48756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0" name="Freeform 7">
            <a:extLst>
              <a:ext uri="{FF2B5EF4-FFF2-40B4-BE49-F238E27FC236}">
                <a16:creationId xmlns:a16="http://schemas.microsoft.com/office/drawing/2014/main" xmlns="" id="{BD605133-F5B5-4EC9-AC55-04F5AD6365A1}"/>
              </a:ext>
            </a:extLst>
          </p:cNvPr>
          <p:cNvSpPr/>
          <p:nvPr/>
        </p:nvSpPr>
        <p:spPr bwMode="auto">
          <a:xfrm>
            <a:off x="5583348" y="3414528"/>
            <a:ext cx="1045752" cy="48756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rgbClr val="FF7AA3"/>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21" name="Freeform 8">
            <a:extLst>
              <a:ext uri="{FF2B5EF4-FFF2-40B4-BE49-F238E27FC236}">
                <a16:creationId xmlns:a16="http://schemas.microsoft.com/office/drawing/2014/main" xmlns="" id="{52ECFF03-DB51-4851-B894-CEECCBE25480}"/>
              </a:ext>
            </a:extLst>
          </p:cNvPr>
          <p:cNvSpPr/>
          <p:nvPr/>
        </p:nvSpPr>
        <p:spPr bwMode="auto">
          <a:xfrm>
            <a:off x="6804538" y="3414528"/>
            <a:ext cx="1048468" cy="48756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2" name="Freeform 9">
            <a:extLst>
              <a:ext uri="{FF2B5EF4-FFF2-40B4-BE49-F238E27FC236}">
                <a16:creationId xmlns:a16="http://schemas.microsoft.com/office/drawing/2014/main" xmlns="" id="{118D33FB-73FF-4C3A-A089-697B0189B159}"/>
              </a:ext>
            </a:extLst>
          </p:cNvPr>
          <p:cNvSpPr/>
          <p:nvPr/>
        </p:nvSpPr>
        <p:spPr bwMode="auto">
          <a:xfrm>
            <a:off x="8030263" y="3414528"/>
            <a:ext cx="1048468" cy="48756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rgbClr val="FF7AA3"/>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3" name="Freeform 18">
            <a:extLst>
              <a:ext uri="{FF2B5EF4-FFF2-40B4-BE49-F238E27FC236}">
                <a16:creationId xmlns:a16="http://schemas.microsoft.com/office/drawing/2014/main" xmlns="" id="{D0735184-8290-4EC6-B050-6DE5B6615EAC}"/>
              </a:ext>
            </a:extLst>
          </p:cNvPr>
          <p:cNvSpPr/>
          <p:nvPr/>
        </p:nvSpPr>
        <p:spPr bwMode="auto">
          <a:xfrm>
            <a:off x="9255756" y="3414528"/>
            <a:ext cx="1045752" cy="48756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4" name="Freeform 10">
            <a:extLst>
              <a:ext uri="{FF2B5EF4-FFF2-40B4-BE49-F238E27FC236}">
                <a16:creationId xmlns:a16="http://schemas.microsoft.com/office/drawing/2014/main" xmlns="" id="{BDB731BD-D2DC-46D2-9069-434EFD731340}"/>
              </a:ext>
            </a:extLst>
          </p:cNvPr>
          <p:cNvSpPr>
            <a:spLocks noEditPoints="1"/>
          </p:cNvSpPr>
          <p:nvPr/>
        </p:nvSpPr>
        <p:spPr bwMode="auto">
          <a:xfrm>
            <a:off x="3412780" y="2730821"/>
            <a:ext cx="177800" cy="23890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7F7F7F"/>
              </a:solidFill>
              <a:cs typeface="+mn-ea"/>
              <a:sym typeface="+mn-lt"/>
            </a:endParaRPr>
          </a:p>
        </p:txBody>
      </p:sp>
      <p:sp>
        <p:nvSpPr>
          <p:cNvPr id="25" name="Freeform 11">
            <a:extLst>
              <a:ext uri="{FF2B5EF4-FFF2-40B4-BE49-F238E27FC236}">
                <a16:creationId xmlns:a16="http://schemas.microsoft.com/office/drawing/2014/main" xmlns="" id="{8BA5A70E-573A-4C3E-A42D-68DD89BA4D4D}"/>
              </a:ext>
            </a:extLst>
          </p:cNvPr>
          <p:cNvSpPr>
            <a:spLocks noEditPoints="1"/>
          </p:cNvSpPr>
          <p:nvPr/>
        </p:nvSpPr>
        <p:spPr bwMode="auto">
          <a:xfrm>
            <a:off x="6006936" y="2731862"/>
            <a:ext cx="198575" cy="235232"/>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7F7F7F"/>
              </a:solidFill>
              <a:cs typeface="+mn-ea"/>
              <a:sym typeface="+mn-lt"/>
            </a:endParaRPr>
          </a:p>
        </p:txBody>
      </p:sp>
      <p:sp>
        <p:nvSpPr>
          <p:cNvPr id="26" name="Freeform 12">
            <a:extLst>
              <a:ext uri="{FF2B5EF4-FFF2-40B4-BE49-F238E27FC236}">
                <a16:creationId xmlns:a16="http://schemas.microsoft.com/office/drawing/2014/main" xmlns="" id="{31EC2B76-A527-4DE9-8A8D-B6B2FCB7B8DF}"/>
              </a:ext>
            </a:extLst>
          </p:cNvPr>
          <p:cNvSpPr>
            <a:spLocks noEditPoints="1"/>
          </p:cNvSpPr>
          <p:nvPr/>
        </p:nvSpPr>
        <p:spPr bwMode="auto">
          <a:xfrm>
            <a:off x="7227041" y="4333028"/>
            <a:ext cx="203463" cy="268226"/>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13">
            <a:extLst>
              <a:ext uri="{FF2B5EF4-FFF2-40B4-BE49-F238E27FC236}">
                <a16:creationId xmlns:a16="http://schemas.microsoft.com/office/drawing/2014/main" xmlns="" id="{AFBFDC49-0E43-4119-9FDD-1E61B1AB88A8}"/>
              </a:ext>
            </a:extLst>
          </p:cNvPr>
          <p:cNvSpPr>
            <a:spLocks noEditPoints="1"/>
          </p:cNvSpPr>
          <p:nvPr/>
        </p:nvSpPr>
        <p:spPr bwMode="auto">
          <a:xfrm>
            <a:off x="4764468" y="4358261"/>
            <a:ext cx="235235" cy="219346"/>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8" name="Freeform 21">
            <a:extLst>
              <a:ext uri="{FF2B5EF4-FFF2-40B4-BE49-F238E27FC236}">
                <a16:creationId xmlns:a16="http://schemas.microsoft.com/office/drawing/2014/main" xmlns="" id="{7B15535F-34D5-47DB-8148-9B0A52D50947}"/>
              </a:ext>
            </a:extLst>
          </p:cNvPr>
          <p:cNvSpPr>
            <a:spLocks noEditPoints="1"/>
          </p:cNvSpPr>
          <p:nvPr/>
        </p:nvSpPr>
        <p:spPr bwMode="auto">
          <a:xfrm>
            <a:off x="9658482" y="4355612"/>
            <a:ext cx="240303" cy="245642"/>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chemeClr val="bg1">
              <a:lumMod val="50000"/>
            </a:schemeClr>
          </a:solidFill>
          <a:ln>
            <a:noFill/>
          </a:ln>
          <a:extLst/>
        </p:spPr>
        <p:txBody>
          <a:bodyPr vert="horz" wrap="square" lIns="91440" tIns="45720" rIns="91440" bIns="45720" numCol="1" anchor="t" anchorCtr="0" compatLnSpc="1"/>
          <a:lstStyle/>
          <a:p>
            <a:endParaRPr lang="zh-CN" altLang="en-US">
              <a:cs typeface="+mn-ea"/>
              <a:sym typeface="+mn-lt"/>
            </a:endParaRPr>
          </a:p>
        </p:txBody>
      </p:sp>
      <p:sp>
        <p:nvSpPr>
          <p:cNvPr id="29" name="Freeform 24">
            <a:extLst>
              <a:ext uri="{FF2B5EF4-FFF2-40B4-BE49-F238E27FC236}">
                <a16:creationId xmlns:a16="http://schemas.microsoft.com/office/drawing/2014/main" xmlns="" id="{1CEFF0CC-48D4-4E54-AF03-1FD2F2EA6740}"/>
              </a:ext>
            </a:extLst>
          </p:cNvPr>
          <p:cNvSpPr>
            <a:spLocks noEditPoints="1"/>
          </p:cNvSpPr>
          <p:nvPr/>
        </p:nvSpPr>
        <p:spPr bwMode="auto">
          <a:xfrm>
            <a:off x="8435434" y="2744894"/>
            <a:ext cx="238125" cy="22482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7AA3"/>
          </a:solidFill>
          <a:ln>
            <a:noFill/>
          </a:ln>
          <a:extLst/>
        </p:spPr>
        <p:txBody>
          <a:bodyPr vert="horz" wrap="square" lIns="91440" tIns="45720" rIns="91440" bIns="45720" numCol="1" anchor="t" anchorCtr="0" compatLnSpc="1"/>
          <a:lstStyle/>
          <a:p>
            <a:endParaRPr lang="zh-CN" altLang="en-US">
              <a:solidFill>
                <a:srgbClr val="7F7F7F"/>
              </a:solidFill>
              <a:cs typeface="+mn-ea"/>
              <a:sym typeface="+mn-lt"/>
            </a:endParaRPr>
          </a:p>
        </p:txBody>
      </p:sp>
      <p:sp>
        <p:nvSpPr>
          <p:cNvPr id="30" name="Rectangle 24">
            <a:extLst>
              <a:ext uri="{FF2B5EF4-FFF2-40B4-BE49-F238E27FC236}">
                <a16:creationId xmlns:a16="http://schemas.microsoft.com/office/drawing/2014/main" xmlns="" id="{9AF1586D-97B5-4E9C-B9F5-B40A227BD41E}"/>
              </a:ext>
            </a:extLst>
          </p:cNvPr>
          <p:cNvSpPr>
            <a:spLocks noChangeArrowheads="1"/>
          </p:cNvSpPr>
          <p:nvPr/>
        </p:nvSpPr>
        <p:spPr bwMode="auto">
          <a:xfrm>
            <a:off x="3146999" y="355488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01</a:t>
            </a:r>
            <a:endParaRPr lang="en-US" altLang="zh-CN" sz="1050" dirty="0">
              <a:solidFill>
                <a:schemeClr val="bg1"/>
              </a:solidFill>
              <a:cs typeface="+mn-ea"/>
              <a:sym typeface="+mn-lt"/>
            </a:endParaRPr>
          </a:p>
        </p:txBody>
      </p:sp>
      <p:sp>
        <p:nvSpPr>
          <p:cNvPr id="31" name="Rectangle 24">
            <a:extLst>
              <a:ext uri="{FF2B5EF4-FFF2-40B4-BE49-F238E27FC236}">
                <a16:creationId xmlns:a16="http://schemas.microsoft.com/office/drawing/2014/main" xmlns="" id="{8DB1A766-F08E-4D4B-9AA2-58D2BF07F7A2}"/>
              </a:ext>
            </a:extLst>
          </p:cNvPr>
          <p:cNvSpPr>
            <a:spLocks noChangeArrowheads="1"/>
          </p:cNvSpPr>
          <p:nvPr/>
        </p:nvSpPr>
        <p:spPr bwMode="auto">
          <a:xfrm>
            <a:off x="4527405" y="3554884"/>
            <a:ext cx="709364" cy="221599"/>
          </a:xfrm>
          <a:prstGeom prst="rect">
            <a:avLst/>
          </a:prstGeom>
          <a:solidFill>
            <a:schemeClr val="tx1">
              <a:lumMod val="50000"/>
              <a:lumOff val="50000"/>
            </a:schemeClr>
          </a:solidFill>
          <a:ln>
            <a:noFill/>
          </a:ln>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02</a:t>
            </a:r>
            <a:endParaRPr lang="en-US" altLang="zh-CN" sz="1050" dirty="0">
              <a:solidFill>
                <a:schemeClr val="bg1"/>
              </a:solidFill>
              <a:cs typeface="+mn-ea"/>
              <a:sym typeface="+mn-lt"/>
            </a:endParaRPr>
          </a:p>
        </p:txBody>
      </p:sp>
      <p:sp>
        <p:nvSpPr>
          <p:cNvPr id="32" name="Rectangle 24">
            <a:extLst>
              <a:ext uri="{FF2B5EF4-FFF2-40B4-BE49-F238E27FC236}">
                <a16:creationId xmlns:a16="http://schemas.microsoft.com/office/drawing/2014/main" xmlns="" id="{B8102D42-ECAE-49AD-84DB-F0F7F9DCDC00}"/>
              </a:ext>
            </a:extLst>
          </p:cNvPr>
          <p:cNvSpPr>
            <a:spLocks noChangeArrowheads="1"/>
          </p:cNvSpPr>
          <p:nvPr/>
        </p:nvSpPr>
        <p:spPr bwMode="auto">
          <a:xfrm>
            <a:off x="5751542" y="3554884"/>
            <a:ext cx="709364" cy="221599"/>
          </a:xfrm>
          <a:prstGeom prst="rect">
            <a:avLst/>
          </a:prstGeom>
          <a:noFill/>
          <a:ln>
            <a:noFill/>
          </a:ln>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03</a:t>
            </a:r>
            <a:endParaRPr lang="en-US" altLang="zh-CN" sz="1050" dirty="0">
              <a:solidFill>
                <a:schemeClr val="bg1"/>
              </a:solidFill>
              <a:cs typeface="+mn-ea"/>
              <a:sym typeface="+mn-lt"/>
            </a:endParaRPr>
          </a:p>
        </p:txBody>
      </p:sp>
      <p:sp>
        <p:nvSpPr>
          <p:cNvPr id="33" name="Rectangle 24">
            <a:extLst>
              <a:ext uri="{FF2B5EF4-FFF2-40B4-BE49-F238E27FC236}">
                <a16:creationId xmlns:a16="http://schemas.microsoft.com/office/drawing/2014/main" xmlns="" id="{711960F1-A1E5-41FD-8780-593A5B87B6BE}"/>
              </a:ext>
            </a:extLst>
          </p:cNvPr>
          <p:cNvSpPr>
            <a:spLocks noChangeArrowheads="1"/>
          </p:cNvSpPr>
          <p:nvPr/>
        </p:nvSpPr>
        <p:spPr bwMode="auto">
          <a:xfrm>
            <a:off x="6974090" y="3554884"/>
            <a:ext cx="709364" cy="221599"/>
          </a:xfrm>
          <a:prstGeom prst="rect">
            <a:avLst/>
          </a:prstGeom>
          <a:solidFill>
            <a:schemeClr val="bg1">
              <a:lumMod val="50000"/>
            </a:schemeClr>
          </a:solidFill>
          <a:ln>
            <a:noFill/>
          </a:ln>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 04</a:t>
            </a:r>
            <a:endParaRPr lang="en-US" altLang="zh-CN" sz="1050" dirty="0">
              <a:solidFill>
                <a:schemeClr val="bg1"/>
              </a:solidFill>
              <a:cs typeface="+mn-ea"/>
              <a:sym typeface="+mn-lt"/>
            </a:endParaRPr>
          </a:p>
        </p:txBody>
      </p:sp>
      <p:sp>
        <p:nvSpPr>
          <p:cNvPr id="34" name="Rectangle 24">
            <a:extLst>
              <a:ext uri="{FF2B5EF4-FFF2-40B4-BE49-F238E27FC236}">
                <a16:creationId xmlns:a16="http://schemas.microsoft.com/office/drawing/2014/main" xmlns="" id="{0453C18B-B648-4043-B654-799C690A30CB}"/>
              </a:ext>
            </a:extLst>
          </p:cNvPr>
          <p:cNvSpPr>
            <a:spLocks noChangeArrowheads="1"/>
          </p:cNvSpPr>
          <p:nvPr/>
        </p:nvSpPr>
        <p:spPr bwMode="auto">
          <a:xfrm>
            <a:off x="8198227" y="3554884"/>
            <a:ext cx="709364" cy="221599"/>
          </a:xfrm>
          <a:prstGeom prst="rect">
            <a:avLst/>
          </a:prstGeom>
          <a:noFill/>
          <a:ln>
            <a:noFill/>
          </a:ln>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05</a:t>
            </a:r>
            <a:endParaRPr lang="en-US" altLang="zh-CN" sz="1050" dirty="0">
              <a:solidFill>
                <a:schemeClr val="bg1"/>
              </a:solidFill>
              <a:cs typeface="+mn-ea"/>
              <a:sym typeface="+mn-lt"/>
            </a:endParaRPr>
          </a:p>
        </p:txBody>
      </p:sp>
      <p:sp>
        <p:nvSpPr>
          <p:cNvPr id="35" name="Rectangle 24">
            <a:extLst>
              <a:ext uri="{FF2B5EF4-FFF2-40B4-BE49-F238E27FC236}">
                <a16:creationId xmlns:a16="http://schemas.microsoft.com/office/drawing/2014/main" xmlns="" id="{C6AB9D82-5BA2-45A3-A6CF-39115471BEC5}"/>
              </a:ext>
            </a:extLst>
          </p:cNvPr>
          <p:cNvSpPr>
            <a:spLocks noChangeArrowheads="1"/>
          </p:cNvSpPr>
          <p:nvPr/>
        </p:nvSpPr>
        <p:spPr bwMode="auto">
          <a:xfrm>
            <a:off x="9423950" y="3554884"/>
            <a:ext cx="709364" cy="221599"/>
          </a:xfrm>
          <a:prstGeom prst="rect">
            <a:avLst/>
          </a:prstGeom>
          <a:solidFill>
            <a:schemeClr val="bg1">
              <a:lumMod val="50000"/>
            </a:schemeClr>
          </a:solidFill>
          <a:ln>
            <a:noFill/>
          </a:ln>
          <a:extLst/>
        </p:spPr>
        <p:txBody>
          <a:bodyPr wrap="square" lIns="0" tIns="0" rIns="0" bIns="0">
            <a:spAutoFit/>
          </a:bodyPr>
          <a:lstStyle/>
          <a:p>
            <a:pPr algn="ctr">
              <a:lnSpc>
                <a:spcPct val="120000"/>
              </a:lnSpc>
              <a:spcBef>
                <a:spcPts val="300"/>
              </a:spcBef>
            </a:pPr>
            <a:r>
              <a:rPr lang="en-US" altLang="zh-CN" sz="1200" b="1" dirty="0">
                <a:solidFill>
                  <a:schemeClr val="bg1"/>
                </a:solidFill>
                <a:cs typeface="+mn-ea"/>
                <a:sym typeface="+mn-lt"/>
              </a:rPr>
              <a:t>06</a:t>
            </a:r>
            <a:endParaRPr lang="en-US" altLang="zh-CN" sz="1050" dirty="0">
              <a:solidFill>
                <a:schemeClr val="bg1"/>
              </a:solidFill>
              <a:cs typeface="+mn-ea"/>
              <a:sym typeface="+mn-lt"/>
            </a:endParaRPr>
          </a:p>
        </p:txBody>
      </p:sp>
      <p:sp>
        <p:nvSpPr>
          <p:cNvPr id="36" name="文本框 35">
            <a:extLst>
              <a:ext uri="{FF2B5EF4-FFF2-40B4-BE49-F238E27FC236}">
                <a16:creationId xmlns:a16="http://schemas.microsoft.com/office/drawing/2014/main" xmlns="" id="{9576A103-FE4F-4B83-8691-EC88A550A10E}"/>
              </a:ext>
            </a:extLst>
          </p:cNvPr>
          <p:cNvSpPr txBox="1"/>
          <p:nvPr/>
        </p:nvSpPr>
        <p:spPr>
          <a:xfrm>
            <a:off x="1898279" y="4170946"/>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37" name="文本框 36">
            <a:extLst>
              <a:ext uri="{FF2B5EF4-FFF2-40B4-BE49-F238E27FC236}">
                <a16:creationId xmlns:a16="http://schemas.microsoft.com/office/drawing/2014/main" xmlns="" id="{A20BC6AF-CEA9-468B-AC2B-046FE9837400}"/>
              </a:ext>
            </a:extLst>
          </p:cNvPr>
          <p:cNvSpPr txBox="1"/>
          <p:nvPr/>
        </p:nvSpPr>
        <p:spPr>
          <a:xfrm>
            <a:off x="1586595" y="4471220"/>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
        <p:nvSpPr>
          <p:cNvPr id="38" name="文本框 37">
            <a:extLst>
              <a:ext uri="{FF2B5EF4-FFF2-40B4-BE49-F238E27FC236}">
                <a16:creationId xmlns:a16="http://schemas.microsoft.com/office/drawing/2014/main" xmlns="" id="{467CD8C9-C811-4C64-9D98-BEB2A6E7A1B1}"/>
              </a:ext>
            </a:extLst>
          </p:cNvPr>
          <p:cNvSpPr txBox="1"/>
          <p:nvPr/>
        </p:nvSpPr>
        <p:spPr>
          <a:xfrm>
            <a:off x="4295652" y="1822949"/>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39" name="文本框 38">
            <a:extLst>
              <a:ext uri="{FF2B5EF4-FFF2-40B4-BE49-F238E27FC236}">
                <a16:creationId xmlns:a16="http://schemas.microsoft.com/office/drawing/2014/main" xmlns="" id="{68A30B77-DE36-4A6E-A862-CF83F465DDAA}"/>
              </a:ext>
            </a:extLst>
          </p:cNvPr>
          <p:cNvSpPr txBox="1"/>
          <p:nvPr/>
        </p:nvSpPr>
        <p:spPr>
          <a:xfrm>
            <a:off x="3983969" y="2123223"/>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
        <p:nvSpPr>
          <p:cNvPr id="40" name="文本框 39">
            <a:extLst>
              <a:ext uri="{FF2B5EF4-FFF2-40B4-BE49-F238E27FC236}">
                <a16:creationId xmlns:a16="http://schemas.microsoft.com/office/drawing/2014/main" xmlns="" id="{7317E5FC-E53F-4A23-9B0D-A02DB8339938}"/>
              </a:ext>
            </a:extLst>
          </p:cNvPr>
          <p:cNvSpPr txBox="1"/>
          <p:nvPr/>
        </p:nvSpPr>
        <p:spPr>
          <a:xfrm>
            <a:off x="5494591" y="4170946"/>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41" name="文本框 40">
            <a:extLst>
              <a:ext uri="{FF2B5EF4-FFF2-40B4-BE49-F238E27FC236}">
                <a16:creationId xmlns:a16="http://schemas.microsoft.com/office/drawing/2014/main" xmlns="" id="{41956846-5756-49EB-88F1-C30077A1D4F6}"/>
              </a:ext>
            </a:extLst>
          </p:cNvPr>
          <p:cNvSpPr txBox="1"/>
          <p:nvPr/>
        </p:nvSpPr>
        <p:spPr>
          <a:xfrm>
            <a:off x="5182907" y="4471220"/>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
        <p:nvSpPr>
          <p:cNvPr id="42" name="文本框 41">
            <a:extLst>
              <a:ext uri="{FF2B5EF4-FFF2-40B4-BE49-F238E27FC236}">
                <a16:creationId xmlns:a16="http://schemas.microsoft.com/office/drawing/2014/main" xmlns="" id="{E46777B2-AAE0-4664-B42F-AE81E9B64400}"/>
              </a:ext>
            </a:extLst>
          </p:cNvPr>
          <p:cNvSpPr txBox="1"/>
          <p:nvPr/>
        </p:nvSpPr>
        <p:spPr>
          <a:xfrm>
            <a:off x="6771919" y="1868122"/>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43" name="文本框 42">
            <a:extLst>
              <a:ext uri="{FF2B5EF4-FFF2-40B4-BE49-F238E27FC236}">
                <a16:creationId xmlns:a16="http://schemas.microsoft.com/office/drawing/2014/main" xmlns="" id="{02971A77-1B87-4611-B23B-49F8F4F1B2F3}"/>
              </a:ext>
            </a:extLst>
          </p:cNvPr>
          <p:cNvSpPr txBox="1"/>
          <p:nvPr/>
        </p:nvSpPr>
        <p:spPr>
          <a:xfrm>
            <a:off x="6460236" y="2168396"/>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
        <p:nvSpPr>
          <p:cNvPr id="44" name="文本框 43">
            <a:extLst>
              <a:ext uri="{FF2B5EF4-FFF2-40B4-BE49-F238E27FC236}">
                <a16:creationId xmlns:a16="http://schemas.microsoft.com/office/drawing/2014/main" xmlns="" id="{3F24945F-F845-434D-A6F8-AF495A290BBE}"/>
              </a:ext>
            </a:extLst>
          </p:cNvPr>
          <p:cNvSpPr txBox="1"/>
          <p:nvPr/>
        </p:nvSpPr>
        <p:spPr>
          <a:xfrm>
            <a:off x="8022035" y="4166868"/>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45" name="文本框 44">
            <a:extLst>
              <a:ext uri="{FF2B5EF4-FFF2-40B4-BE49-F238E27FC236}">
                <a16:creationId xmlns:a16="http://schemas.microsoft.com/office/drawing/2014/main" xmlns="" id="{35D00B6F-9F63-440A-B2B7-AEFA6DFEB6F5}"/>
              </a:ext>
            </a:extLst>
          </p:cNvPr>
          <p:cNvSpPr txBox="1"/>
          <p:nvPr/>
        </p:nvSpPr>
        <p:spPr>
          <a:xfrm>
            <a:off x="7710352" y="4467142"/>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
        <p:nvSpPr>
          <p:cNvPr id="46" name="文本框 45">
            <a:extLst>
              <a:ext uri="{FF2B5EF4-FFF2-40B4-BE49-F238E27FC236}">
                <a16:creationId xmlns:a16="http://schemas.microsoft.com/office/drawing/2014/main" xmlns="" id="{45D56DB6-FF70-4488-B7A3-C6746E3FF86B}"/>
              </a:ext>
            </a:extLst>
          </p:cNvPr>
          <p:cNvSpPr txBox="1"/>
          <p:nvPr/>
        </p:nvSpPr>
        <p:spPr>
          <a:xfrm>
            <a:off x="9218603" y="1892008"/>
            <a:ext cx="1107996" cy="369332"/>
          </a:xfrm>
          <a:prstGeom prst="rect">
            <a:avLst/>
          </a:prstGeom>
          <a:solidFill>
            <a:schemeClr val="bg1">
              <a:lumMod val="50000"/>
            </a:schemeClr>
          </a:solidFill>
        </p:spPr>
        <p:txBody>
          <a:bodyPr wrap="none" rtlCol="0">
            <a:spAutoFit/>
          </a:bodyPr>
          <a:lstStyle/>
          <a:p>
            <a:pPr algn="r"/>
            <a:r>
              <a:rPr lang="zh-CN" altLang="en-US" dirty="0">
                <a:solidFill>
                  <a:schemeClr val="bg1"/>
                </a:solidFill>
                <a:cs typeface="+mn-ea"/>
                <a:sym typeface="+mn-lt"/>
              </a:rPr>
              <a:t>添加标题</a:t>
            </a:r>
          </a:p>
        </p:txBody>
      </p:sp>
      <p:sp>
        <p:nvSpPr>
          <p:cNvPr id="47" name="文本框 46">
            <a:extLst>
              <a:ext uri="{FF2B5EF4-FFF2-40B4-BE49-F238E27FC236}">
                <a16:creationId xmlns:a16="http://schemas.microsoft.com/office/drawing/2014/main" xmlns="" id="{9D1B9F6C-CB3C-4905-B58E-D86040B5492E}"/>
              </a:ext>
            </a:extLst>
          </p:cNvPr>
          <p:cNvSpPr txBox="1"/>
          <p:nvPr/>
        </p:nvSpPr>
        <p:spPr>
          <a:xfrm>
            <a:off x="8906920" y="2192282"/>
            <a:ext cx="1826187" cy="954107"/>
          </a:xfrm>
          <a:prstGeom prst="rect">
            <a:avLst/>
          </a:prstGeom>
          <a:noFill/>
        </p:spPr>
        <p:txBody>
          <a:bodyPr wrap="square" rtlCol="0">
            <a:spAutoFit/>
          </a:bodyPr>
          <a:lstStyle/>
          <a:p>
            <a:pPr algn="ctr">
              <a:lnSpc>
                <a:spcPct val="200000"/>
              </a:lnSpc>
              <a:buClr>
                <a:srgbClr val="00B050"/>
              </a:buClr>
            </a:pPr>
            <a:r>
              <a:rPr lang="zh-CN" altLang="en-US" sz="1400" b="1" dirty="0">
                <a:solidFill>
                  <a:srgbClr val="7F7F7F"/>
                </a:solidFill>
                <a:cs typeface="+mn-ea"/>
                <a:sym typeface="+mn-lt"/>
              </a:rPr>
              <a:t>添加文本添加文本添加文本添加</a:t>
            </a:r>
          </a:p>
        </p:txBody>
      </p:sp>
    </p:spTree>
    <p:extLst>
      <p:ext uri="{BB962C8B-B14F-4D97-AF65-F5344CB8AC3E}">
        <p14:creationId xmlns:p14="http://schemas.microsoft.com/office/powerpoint/2010/main" val="365478874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 calcmode="lin" valueType="num">
                                      <p:cBhvr additive="base">
                                        <p:cTn id="10" dur="500" fill="hold"/>
                                        <p:tgtEl>
                                          <p:spTgt spid="36"/>
                                        </p:tgtEl>
                                        <p:attrNameLst>
                                          <p:attrName>ppt_x</p:attrName>
                                        </p:attrNameLst>
                                      </p:cBhvr>
                                      <p:tavLst>
                                        <p:tav tm="0">
                                          <p:val>
                                            <p:strVal val="#ppt_x"/>
                                          </p:val>
                                        </p:tav>
                                        <p:tav tm="100000">
                                          <p:val>
                                            <p:strVal val="#ppt_x"/>
                                          </p:val>
                                        </p:tav>
                                      </p:tavLst>
                                    </p:anim>
                                    <p:anim calcmode="lin" valueType="num">
                                      <p:cBhvr additive="base">
                                        <p:cTn id="11" dur="500" fill="hold"/>
                                        <p:tgtEl>
                                          <p:spTgt spid="3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500" fill="hold"/>
                                        <p:tgtEl>
                                          <p:spTgt spid="37"/>
                                        </p:tgtEl>
                                        <p:attrNameLst>
                                          <p:attrName>ppt_x</p:attrName>
                                        </p:attrNameLst>
                                      </p:cBhvr>
                                      <p:tavLst>
                                        <p:tav tm="0">
                                          <p:val>
                                            <p:strVal val="#ppt_x"/>
                                          </p:val>
                                        </p:tav>
                                        <p:tav tm="100000">
                                          <p:val>
                                            <p:strVal val="#ppt_x"/>
                                          </p:val>
                                        </p:tav>
                                      </p:tavLst>
                                    </p:anim>
                                    <p:anim calcmode="lin" valueType="num">
                                      <p:cBhvr additive="base">
                                        <p:cTn id="15" dur="500" fill="hold"/>
                                        <p:tgtEl>
                                          <p:spTgt spid="3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ppt_x"/>
                                          </p:val>
                                        </p:tav>
                                        <p:tav tm="100000">
                                          <p:val>
                                            <p:strVal val="#ppt_x"/>
                                          </p:val>
                                        </p:tav>
                                      </p:tavLst>
                                    </p:anim>
                                    <p:anim calcmode="lin" valueType="num">
                                      <p:cBhvr additive="base">
                                        <p:cTn id="19" dur="500" fill="hold"/>
                                        <p:tgtEl>
                                          <p:spTgt spid="3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ppt_x"/>
                                          </p:val>
                                        </p:tav>
                                        <p:tav tm="100000">
                                          <p:val>
                                            <p:strVal val="#ppt_x"/>
                                          </p:val>
                                        </p:tav>
                                      </p:tavLst>
                                    </p:anim>
                                    <p:anim calcmode="lin" valueType="num">
                                      <p:cBhvr additive="base">
                                        <p:cTn id="27" dur="500" fill="hold"/>
                                        <p:tgtEl>
                                          <p:spTgt spid="4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ppt_x"/>
                                          </p:val>
                                        </p:tav>
                                        <p:tav tm="100000">
                                          <p:val>
                                            <p:strVal val="#ppt_x"/>
                                          </p:val>
                                        </p:tav>
                                      </p:tavLst>
                                    </p:anim>
                                    <p:anim calcmode="lin" valueType="num">
                                      <p:cBhvr additive="base">
                                        <p:cTn id="31" dur="500" fill="hold"/>
                                        <p:tgtEl>
                                          <p:spTgt spid="4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ppt_x"/>
                                          </p:val>
                                        </p:tav>
                                        <p:tav tm="100000">
                                          <p:val>
                                            <p:strVal val="#ppt_x"/>
                                          </p:val>
                                        </p:tav>
                                      </p:tavLst>
                                    </p:anim>
                                    <p:anim calcmode="lin" valueType="num">
                                      <p:cBhvr additive="base">
                                        <p:cTn id="35" dur="500" fill="hold"/>
                                        <p:tgtEl>
                                          <p:spTgt spid="4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fill="hold"/>
                                        <p:tgtEl>
                                          <p:spTgt spid="43"/>
                                        </p:tgtEl>
                                        <p:attrNameLst>
                                          <p:attrName>ppt_x</p:attrName>
                                        </p:attrNameLst>
                                      </p:cBhvr>
                                      <p:tavLst>
                                        <p:tav tm="0">
                                          <p:val>
                                            <p:strVal val="#ppt_x"/>
                                          </p:val>
                                        </p:tav>
                                        <p:tav tm="100000">
                                          <p:val>
                                            <p:strVal val="#ppt_x"/>
                                          </p:val>
                                        </p:tav>
                                      </p:tavLst>
                                    </p:anim>
                                    <p:anim calcmode="lin" valueType="num">
                                      <p:cBhvr additive="base">
                                        <p:cTn id="39" dur="500" fill="hold"/>
                                        <p:tgtEl>
                                          <p:spTgt spid="4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ppt_x"/>
                                          </p:val>
                                        </p:tav>
                                        <p:tav tm="100000">
                                          <p:val>
                                            <p:strVal val="#ppt_x"/>
                                          </p:val>
                                        </p:tav>
                                      </p:tavLst>
                                    </p:anim>
                                    <p:anim calcmode="lin" valueType="num">
                                      <p:cBhvr additive="base">
                                        <p:cTn id="43" dur="500" fill="hold"/>
                                        <p:tgtEl>
                                          <p:spTgt spid="4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ppt_x"/>
                                          </p:val>
                                        </p:tav>
                                        <p:tav tm="100000">
                                          <p:val>
                                            <p:strVal val="#ppt_x"/>
                                          </p:val>
                                        </p:tav>
                                      </p:tavLst>
                                    </p:anim>
                                    <p:anim calcmode="lin" valueType="num">
                                      <p:cBhvr additive="base">
                                        <p:cTn id="47" dur="500" fill="hold"/>
                                        <p:tgtEl>
                                          <p:spTgt spid="4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additive="base">
                                        <p:cTn id="50" dur="500" fill="hold"/>
                                        <p:tgtEl>
                                          <p:spTgt spid="46"/>
                                        </p:tgtEl>
                                        <p:attrNameLst>
                                          <p:attrName>ppt_x</p:attrName>
                                        </p:attrNameLst>
                                      </p:cBhvr>
                                      <p:tavLst>
                                        <p:tav tm="0">
                                          <p:val>
                                            <p:strVal val="#ppt_x"/>
                                          </p:val>
                                        </p:tav>
                                        <p:tav tm="100000">
                                          <p:val>
                                            <p:strVal val="#ppt_x"/>
                                          </p:val>
                                        </p:tav>
                                      </p:tavLst>
                                    </p:anim>
                                    <p:anim calcmode="lin" valueType="num">
                                      <p:cBhvr additive="base">
                                        <p:cTn id="51" dur="500" fill="hold"/>
                                        <p:tgtEl>
                                          <p:spTgt spid="4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ppt_x"/>
                                          </p:val>
                                        </p:tav>
                                        <p:tav tm="100000">
                                          <p:val>
                                            <p:strVal val="#ppt_x"/>
                                          </p:val>
                                        </p:tav>
                                      </p:tavLst>
                                    </p:anim>
                                    <p:anim calcmode="lin" valueType="num">
                                      <p:cBhvr additive="base">
                                        <p:cTn id="55" dur="500" fill="hold"/>
                                        <p:tgtEl>
                                          <p:spTgt spid="47"/>
                                        </p:tgtEl>
                                        <p:attrNameLst>
                                          <p:attrName>ppt_y</p:attrName>
                                        </p:attrNameLst>
                                      </p:cBhvr>
                                      <p:tavLst>
                                        <p:tav tm="0">
                                          <p:val>
                                            <p:strVal val="1+#ppt_h/2"/>
                                          </p:val>
                                        </p:tav>
                                        <p:tav tm="100000">
                                          <p:val>
                                            <p:strVal val="#ppt_y"/>
                                          </p:val>
                                        </p:tav>
                                      </p:tavLst>
                                    </p:anim>
                                  </p:childTnLst>
                                </p:cTn>
                              </p:par>
                              <p:par>
                                <p:cTn id="56" presetID="12" presetClass="entr" presetSubtype="8" fill="hold" grpId="0" nodeType="withEffect">
                                  <p:stCondLst>
                                    <p:cond delay="8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par>
                                <p:cTn id="60" presetID="22" presetClass="entr" presetSubtype="4" fill="hold" grpId="0" nodeType="withEffect">
                                  <p:stCondLst>
                                    <p:cond delay="13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53" presetClass="entr" presetSubtype="16" fill="hold" grpId="0" nodeType="withEffect">
                                  <p:stCondLst>
                                    <p:cond delay="130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180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childTnLst>
                                </p:cTn>
                              </p:par>
                              <p:par>
                                <p:cTn id="73" presetID="53" presetClass="entr" presetSubtype="16" fill="hold" grpId="0" nodeType="withEffect">
                                  <p:stCondLst>
                                    <p:cond delay="18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par>
                                <p:cTn id="78" presetID="12" presetClass="entr" presetSubtype="8" fill="hold" grpId="0" nodeType="withEffect">
                                  <p:stCondLst>
                                    <p:cond delay="230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p:tgtEl>
                                          <p:spTgt spid="19"/>
                                        </p:tgtEl>
                                        <p:attrNameLst>
                                          <p:attrName>ppt_x</p:attrName>
                                        </p:attrNameLst>
                                      </p:cBhvr>
                                      <p:tavLst>
                                        <p:tav tm="0">
                                          <p:val>
                                            <p:strVal val="#ppt_x-#ppt_w*1.125000"/>
                                          </p:val>
                                        </p:tav>
                                        <p:tav tm="100000">
                                          <p:val>
                                            <p:strVal val="#ppt_x"/>
                                          </p:val>
                                        </p:tav>
                                      </p:tavLst>
                                    </p:anim>
                                    <p:animEffect transition="in" filter="wipe(right)">
                                      <p:cBhvr>
                                        <p:cTn id="81" dur="500"/>
                                        <p:tgtEl>
                                          <p:spTgt spid="19"/>
                                        </p:tgtEl>
                                      </p:cBhvr>
                                    </p:animEffect>
                                  </p:childTnLst>
                                </p:cTn>
                              </p:par>
                              <p:par>
                                <p:cTn id="82" presetID="53" presetClass="entr" presetSubtype="16" fill="hold" grpId="0" nodeType="withEffect">
                                  <p:stCondLst>
                                    <p:cond delay="2800"/>
                                  </p:stCondLst>
                                  <p:childTnLst>
                                    <p:set>
                                      <p:cBhvr>
                                        <p:cTn id="83" dur="1" fill="hold">
                                          <p:stCondLst>
                                            <p:cond delay="0"/>
                                          </p:stCondLst>
                                        </p:cTn>
                                        <p:tgtEl>
                                          <p:spTgt spid="31"/>
                                        </p:tgtEl>
                                        <p:attrNameLst>
                                          <p:attrName>style.visibility</p:attrName>
                                        </p:attrNameLst>
                                      </p:cBhvr>
                                      <p:to>
                                        <p:strVal val="visible"/>
                                      </p:to>
                                    </p:set>
                                    <p:anim calcmode="lin" valueType="num">
                                      <p:cBhvr>
                                        <p:cTn id="84" dur="500" fill="hold"/>
                                        <p:tgtEl>
                                          <p:spTgt spid="31"/>
                                        </p:tgtEl>
                                        <p:attrNameLst>
                                          <p:attrName>ppt_w</p:attrName>
                                        </p:attrNameLst>
                                      </p:cBhvr>
                                      <p:tavLst>
                                        <p:tav tm="0">
                                          <p:val>
                                            <p:fltVal val="0"/>
                                          </p:val>
                                        </p:tav>
                                        <p:tav tm="100000">
                                          <p:val>
                                            <p:strVal val="#ppt_w"/>
                                          </p:val>
                                        </p:tav>
                                      </p:tavLst>
                                    </p:anim>
                                    <p:anim calcmode="lin" valueType="num">
                                      <p:cBhvr>
                                        <p:cTn id="85" dur="500" fill="hold"/>
                                        <p:tgtEl>
                                          <p:spTgt spid="31"/>
                                        </p:tgtEl>
                                        <p:attrNameLst>
                                          <p:attrName>ppt_h</p:attrName>
                                        </p:attrNameLst>
                                      </p:cBhvr>
                                      <p:tavLst>
                                        <p:tav tm="0">
                                          <p:val>
                                            <p:fltVal val="0"/>
                                          </p:val>
                                        </p:tav>
                                        <p:tav tm="100000">
                                          <p:val>
                                            <p:strVal val="#ppt_h"/>
                                          </p:val>
                                        </p:tav>
                                      </p:tavLst>
                                    </p:anim>
                                    <p:animEffect transition="in" filter="fade">
                                      <p:cBhvr>
                                        <p:cTn id="86" dur="500"/>
                                        <p:tgtEl>
                                          <p:spTgt spid="31"/>
                                        </p:tgtEl>
                                      </p:cBhvr>
                                    </p:animEffect>
                                  </p:childTnLst>
                                </p:cTn>
                              </p:par>
                              <p:par>
                                <p:cTn id="87" presetID="22" presetClass="entr" presetSubtype="1" fill="hold" grpId="0" nodeType="withEffect">
                                  <p:stCondLst>
                                    <p:cond delay="2800"/>
                                  </p:stCondLst>
                                  <p:childTnLst>
                                    <p:set>
                                      <p:cBhvr>
                                        <p:cTn id="88" dur="1" fill="hold">
                                          <p:stCondLst>
                                            <p:cond delay="0"/>
                                          </p:stCondLst>
                                        </p:cTn>
                                        <p:tgtEl>
                                          <p:spTgt spid="7"/>
                                        </p:tgtEl>
                                        <p:attrNameLst>
                                          <p:attrName>style.visibility</p:attrName>
                                        </p:attrNameLst>
                                      </p:cBhvr>
                                      <p:to>
                                        <p:strVal val="visible"/>
                                      </p:to>
                                    </p:set>
                                    <p:animEffect transition="in" filter="wipe(up)">
                                      <p:cBhvr>
                                        <p:cTn id="89" dur="500"/>
                                        <p:tgtEl>
                                          <p:spTgt spid="7"/>
                                        </p:tgtEl>
                                      </p:cBhvr>
                                    </p:animEffect>
                                  </p:childTnLst>
                                </p:cTn>
                              </p:par>
                              <p:par>
                                <p:cTn id="90" presetID="53" presetClass="entr" presetSubtype="16" fill="hold" grpId="0" nodeType="withEffect">
                                  <p:stCondLst>
                                    <p:cond delay="330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childTnLst>
                                </p:cTn>
                              </p:par>
                              <p:par>
                                <p:cTn id="95" presetID="53" presetClass="entr" presetSubtype="16" fill="hold" grpId="0" nodeType="withEffect">
                                  <p:stCondLst>
                                    <p:cond delay="3300"/>
                                  </p:stCondLst>
                                  <p:childTnLst>
                                    <p:set>
                                      <p:cBhvr>
                                        <p:cTn id="96" dur="1" fill="hold">
                                          <p:stCondLst>
                                            <p:cond delay="0"/>
                                          </p:stCondLst>
                                        </p:cTn>
                                        <p:tgtEl>
                                          <p:spTgt spid="16"/>
                                        </p:tgtEl>
                                        <p:attrNameLst>
                                          <p:attrName>style.visibility</p:attrName>
                                        </p:attrNameLst>
                                      </p:cBhvr>
                                      <p:to>
                                        <p:strVal val="visible"/>
                                      </p:to>
                                    </p:set>
                                    <p:anim calcmode="lin" valueType="num">
                                      <p:cBhvr>
                                        <p:cTn id="97" dur="500" fill="hold"/>
                                        <p:tgtEl>
                                          <p:spTgt spid="16"/>
                                        </p:tgtEl>
                                        <p:attrNameLst>
                                          <p:attrName>ppt_w</p:attrName>
                                        </p:attrNameLst>
                                      </p:cBhvr>
                                      <p:tavLst>
                                        <p:tav tm="0">
                                          <p:val>
                                            <p:fltVal val="0"/>
                                          </p:val>
                                        </p:tav>
                                        <p:tav tm="100000">
                                          <p:val>
                                            <p:strVal val="#ppt_w"/>
                                          </p:val>
                                        </p:tav>
                                      </p:tavLst>
                                    </p:anim>
                                    <p:anim calcmode="lin" valueType="num">
                                      <p:cBhvr>
                                        <p:cTn id="98" dur="500" fill="hold"/>
                                        <p:tgtEl>
                                          <p:spTgt spid="16"/>
                                        </p:tgtEl>
                                        <p:attrNameLst>
                                          <p:attrName>ppt_h</p:attrName>
                                        </p:attrNameLst>
                                      </p:cBhvr>
                                      <p:tavLst>
                                        <p:tav tm="0">
                                          <p:val>
                                            <p:fltVal val="0"/>
                                          </p:val>
                                        </p:tav>
                                        <p:tav tm="100000">
                                          <p:val>
                                            <p:strVal val="#ppt_h"/>
                                          </p:val>
                                        </p:tav>
                                      </p:tavLst>
                                    </p:anim>
                                    <p:animEffect transition="in" filter="fade">
                                      <p:cBhvr>
                                        <p:cTn id="99" dur="500"/>
                                        <p:tgtEl>
                                          <p:spTgt spid="16"/>
                                        </p:tgtEl>
                                      </p:cBhvr>
                                    </p:animEffect>
                                  </p:childTnLst>
                                </p:cTn>
                              </p:par>
                              <p:par>
                                <p:cTn id="100" presetID="12" presetClass="entr" presetSubtype="8" fill="hold" grpId="0" nodeType="withEffect">
                                  <p:stCondLst>
                                    <p:cond delay="3800"/>
                                  </p:stCondLst>
                                  <p:childTnLst>
                                    <p:set>
                                      <p:cBhvr>
                                        <p:cTn id="101" dur="1" fill="hold">
                                          <p:stCondLst>
                                            <p:cond delay="0"/>
                                          </p:stCondLst>
                                        </p:cTn>
                                        <p:tgtEl>
                                          <p:spTgt spid="20"/>
                                        </p:tgtEl>
                                        <p:attrNameLst>
                                          <p:attrName>style.visibility</p:attrName>
                                        </p:attrNameLst>
                                      </p:cBhvr>
                                      <p:to>
                                        <p:strVal val="visible"/>
                                      </p:to>
                                    </p:set>
                                    <p:anim calcmode="lin" valueType="num">
                                      <p:cBhvr additive="base">
                                        <p:cTn id="102" dur="500"/>
                                        <p:tgtEl>
                                          <p:spTgt spid="20"/>
                                        </p:tgtEl>
                                        <p:attrNameLst>
                                          <p:attrName>ppt_x</p:attrName>
                                        </p:attrNameLst>
                                      </p:cBhvr>
                                      <p:tavLst>
                                        <p:tav tm="0">
                                          <p:val>
                                            <p:strVal val="#ppt_x-#ppt_w*1.125000"/>
                                          </p:val>
                                        </p:tav>
                                        <p:tav tm="100000">
                                          <p:val>
                                            <p:strVal val="#ppt_x"/>
                                          </p:val>
                                        </p:tav>
                                      </p:tavLst>
                                    </p:anim>
                                    <p:animEffect transition="in" filter="wipe(right)">
                                      <p:cBhvr>
                                        <p:cTn id="103" dur="500"/>
                                        <p:tgtEl>
                                          <p:spTgt spid="20"/>
                                        </p:tgtEl>
                                      </p:cBhvr>
                                    </p:animEffect>
                                  </p:childTnLst>
                                </p:cTn>
                              </p:par>
                              <p:par>
                                <p:cTn id="104" presetID="53" presetClass="entr" presetSubtype="16" fill="hold" grpId="0" nodeType="withEffect">
                                  <p:stCondLst>
                                    <p:cond delay="43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22" presetClass="entr" presetSubtype="4" fill="hold" grpId="0" nodeType="withEffect">
                                  <p:stCondLst>
                                    <p:cond delay="4300"/>
                                  </p:stCondLst>
                                  <p:childTnLst>
                                    <p:set>
                                      <p:cBhvr>
                                        <p:cTn id="110" dur="1" fill="hold">
                                          <p:stCondLst>
                                            <p:cond delay="0"/>
                                          </p:stCondLst>
                                        </p:cTn>
                                        <p:tgtEl>
                                          <p:spTgt spid="9"/>
                                        </p:tgtEl>
                                        <p:attrNameLst>
                                          <p:attrName>style.visibility</p:attrName>
                                        </p:attrNameLst>
                                      </p:cBhvr>
                                      <p:to>
                                        <p:strVal val="visible"/>
                                      </p:to>
                                    </p:set>
                                    <p:animEffect transition="in" filter="wipe(down)">
                                      <p:cBhvr>
                                        <p:cTn id="111" dur="500"/>
                                        <p:tgtEl>
                                          <p:spTgt spid="9"/>
                                        </p:tgtEl>
                                      </p:cBhvr>
                                    </p:animEffect>
                                  </p:childTnLst>
                                </p:cTn>
                              </p:par>
                              <p:par>
                                <p:cTn id="112" presetID="53" presetClass="entr" presetSubtype="16" fill="hold" grpId="0" nodeType="withEffect">
                                  <p:stCondLst>
                                    <p:cond delay="4800"/>
                                  </p:stCondLst>
                                  <p:childTnLst>
                                    <p:set>
                                      <p:cBhvr>
                                        <p:cTn id="113" dur="1" fill="hold">
                                          <p:stCondLst>
                                            <p:cond delay="0"/>
                                          </p:stCondLst>
                                        </p:cTn>
                                        <p:tgtEl>
                                          <p:spTgt spid="12"/>
                                        </p:tgtEl>
                                        <p:attrNameLst>
                                          <p:attrName>style.visibility</p:attrName>
                                        </p:attrNameLst>
                                      </p:cBhvr>
                                      <p:to>
                                        <p:strVal val="visible"/>
                                      </p:to>
                                    </p:set>
                                    <p:anim calcmode="lin" valueType="num">
                                      <p:cBhvr>
                                        <p:cTn id="114" dur="500" fill="hold"/>
                                        <p:tgtEl>
                                          <p:spTgt spid="12"/>
                                        </p:tgtEl>
                                        <p:attrNameLst>
                                          <p:attrName>ppt_w</p:attrName>
                                        </p:attrNameLst>
                                      </p:cBhvr>
                                      <p:tavLst>
                                        <p:tav tm="0">
                                          <p:val>
                                            <p:fltVal val="0"/>
                                          </p:val>
                                        </p:tav>
                                        <p:tav tm="100000">
                                          <p:val>
                                            <p:strVal val="#ppt_w"/>
                                          </p:val>
                                        </p:tav>
                                      </p:tavLst>
                                    </p:anim>
                                    <p:anim calcmode="lin" valueType="num">
                                      <p:cBhvr>
                                        <p:cTn id="115" dur="500" fill="hold"/>
                                        <p:tgtEl>
                                          <p:spTgt spid="12"/>
                                        </p:tgtEl>
                                        <p:attrNameLst>
                                          <p:attrName>ppt_h</p:attrName>
                                        </p:attrNameLst>
                                      </p:cBhvr>
                                      <p:tavLst>
                                        <p:tav tm="0">
                                          <p:val>
                                            <p:fltVal val="0"/>
                                          </p:val>
                                        </p:tav>
                                        <p:tav tm="100000">
                                          <p:val>
                                            <p:strVal val="#ppt_h"/>
                                          </p:val>
                                        </p:tav>
                                      </p:tavLst>
                                    </p:anim>
                                    <p:animEffect transition="in" filter="fade">
                                      <p:cBhvr>
                                        <p:cTn id="116" dur="500"/>
                                        <p:tgtEl>
                                          <p:spTgt spid="12"/>
                                        </p:tgtEl>
                                      </p:cBhvr>
                                    </p:animEffect>
                                  </p:childTnLst>
                                </p:cTn>
                              </p:par>
                              <p:par>
                                <p:cTn id="117" presetID="53" presetClass="entr" presetSubtype="16" fill="hold" grpId="0" nodeType="withEffect">
                                  <p:stCondLst>
                                    <p:cond delay="4800"/>
                                  </p:stCondLst>
                                  <p:childTnLst>
                                    <p:set>
                                      <p:cBhvr>
                                        <p:cTn id="118" dur="1" fill="hold">
                                          <p:stCondLst>
                                            <p:cond delay="0"/>
                                          </p:stCondLst>
                                        </p:cTn>
                                        <p:tgtEl>
                                          <p:spTgt spid="25"/>
                                        </p:tgtEl>
                                        <p:attrNameLst>
                                          <p:attrName>style.visibility</p:attrName>
                                        </p:attrNameLst>
                                      </p:cBhvr>
                                      <p:to>
                                        <p:strVal val="visible"/>
                                      </p:to>
                                    </p:set>
                                    <p:anim calcmode="lin" valueType="num">
                                      <p:cBhvr>
                                        <p:cTn id="119" dur="500" fill="hold"/>
                                        <p:tgtEl>
                                          <p:spTgt spid="25"/>
                                        </p:tgtEl>
                                        <p:attrNameLst>
                                          <p:attrName>ppt_w</p:attrName>
                                        </p:attrNameLst>
                                      </p:cBhvr>
                                      <p:tavLst>
                                        <p:tav tm="0">
                                          <p:val>
                                            <p:fltVal val="0"/>
                                          </p:val>
                                        </p:tav>
                                        <p:tav tm="100000">
                                          <p:val>
                                            <p:strVal val="#ppt_w"/>
                                          </p:val>
                                        </p:tav>
                                      </p:tavLst>
                                    </p:anim>
                                    <p:anim calcmode="lin" valueType="num">
                                      <p:cBhvr>
                                        <p:cTn id="120" dur="500" fill="hold"/>
                                        <p:tgtEl>
                                          <p:spTgt spid="25"/>
                                        </p:tgtEl>
                                        <p:attrNameLst>
                                          <p:attrName>ppt_h</p:attrName>
                                        </p:attrNameLst>
                                      </p:cBhvr>
                                      <p:tavLst>
                                        <p:tav tm="0">
                                          <p:val>
                                            <p:fltVal val="0"/>
                                          </p:val>
                                        </p:tav>
                                        <p:tav tm="100000">
                                          <p:val>
                                            <p:strVal val="#ppt_h"/>
                                          </p:val>
                                        </p:tav>
                                      </p:tavLst>
                                    </p:anim>
                                    <p:animEffect transition="in" filter="fade">
                                      <p:cBhvr>
                                        <p:cTn id="121" dur="500"/>
                                        <p:tgtEl>
                                          <p:spTgt spid="25"/>
                                        </p:tgtEl>
                                      </p:cBhvr>
                                    </p:animEffect>
                                  </p:childTnLst>
                                </p:cTn>
                              </p:par>
                              <p:par>
                                <p:cTn id="122" presetID="12" presetClass="entr" presetSubtype="8" fill="hold" grpId="0" nodeType="withEffect">
                                  <p:stCondLst>
                                    <p:cond delay="5300"/>
                                  </p:stCondLst>
                                  <p:childTnLst>
                                    <p:set>
                                      <p:cBhvr>
                                        <p:cTn id="123" dur="1" fill="hold">
                                          <p:stCondLst>
                                            <p:cond delay="0"/>
                                          </p:stCondLst>
                                        </p:cTn>
                                        <p:tgtEl>
                                          <p:spTgt spid="21"/>
                                        </p:tgtEl>
                                        <p:attrNameLst>
                                          <p:attrName>style.visibility</p:attrName>
                                        </p:attrNameLst>
                                      </p:cBhvr>
                                      <p:to>
                                        <p:strVal val="visible"/>
                                      </p:to>
                                    </p:set>
                                    <p:anim calcmode="lin" valueType="num">
                                      <p:cBhvr additive="base">
                                        <p:cTn id="124" dur="500"/>
                                        <p:tgtEl>
                                          <p:spTgt spid="21"/>
                                        </p:tgtEl>
                                        <p:attrNameLst>
                                          <p:attrName>ppt_x</p:attrName>
                                        </p:attrNameLst>
                                      </p:cBhvr>
                                      <p:tavLst>
                                        <p:tav tm="0">
                                          <p:val>
                                            <p:strVal val="#ppt_x-#ppt_w*1.125000"/>
                                          </p:val>
                                        </p:tav>
                                        <p:tav tm="100000">
                                          <p:val>
                                            <p:strVal val="#ppt_x"/>
                                          </p:val>
                                        </p:tav>
                                      </p:tavLst>
                                    </p:anim>
                                    <p:animEffect transition="in" filter="wipe(right)">
                                      <p:cBhvr>
                                        <p:cTn id="125" dur="500"/>
                                        <p:tgtEl>
                                          <p:spTgt spid="21"/>
                                        </p:tgtEl>
                                      </p:cBhvr>
                                    </p:animEffect>
                                  </p:childTnLst>
                                </p:cTn>
                              </p:par>
                              <p:par>
                                <p:cTn id="126" presetID="53" presetClass="entr" presetSubtype="16" fill="hold" grpId="0" nodeType="withEffect">
                                  <p:stCondLst>
                                    <p:cond delay="5800"/>
                                  </p:stCondLst>
                                  <p:childTnLst>
                                    <p:set>
                                      <p:cBhvr>
                                        <p:cTn id="127" dur="1" fill="hold">
                                          <p:stCondLst>
                                            <p:cond delay="0"/>
                                          </p:stCondLst>
                                        </p:cTn>
                                        <p:tgtEl>
                                          <p:spTgt spid="33"/>
                                        </p:tgtEl>
                                        <p:attrNameLst>
                                          <p:attrName>style.visibility</p:attrName>
                                        </p:attrNameLst>
                                      </p:cBhvr>
                                      <p:to>
                                        <p:strVal val="visible"/>
                                      </p:to>
                                    </p:set>
                                    <p:anim calcmode="lin" valueType="num">
                                      <p:cBhvr>
                                        <p:cTn id="128" dur="500" fill="hold"/>
                                        <p:tgtEl>
                                          <p:spTgt spid="33"/>
                                        </p:tgtEl>
                                        <p:attrNameLst>
                                          <p:attrName>ppt_w</p:attrName>
                                        </p:attrNameLst>
                                      </p:cBhvr>
                                      <p:tavLst>
                                        <p:tav tm="0">
                                          <p:val>
                                            <p:fltVal val="0"/>
                                          </p:val>
                                        </p:tav>
                                        <p:tav tm="100000">
                                          <p:val>
                                            <p:strVal val="#ppt_w"/>
                                          </p:val>
                                        </p:tav>
                                      </p:tavLst>
                                    </p:anim>
                                    <p:anim calcmode="lin" valueType="num">
                                      <p:cBhvr>
                                        <p:cTn id="129" dur="500" fill="hold"/>
                                        <p:tgtEl>
                                          <p:spTgt spid="33"/>
                                        </p:tgtEl>
                                        <p:attrNameLst>
                                          <p:attrName>ppt_h</p:attrName>
                                        </p:attrNameLst>
                                      </p:cBhvr>
                                      <p:tavLst>
                                        <p:tav tm="0">
                                          <p:val>
                                            <p:fltVal val="0"/>
                                          </p:val>
                                        </p:tav>
                                        <p:tav tm="100000">
                                          <p:val>
                                            <p:strVal val="#ppt_h"/>
                                          </p:val>
                                        </p:tav>
                                      </p:tavLst>
                                    </p:anim>
                                    <p:animEffect transition="in" filter="fade">
                                      <p:cBhvr>
                                        <p:cTn id="130" dur="500"/>
                                        <p:tgtEl>
                                          <p:spTgt spid="33"/>
                                        </p:tgtEl>
                                      </p:cBhvr>
                                    </p:animEffect>
                                  </p:childTnLst>
                                </p:cTn>
                              </p:par>
                              <p:par>
                                <p:cTn id="131" presetID="22" presetClass="entr" presetSubtype="1" fill="hold" grpId="0" nodeType="withEffect">
                                  <p:stCondLst>
                                    <p:cond delay="5800"/>
                                  </p:stCondLst>
                                  <p:childTnLst>
                                    <p:set>
                                      <p:cBhvr>
                                        <p:cTn id="132" dur="1" fill="hold">
                                          <p:stCondLst>
                                            <p:cond delay="0"/>
                                          </p:stCondLst>
                                        </p:cTn>
                                        <p:tgtEl>
                                          <p:spTgt spid="8"/>
                                        </p:tgtEl>
                                        <p:attrNameLst>
                                          <p:attrName>style.visibility</p:attrName>
                                        </p:attrNameLst>
                                      </p:cBhvr>
                                      <p:to>
                                        <p:strVal val="visible"/>
                                      </p:to>
                                    </p:set>
                                    <p:animEffect transition="in" filter="wipe(up)">
                                      <p:cBhvr>
                                        <p:cTn id="133" dur="500"/>
                                        <p:tgtEl>
                                          <p:spTgt spid="8"/>
                                        </p:tgtEl>
                                      </p:cBhvr>
                                    </p:animEffect>
                                  </p:childTnLst>
                                </p:cTn>
                              </p:par>
                              <p:par>
                                <p:cTn id="134" presetID="53" presetClass="entr" presetSubtype="16" fill="hold" grpId="0" nodeType="withEffect">
                                  <p:stCondLst>
                                    <p:cond delay="6300"/>
                                  </p:stCondLst>
                                  <p:childTnLst>
                                    <p:set>
                                      <p:cBhvr>
                                        <p:cTn id="135" dur="1" fill="hold">
                                          <p:stCondLst>
                                            <p:cond delay="0"/>
                                          </p:stCondLst>
                                        </p:cTn>
                                        <p:tgtEl>
                                          <p:spTgt spid="13"/>
                                        </p:tgtEl>
                                        <p:attrNameLst>
                                          <p:attrName>style.visibility</p:attrName>
                                        </p:attrNameLst>
                                      </p:cBhvr>
                                      <p:to>
                                        <p:strVal val="visible"/>
                                      </p:to>
                                    </p:set>
                                    <p:anim calcmode="lin" valueType="num">
                                      <p:cBhvr>
                                        <p:cTn id="136" dur="500" fill="hold"/>
                                        <p:tgtEl>
                                          <p:spTgt spid="13"/>
                                        </p:tgtEl>
                                        <p:attrNameLst>
                                          <p:attrName>ppt_w</p:attrName>
                                        </p:attrNameLst>
                                      </p:cBhvr>
                                      <p:tavLst>
                                        <p:tav tm="0">
                                          <p:val>
                                            <p:fltVal val="0"/>
                                          </p:val>
                                        </p:tav>
                                        <p:tav tm="100000">
                                          <p:val>
                                            <p:strVal val="#ppt_w"/>
                                          </p:val>
                                        </p:tav>
                                      </p:tavLst>
                                    </p:anim>
                                    <p:anim calcmode="lin" valueType="num">
                                      <p:cBhvr>
                                        <p:cTn id="137" dur="500" fill="hold"/>
                                        <p:tgtEl>
                                          <p:spTgt spid="13"/>
                                        </p:tgtEl>
                                        <p:attrNameLst>
                                          <p:attrName>ppt_h</p:attrName>
                                        </p:attrNameLst>
                                      </p:cBhvr>
                                      <p:tavLst>
                                        <p:tav tm="0">
                                          <p:val>
                                            <p:fltVal val="0"/>
                                          </p:val>
                                        </p:tav>
                                        <p:tav tm="100000">
                                          <p:val>
                                            <p:strVal val="#ppt_h"/>
                                          </p:val>
                                        </p:tav>
                                      </p:tavLst>
                                    </p:anim>
                                    <p:animEffect transition="in" filter="fade">
                                      <p:cBhvr>
                                        <p:cTn id="138" dur="500"/>
                                        <p:tgtEl>
                                          <p:spTgt spid="13"/>
                                        </p:tgtEl>
                                      </p:cBhvr>
                                    </p:animEffect>
                                  </p:childTnLst>
                                </p:cTn>
                              </p:par>
                              <p:par>
                                <p:cTn id="139" presetID="53" presetClass="entr" presetSubtype="16" fill="hold" grpId="0" nodeType="withEffect">
                                  <p:stCondLst>
                                    <p:cond delay="6300"/>
                                  </p:stCondLst>
                                  <p:childTnLst>
                                    <p:set>
                                      <p:cBhvr>
                                        <p:cTn id="140" dur="1" fill="hold">
                                          <p:stCondLst>
                                            <p:cond delay="0"/>
                                          </p:stCondLst>
                                        </p:cTn>
                                        <p:tgtEl>
                                          <p:spTgt spid="26"/>
                                        </p:tgtEl>
                                        <p:attrNameLst>
                                          <p:attrName>style.visibility</p:attrName>
                                        </p:attrNameLst>
                                      </p:cBhvr>
                                      <p:to>
                                        <p:strVal val="visible"/>
                                      </p:to>
                                    </p:set>
                                    <p:anim calcmode="lin" valueType="num">
                                      <p:cBhvr>
                                        <p:cTn id="141" dur="500" fill="hold"/>
                                        <p:tgtEl>
                                          <p:spTgt spid="26"/>
                                        </p:tgtEl>
                                        <p:attrNameLst>
                                          <p:attrName>ppt_w</p:attrName>
                                        </p:attrNameLst>
                                      </p:cBhvr>
                                      <p:tavLst>
                                        <p:tav tm="0">
                                          <p:val>
                                            <p:fltVal val="0"/>
                                          </p:val>
                                        </p:tav>
                                        <p:tav tm="100000">
                                          <p:val>
                                            <p:strVal val="#ppt_w"/>
                                          </p:val>
                                        </p:tav>
                                      </p:tavLst>
                                    </p:anim>
                                    <p:anim calcmode="lin" valueType="num">
                                      <p:cBhvr>
                                        <p:cTn id="142" dur="500" fill="hold"/>
                                        <p:tgtEl>
                                          <p:spTgt spid="26"/>
                                        </p:tgtEl>
                                        <p:attrNameLst>
                                          <p:attrName>ppt_h</p:attrName>
                                        </p:attrNameLst>
                                      </p:cBhvr>
                                      <p:tavLst>
                                        <p:tav tm="0">
                                          <p:val>
                                            <p:fltVal val="0"/>
                                          </p:val>
                                        </p:tav>
                                        <p:tav tm="100000">
                                          <p:val>
                                            <p:strVal val="#ppt_h"/>
                                          </p:val>
                                        </p:tav>
                                      </p:tavLst>
                                    </p:anim>
                                    <p:animEffect transition="in" filter="fade">
                                      <p:cBhvr>
                                        <p:cTn id="143" dur="500"/>
                                        <p:tgtEl>
                                          <p:spTgt spid="26"/>
                                        </p:tgtEl>
                                      </p:cBhvr>
                                    </p:animEffect>
                                  </p:childTnLst>
                                </p:cTn>
                              </p:par>
                              <p:par>
                                <p:cTn id="144" presetID="12" presetClass="entr" presetSubtype="8" fill="hold" grpId="0" nodeType="withEffect">
                                  <p:stCondLst>
                                    <p:cond delay="6800"/>
                                  </p:stCondLst>
                                  <p:childTnLst>
                                    <p:set>
                                      <p:cBhvr>
                                        <p:cTn id="145" dur="1" fill="hold">
                                          <p:stCondLst>
                                            <p:cond delay="0"/>
                                          </p:stCondLst>
                                        </p:cTn>
                                        <p:tgtEl>
                                          <p:spTgt spid="22"/>
                                        </p:tgtEl>
                                        <p:attrNameLst>
                                          <p:attrName>style.visibility</p:attrName>
                                        </p:attrNameLst>
                                      </p:cBhvr>
                                      <p:to>
                                        <p:strVal val="visible"/>
                                      </p:to>
                                    </p:set>
                                    <p:anim calcmode="lin" valueType="num">
                                      <p:cBhvr additive="base">
                                        <p:cTn id="146" dur="500"/>
                                        <p:tgtEl>
                                          <p:spTgt spid="22"/>
                                        </p:tgtEl>
                                        <p:attrNameLst>
                                          <p:attrName>ppt_x</p:attrName>
                                        </p:attrNameLst>
                                      </p:cBhvr>
                                      <p:tavLst>
                                        <p:tav tm="0">
                                          <p:val>
                                            <p:strVal val="#ppt_x-#ppt_w*1.125000"/>
                                          </p:val>
                                        </p:tav>
                                        <p:tav tm="100000">
                                          <p:val>
                                            <p:strVal val="#ppt_x"/>
                                          </p:val>
                                        </p:tav>
                                      </p:tavLst>
                                    </p:anim>
                                    <p:animEffect transition="in" filter="wipe(right)">
                                      <p:cBhvr>
                                        <p:cTn id="147" dur="500"/>
                                        <p:tgtEl>
                                          <p:spTgt spid="22"/>
                                        </p:tgtEl>
                                      </p:cBhvr>
                                    </p:animEffect>
                                  </p:childTnLst>
                                </p:cTn>
                              </p:par>
                              <p:par>
                                <p:cTn id="148" presetID="53" presetClass="entr" presetSubtype="16" fill="hold" grpId="0" nodeType="withEffect">
                                  <p:stCondLst>
                                    <p:cond delay="7300"/>
                                  </p:stCondLst>
                                  <p:childTnLst>
                                    <p:set>
                                      <p:cBhvr>
                                        <p:cTn id="149" dur="1" fill="hold">
                                          <p:stCondLst>
                                            <p:cond delay="0"/>
                                          </p:stCondLst>
                                        </p:cTn>
                                        <p:tgtEl>
                                          <p:spTgt spid="34"/>
                                        </p:tgtEl>
                                        <p:attrNameLst>
                                          <p:attrName>style.visibility</p:attrName>
                                        </p:attrNameLst>
                                      </p:cBhvr>
                                      <p:to>
                                        <p:strVal val="visible"/>
                                      </p:to>
                                    </p:set>
                                    <p:anim calcmode="lin" valueType="num">
                                      <p:cBhvr>
                                        <p:cTn id="150" dur="500" fill="hold"/>
                                        <p:tgtEl>
                                          <p:spTgt spid="34"/>
                                        </p:tgtEl>
                                        <p:attrNameLst>
                                          <p:attrName>ppt_w</p:attrName>
                                        </p:attrNameLst>
                                      </p:cBhvr>
                                      <p:tavLst>
                                        <p:tav tm="0">
                                          <p:val>
                                            <p:fltVal val="0"/>
                                          </p:val>
                                        </p:tav>
                                        <p:tav tm="100000">
                                          <p:val>
                                            <p:strVal val="#ppt_w"/>
                                          </p:val>
                                        </p:tav>
                                      </p:tavLst>
                                    </p:anim>
                                    <p:anim calcmode="lin" valueType="num">
                                      <p:cBhvr>
                                        <p:cTn id="151" dur="500" fill="hold"/>
                                        <p:tgtEl>
                                          <p:spTgt spid="34"/>
                                        </p:tgtEl>
                                        <p:attrNameLst>
                                          <p:attrName>ppt_h</p:attrName>
                                        </p:attrNameLst>
                                      </p:cBhvr>
                                      <p:tavLst>
                                        <p:tav tm="0">
                                          <p:val>
                                            <p:fltVal val="0"/>
                                          </p:val>
                                        </p:tav>
                                        <p:tav tm="100000">
                                          <p:val>
                                            <p:strVal val="#ppt_h"/>
                                          </p:val>
                                        </p:tav>
                                      </p:tavLst>
                                    </p:anim>
                                    <p:animEffect transition="in" filter="fade">
                                      <p:cBhvr>
                                        <p:cTn id="152" dur="500"/>
                                        <p:tgtEl>
                                          <p:spTgt spid="34"/>
                                        </p:tgtEl>
                                      </p:cBhvr>
                                    </p:animEffect>
                                  </p:childTnLst>
                                </p:cTn>
                              </p:par>
                              <p:par>
                                <p:cTn id="153" presetID="22" presetClass="entr" presetSubtype="4" fill="hold" grpId="0" nodeType="withEffect">
                                  <p:stCondLst>
                                    <p:cond delay="7300"/>
                                  </p:stCondLst>
                                  <p:childTnLst>
                                    <p:set>
                                      <p:cBhvr>
                                        <p:cTn id="154" dur="1" fill="hold">
                                          <p:stCondLst>
                                            <p:cond delay="0"/>
                                          </p:stCondLst>
                                        </p:cTn>
                                        <p:tgtEl>
                                          <p:spTgt spid="10"/>
                                        </p:tgtEl>
                                        <p:attrNameLst>
                                          <p:attrName>style.visibility</p:attrName>
                                        </p:attrNameLst>
                                      </p:cBhvr>
                                      <p:to>
                                        <p:strVal val="visible"/>
                                      </p:to>
                                    </p:set>
                                    <p:animEffect transition="in" filter="wipe(down)">
                                      <p:cBhvr>
                                        <p:cTn id="155" dur="500"/>
                                        <p:tgtEl>
                                          <p:spTgt spid="10"/>
                                        </p:tgtEl>
                                      </p:cBhvr>
                                    </p:animEffect>
                                  </p:childTnLst>
                                </p:cTn>
                              </p:par>
                              <p:par>
                                <p:cTn id="156" presetID="53" presetClass="entr" presetSubtype="16" fill="hold" grpId="0" nodeType="withEffect">
                                  <p:stCondLst>
                                    <p:cond delay="7800"/>
                                  </p:stCondLst>
                                  <p:childTnLst>
                                    <p:set>
                                      <p:cBhvr>
                                        <p:cTn id="157" dur="1" fill="hold">
                                          <p:stCondLst>
                                            <p:cond delay="0"/>
                                          </p:stCondLst>
                                        </p:cTn>
                                        <p:tgtEl>
                                          <p:spTgt spid="17"/>
                                        </p:tgtEl>
                                        <p:attrNameLst>
                                          <p:attrName>style.visibility</p:attrName>
                                        </p:attrNameLst>
                                      </p:cBhvr>
                                      <p:to>
                                        <p:strVal val="visible"/>
                                      </p:to>
                                    </p:set>
                                    <p:anim calcmode="lin" valueType="num">
                                      <p:cBhvr>
                                        <p:cTn id="158" dur="500" fill="hold"/>
                                        <p:tgtEl>
                                          <p:spTgt spid="17"/>
                                        </p:tgtEl>
                                        <p:attrNameLst>
                                          <p:attrName>ppt_w</p:attrName>
                                        </p:attrNameLst>
                                      </p:cBhvr>
                                      <p:tavLst>
                                        <p:tav tm="0">
                                          <p:val>
                                            <p:fltVal val="0"/>
                                          </p:val>
                                        </p:tav>
                                        <p:tav tm="100000">
                                          <p:val>
                                            <p:strVal val="#ppt_w"/>
                                          </p:val>
                                        </p:tav>
                                      </p:tavLst>
                                    </p:anim>
                                    <p:anim calcmode="lin" valueType="num">
                                      <p:cBhvr>
                                        <p:cTn id="159" dur="500" fill="hold"/>
                                        <p:tgtEl>
                                          <p:spTgt spid="17"/>
                                        </p:tgtEl>
                                        <p:attrNameLst>
                                          <p:attrName>ppt_h</p:attrName>
                                        </p:attrNameLst>
                                      </p:cBhvr>
                                      <p:tavLst>
                                        <p:tav tm="0">
                                          <p:val>
                                            <p:fltVal val="0"/>
                                          </p:val>
                                        </p:tav>
                                        <p:tav tm="100000">
                                          <p:val>
                                            <p:strVal val="#ppt_h"/>
                                          </p:val>
                                        </p:tav>
                                      </p:tavLst>
                                    </p:anim>
                                    <p:animEffect transition="in" filter="fade">
                                      <p:cBhvr>
                                        <p:cTn id="160" dur="500"/>
                                        <p:tgtEl>
                                          <p:spTgt spid="17"/>
                                        </p:tgtEl>
                                      </p:cBhvr>
                                    </p:animEffect>
                                  </p:childTnLst>
                                </p:cTn>
                              </p:par>
                              <p:par>
                                <p:cTn id="161" presetID="53" presetClass="entr" presetSubtype="16" fill="hold" grpId="0" nodeType="withEffect">
                                  <p:stCondLst>
                                    <p:cond delay="7800"/>
                                  </p:stCondLst>
                                  <p:childTnLst>
                                    <p:set>
                                      <p:cBhvr>
                                        <p:cTn id="162" dur="1" fill="hold">
                                          <p:stCondLst>
                                            <p:cond delay="0"/>
                                          </p:stCondLst>
                                        </p:cTn>
                                        <p:tgtEl>
                                          <p:spTgt spid="29"/>
                                        </p:tgtEl>
                                        <p:attrNameLst>
                                          <p:attrName>style.visibility</p:attrName>
                                        </p:attrNameLst>
                                      </p:cBhvr>
                                      <p:to>
                                        <p:strVal val="visible"/>
                                      </p:to>
                                    </p:set>
                                    <p:anim calcmode="lin" valueType="num">
                                      <p:cBhvr>
                                        <p:cTn id="163" dur="500" fill="hold"/>
                                        <p:tgtEl>
                                          <p:spTgt spid="29"/>
                                        </p:tgtEl>
                                        <p:attrNameLst>
                                          <p:attrName>ppt_w</p:attrName>
                                        </p:attrNameLst>
                                      </p:cBhvr>
                                      <p:tavLst>
                                        <p:tav tm="0">
                                          <p:val>
                                            <p:fltVal val="0"/>
                                          </p:val>
                                        </p:tav>
                                        <p:tav tm="100000">
                                          <p:val>
                                            <p:strVal val="#ppt_w"/>
                                          </p:val>
                                        </p:tav>
                                      </p:tavLst>
                                    </p:anim>
                                    <p:anim calcmode="lin" valueType="num">
                                      <p:cBhvr>
                                        <p:cTn id="164" dur="500" fill="hold"/>
                                        <p:tgtEl>
                                          <p:spTgt spid="29"/>
                                        </p:tgtEl>
                                        <p:attrNameLst>
                                          <p:attrName>ppt_h</p:attrName>
                                        </p:attrNameLst>
                                      </p:cBhvr>
                                      <p:tavLst>
                                        <p:tav tm="0">
                                          <p:val>
                                            <p:fltVal val="0"/>
                                          </p:val>
                                        </p:tav>
                                        <p:tav tm="100000">
                                          <p:val>
                                            <p:strVal val="#ppt_h"/>
                                          </p:val>
                                        </p:tav>
                                      </p:tavLst>
                                    </p:anim>
                                    <p:animEffect transition="in" filter="fade">
                                      <p:cBhvr>
                                        <p:cTn id="165" dur="500"/>
                                        <p:tgtEl>
                                          <p:spTgt spid="29"/>
                                        </p:tgtEl>
                                      </p:cBhvr>
                                    </p:animEffect>
                                  </p:childTnLst>
                                </p:cTn>
                              </p:par>
                              <p:par>
                                <p:cTn id="166" presetID="12" presetClass="entr" presetSubtype="8" fill="hold" grpId="0" nodeType="withEffect">
                                  <p:stCondLst>
                                    <p:cond delay="8300"/>
                                  </p:stCondLst>
                                  <p:childTnLst>
                                    <p:set>
                                      <p:cBhvr>
                                        <p:cTn id="167" dur="1" fill="hold">
                                          <p:stCondLst>
                                            <p:cond delay="0"/>
                                          </p:stCondLst>
                                        </p:cTn>
                                        <p:tgtEl>
                                          <p:spTgt spid="23"/>
                                        </p:tgtEl>
                                        <p:attrNameLst>
                                          <p:attrName>style.visibility</p:attrName>
                                        </p:attrNameLst>
                                      </p:cBhvr>
                                      <p:to>
                                        <p:strVal val="visible"/>
                                      </p:to>
                                    </p:set>
                                    <p:anim calcmode="lin" valueType="num">
                                      <p:cBhvr additive="base">
                                        <p:cTn id="168" dur="500"/>
                                        <p:tgtEl>
                                          <p:spTgt spid="23"/>
                                        </p:tgtEl>
                                        <p:attrNameLst>
                                          <p:attrName>ppt_x</p:attrName>
                                        </p:attrNameLst>
                                      </p:cBhvr>
                                      <p:tavLst>
                                        <p:tav tm="0">
                                          <p:val>
                                            <p:strVal val="#ppt_x-#ppt_w*1.125000"/>
                                          </p:val>
                                        </p:tav>
                                        <p:tav tm="100000">
                                          <p:val>
                                            <p:strVal val="#ppt_x"/>
                                          </p:val>
                                        </p:tav>
                                      </p:tavLst>
                                    </p:anim>
                                    <p:animEffect transition="in" filter="wipe(right)">
                                      <p:cBhvr>
                                        <p:cTn id="169" dur="500"/>
                                        <p:tgtEl>
                                          <p:spTgt spid="23"/>
                                        </p:tgtEl>
                                      </p:cBhvr>
                                    </p:animEffect>
                                  </p:childTnLst>
                                </p:cTn>
                              </p:par>
                              <p:par>
                                <p:cTn id="170" presetID="53" presetClass="entr" presetSubtype="16" fill="hold" grpId="0" nodeType="withEffect">
                                  <p:stCondLst>
                                    <p:cond delay="8800"/>
                                  </p:stCondLst>
                                  <p:childTnLst>
                                    <p:set>
                                      <p:cBhvr>
                                        <p:cTn id="171" dur="1" fill="hold">
                                          <p:stCondLst>
                                            <p:cond delay="0"/>
                                          </p:stCondLst>
                                        </p:cTn>
                                        <p:tgtEl>
                                          <p:spTgt spid="35"/>
                                        </p:tgtEl>
                                        <p:attrNameLst>
                                          <p:attrName>style.visibility</p:attrName>
                                        </p:attrNameLst>
                                      </p:cBhvr>
                                      <p:to>
                                        <p:strVal val="visible"/>
                                      </p:to>
                                    </p:set>
                                    <p:anim calcmode="lin" valueType="num">
                                      <p:cBhvr>
                                        <p:cTn id="172" dur="500" fill="hold"/>
                                        <p:tgtEl>
                                          <p:spTgt spid="35"/>
                                        </p:tgtEl>
                                        <p:attrNameLst>
                                          <p:attrName>ppt_w</p:attrName>
                                        </p:attrNameLst>
                                      </p:cBhvr>
                                      <p:tavLst>
                                        <p:tav tm="0">
                                          <p:val>
                                            <p:fltVal val="0"/>
                                          </p:val>
                                        </p:tav>
                                        <p:tav tm="100000">
                                          <p:val>
                                            <p:strVal val="#ppt_w"/>
                                          </p:val>
                                        </p:tav>
                                      </p:tavLst>
                                    </p:anim>
                                    <p:anim calcmode="lin" valueType="num">
                                      <p:cBhvr>
                                        <p:cTn id="173" dur="500" fill="hold"/>
                                        <p:tgtEl>
                                          <p:spTgt spid="35"/>
                                        </p:tgtEl>
                                        <p:attrNameLst>
                                          <p:attrName>ppt_h</p:attrName>
                                        </p:attrNameLst>
                                      </p:cBhvr>
                                      <p:tavLst>
                                        <p:tav tm="0">
                                          <p:val>
                                            <p:fltVal val="0"/>
                                          </p:val>
                                        </p:tav>
                                        <p:tav tm="100000">
                                          <p:val>
                                            <p:strVal val="#ppt_h"/>
                                          </p:val>
                                        </p:tav>
                                      </p:tavLst>
                                    </p:anim>
                                    <p:animEffect transition="in" filter="fade">
                                      <p:cBhvr>
                                        <p:cTn id="174" dur="500"/>
                                        <p:tgtEl>
                                          <p:spTgt spid="35"/>
                                        </p:tgtEl>
                                      </p:cBhvr>
                                    </p:animEffect>
                                  </p:childTnLst>
                                </p:cTn>
                              </p:par>
                              <p:par>
                                <p:cTn id="175" presetID="22" presetClass="entr" presetSubtype="1" fill="hold" grpId="0" nodeType="withEffect">
                                  <p:stCondLst>
                                    <p:cond delay="8800"/>
                                  </p:stCondLst>
                                  <p:childTnLst>
                                    <p:set>
                                      <p:cBhvr>
                                        <p:cTn id="176" dur="1" fill="hold">
                                          <p:stCondLst>
                                            <p:cond delay="0"/>
                                          </p:stCondLst>
                                        </p:cTn>
                                        <p:tgtEl>
                                          <p:spTgt spid="14"/>
                                        </p:tgtEl>
                                        <p:attrNameLst>
                                          <p:attrName>style.visibility</p:attrName>
                                        </p:attrNameLst>
                                      </p:cBhvr>
                                      <p:to>
                                        <p:strVal val="visible"/>
                                      </p:to>
                                    </p:set>
                                    <p:animEffect transition="in" filter="wipe(up)">
                                      <p:cBhvr>
                                        <p:cTn id="177" dur="500"/>
                                        <p:tgtEl>
                                          <p:spTgt spid="14"/>
                                        </p:tgtEl>
                                      </p:cBhvr>
                                    </p:animEffect>
                                  </p:childTnLst>
                                </p:cTn>
                              </p:par>
                              <p:par>
                                <p:cTn id="178" presetID="53" presetClass="entr" presetSubtype="16" fill="hold" grpId="0" nodeType="withEffect">
                                  <p:stCondLst>
                                    <p:cond delay="9300"/>
                                  </p:stCondLst>
                                  <p:childTnLst>
                                    <p:set>
                                      <p:cBhvr>
                                        <p:cTn id="179" dur="1" fill="hold">
                                          <p:stCondLst>
                                            <p:cond delay="0"/>
                                          </p:stCondLst>
                                        </p:cTn>
                                        <p:tgtEl>
                                          <p:spTgt spid="15"/>
                                        </p:tgtEl>
                                        <p:attrNameLst>
                                          <p:attrName>style.visibility</p:attrName>
                                        </p:attrNameLst>
                                      </p:cBhvr>
                                      <p:to>
                                        <p:strVal val="visible"/>
                                      </p:to>
                                    </p:set>
                                    <p:anim calcmode="lin" valueType="num">
                                      <p:cBhvr>
                                        <p:cTn id="180" dur="500" fill="hold"/>
                                        <p:tgtEl>
                                          <p:spTgt spid="15"/>
                                        </p:tgtEl>
                                        <p:attrNameLst>
                                          <p:attrName>ppt_w</p:attrName>
                                        </p:attrNameLst>
                                      </p:cBhvr>
                                      <p:tavLst>
                                        <p:tav tm="0">
                                          <p:val>
                                            <p:fltVal val="0"/>
                                          </p:val>
                                        </p:tav>
                                        <p:tav tm="100000">
                                          <p:val>
                                            <p:strVal val="#ppt_w"/>
                                          </p:val>
                                        </p:tav>
                                      </p:tavLst>
                                    </p:anim>
                                    <p:anim calcmode="lin" valueType="num">
                                      <p:cBhvr>
                                        <p:cTn id="181" dur="500" fill="hold"/>
                                        <p:tgtEl>
                                          <p:spTgt spid="15"/>
                                        </p:tgtEl>
                                        <p:attrNameLst>
                                          <p:attrName>ppt_h</p:attrName>
                                        </p:attrNameLst>
                                      </p:cBhvr>
                                      <p:tavLst>
                                        <p:tav tm="0">
                                          <p:val>
                                            <p:fltVal val="0"/>
                                          </p:val>
                                        </p:tav>
                                        <p:tav tm="100000">
                                          <p:val>
                                            <p:strVal val="#ppt_h"/>
                                          </p:val>
                                        </p:tav>
                                      </p:tavLst>
                                    </p:anim>
                                    <p:animEffect transition="in" filter="fade">
                                      <p:cBhvr>
                                        <p:cTn id="182" dur="500"/>
                                        <p:tgtEl>
                                          <p:spTgt spid="15"/>
                                        </p:tgtEl>
                                      </p:cBhvr>
                                    </p:animEffect>
                                  </p:childTnLst>
                                </p:cTn>
                              </p:par>
                              <p:par>
                                <p:cTn id="183" presetID="53" presetClass="entr" presetSubtype="16" fill="hold" grpId="0" nodeType="withEffect">
                                  <p:stCondLst>
                                    <p:cond delay="9300"/>
                                  </p:stCondLst>
                                  <p:childTnLst>
                                    <p:set>
                                      <p:cBhvr>
                                        <p:cTn id="184" dur="1" fill="hold">
                                          <p:stCondLst>
                                            <p:cond delay="0"/>
                                          </p:stCondLst>
                                        </p:cTn>
                                        <p:tgtEl>
                                          <p:spTgt spid="28"/>
                                        </p:tgtEl>
                                        <p:attrNameLst>
                                          <p:attrName>style.visibility</p:attrName>
                                        </p:attrNameLst>
                                      </p:cBhvr>
                                      <p:to>
                                        <p:strVal val="visible"/>
                                      </p:to>
                                    </p:set>
                                    <p:anim calcmode="lin" valueType="num">
                                      <p:cBhvr>
                                        <p:cTn id="185" dur="500" fill="hold"/>
                                        <p:tgtEl>
                                          <p:spTgt spid="28"/>
                                        </p:tgtEl>
                                        <p:attrNameLst>
                                          <p:attrName>ppt_w</p:attrName>
                                        </p:attrNameLst>
                                      </p:cBhvr>
                                      <p:tavLst>
                                        <p:tav tm="0">
                                          <p:val>
                                            <p:fltVal val="0"/>
                                          </p:val>
                                        </p:tav>
                                        <p:tav tm="100000">
                                          <p:val>
                                            <p:strVal val="#ppt_w"/>
                                          </p:val>
                                        </p:tav>
                                      </p:tavLst>
                                    </p:anim>
                                    <p:anim calcmode="lin" valueType="num">
                                      <p:cBhvr>
                                        <p:cTn id="186" dur="500" fill="hold"/>
                                        <p:tgtEl>
                                          <p:spTgt spid="28"/>
                                        </p:tgtEl>
                                        <p:attrNameLst>
                                          <p:attrName>ppt_h</p:attrName>
                                        </p:attrNameLst>
                                      </p:cBhvr>
                                      <p:tavLst>
                                        <p:tav tm="0">
                                          <p:val>
                                            <p:fltVal val="0"/>
                                          </p:val>
                                        </p:tav>
                                        <p:tav tm="100000">
                                          <p:val>
                                            <p:strVal val="#ppt_h"/>
                                          </p:val>
                                        </p:tav>
                                      </p:tavLst>
                                    </p:anim>
                                    <p:animEffect transition="in" filter="fade">
                                      <p:cBhvr>
                                        <p:cTn id="18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animBg="1"/>
      <p:bldP spid="32" grpId="0"/>
      <p:bldP spid="33" grpId="0" animBg="1"/>
      <p:bldP spid="34" grpId="0"/>
      <p:bldP spid="35" grpId="0" animBg="1"/>
      <p:bldP spid="36" grpId="0" animBg="1"/>
      <p:bldP spid="37" grpId="0"/>
      <p:bldP spid="38" grpId="0" animBg="1"/>
      <p:bldP spid="39" grpId="0"/>
      <p:bldP spid="40" grpId="0" animBg="1"/>
      <p:bldP spid="41" grpId="0"/>
      <p:bldP spid="42" grpId="0" animBg="1"/>
      <p:bldP spid="43" grpId="0"/>
      <p:bldP spid="44" grpId="0" animBg="1"/>
      <p:bldP spid="45" grpId="0"/>
      <p:bldP spid="46" grpId="0" animBg="1"/>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grpSp>
        <p:nvGrpSpPr>
          <p:cNvPr id="6" name="组合 5">
            <a:extLst>
              <a:ext uri="{FF2B5EF4-FFF2-40B4-BE49-F238E27FC236}">
                <a16:creationId xmlns:a16="http://schemas.microsoft.com/office/drawing/2014/main" xmlns="" id="{1604ADA4-939A-439D-9E65-6B342C2B4EC5}"/>
              </a:ext>
            </a:extLst>
          </p:cNvPr>
          <p:cNvGrpSpPr/>
          <p:nvPr/>
        </p:nvGrpSpPr>
        <p:grpSpPr>
          <a:xfrm>
            <a:off x="2177192" y="2649611"/>
            <a:ext cx="1872208" cy="1872208"/>
            <a:chOff x="467544" y="1578560"/>
            <a:chExt cx="1872208" cy="1872208"/>
          </a:xfrm>
        </p:grpSpPr>
        <p:sp>
          <p:nvSpPr>
            <p:cNvPr id="7" name="弦形 6">
              <a:extLst>
                <a:ext uri="{FF2B5EF4-FFF2-40B4-BE49-F238E27FC236}">
                  <a16:creationId xmlns:a16="http://schemas.microsoft.com/office/drawing/2014/main" xmlns="" id="{B99CD288-E46B-480C-A8A0-91E3338EAD94}"/>
                </a:ext>
              </a:extLst>
            </p:cNvPr>
            <p:cNvSpPr/>
            <p:nvPr/>
          </p:nvSpPr>
          <p:spPr>
            <a:xfrm rot="19715174">
              <a:off x="537184" y="1644658"/>
              <a:ext cx="1732929" cy="1732929"/>
            </a:xfrm>
            <a:prstGeom prst="chord">
              <a:avLst>
                <a:gd name="adj1" fmla="val 2700000"/>
                <a:gd name="adj2" fmla="val 11761192"/>
              </a:avLst>
            </a:prstGeom>
            <a:solidFill>
              <a:srgbClr val="FF7AA3"/>
            </a:solidFill>
            <a:ln>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组合 7">
              <a:extLst>
                <a:ext uri="{FF2B5EF4-FFF2-40B4-BE49-F238E27FC236}">
                  <a16:creationId xmlns:a16="http://schemas.microsoft.com/office/drawing/2014/main" xmlns="" id="{D1CB2AA4-7888-4E26-B5D8-0636859A36CE}"/>
                </a:ext>
              </a:extLst>
            </p:cNvPr>
            <p:cNvGrpSpPr/>
            <p:nvPr/>
          </p:nvGrpSpPr>
          <p:grpSpPr>
            <a:xfrm>
              <a:off x="467544" y="1578560"/>
              <a:ext cx="1872208" cy="1872208"/>
              <a:chOff x="467544" y="1578560"/>
              <a:chExt cx="1872208" cy="1872208"/>
            </a:xfrm>
          </p:grpSpPr>
          <p:sp>
            <p:nvSpPr>
              <p:cNvPr id="9" name="椭圆 8">
                <a:extLst>
                  <a:ext uri="{FF2B5EF4-FFF2-40B4-BE49-F238E27FC236}">
                    <a16:creationId xmlns:a16="http://schemas.microsoft.com/office/drawing/2014/main" xmlns="" id="{90663211-BF0E-4A78-9E49-EF47433E3114}"/>
                  </a:ext>
                </a:extLst>
              </p:cNvPr>
              <p:cNvSpPr/>
              <p:nvPr/>
            </p:nvSpPr>
            <p:spPr>
              <a:xfrm>
                <a:off x="467544" y="1578560"/>
                <a:ext cx="1872208" cy="1872208"/>
              </a:xfrm>
              <a:prstGeom prst="ellipse">
                <a:avLst/>
              </a:prstGeom>
              <a:noFill/>
              <a:ln w="38100">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0" name="TextBox 29">
                <a:extLst>
                  <a:ext uri="{FF2B5EF4-FFF2-40B4-BE49-F238E27FC236}">
                    <a16:creationId xmlns:a16="http://schemas.microsoft.com/office/drawing/2014/main" xmlns="" id="{DB065777-48B6-44AE-959D-DD6F966C0D32}"/>
                  </a:ext>
                </a:extLst>
              </p:cNvPr>
              <p:cNvSpPr txBox="1"/>
              <p:nvPr/>
            </p:nvSpPr>
            <p:spPr>
              <a:xfrm>
                <a:off x="951441" y="2194119"/>
                <a:ext cx="904414" cy="523220"/>
              </a:xfrm>
              <a:prstGeom prst="rect">
                <a:avLst/>
              </a:prstGeom>
              <a:noFill/>
              <a:ln>
                <a:noFill/>
              </a:ln>
            </p:spPr>
            <p:txBody>
              <a:bodyPr wrap="none" rtlCol="0">
                <a:spAutoFit/>
              </a:bodyPr>
              <a:lstStyle/>
              <a:p>
                <a:pPr algn="ctr"/>
                <a:r>
                  <a:rPr lang="en-US" altLang="zh-CN" sz="2800" dirty="0">
                    <a:cs typeface="+mn-ea"/>
                    <a:sym typeface="+mn-lt"/>
                  </a:rPr>
                  <a:t>20%</a:t>
                </a:r>
                <a:endParaRPr lang="zh-CN" altLang="en-US" sz="2800" dirty="0">
                  <a:cs typeface="+mn-ea"/>
                  <a:sym typeface="+mn-lt"/>
                </a:endParaRPr>
              </a:p>
            </p:txBody>
          </p:sp>
        </p:grpSp>
      </p:grpSp>
      <p:grpSp>
        <p:nvGrpSpPr>
          <p:cNvPr id="11" name="组合 10">
            <a:extLst>
              <a:ext uri="{FF2B5EF4-FFF2-40B4-BE49-F238E27FC236}">
                <a16:creationId xmlns:a16="http://schemas.microsoft.com/office/drawing/2014/main" xmlns="" id="{FDD30D2E-166D-4253-B86F-610F40E77185}"/>
              </a:ext>
            </a:extLst>
          </p:cNvPr>
          <p:cNvGrpSpPr/>
          <p:nvPr/>
        </p:nvGrpSpPr>
        <p:grpSpPr>
          <a:xfrm>
            <a:off x="4313429" y="2649611"/>
            <a:ext cx="1872208" cy="1872208"/>
            <a:chOff x="2603781" y="1578560"/>
            <a:chExt cx="1872208" cy="1872208"/>
          </a:xfrm>
        </p:grpSpPr>
        <p:sp>
          <p:nvSpPr>
            <p:cNvPr id="12" name="弦形 11">
              <a:extLst>
                <a:ext uri="{FF2B5EF4-FFF2-40B4-BE49-F238E27FC236}">
                  <a16:creationId xmlns:a16="http://schemas.microsoft.com/office/drawing/2014/main" xmlns="" id="{CEBBCD63-AE44-406A-A688-C097DEF54890}"/>
                </a:ext>
              </a:extLst>
            </p:cNvPr>
            <p:cNvSpPr/>
            <p:nvPr/>
          </p:nvSpPr>
          <p:spPr>
            <a:xfrm rot="18780312">
              <a:off x="2678221" y="1651667"/>
              <a:ext cx="1732929" cy="1732929"/>
            </a:xfrm>
            <a:prstGeom prst="chord">
              <a:avLst>
                <a:gd name="adj1" fmla="val 2700000"/>
                <a:gd name="adj2" fmla="val 13643534"/>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a:extLst>
                <a:ext uri="{FF2B5EF4-FFF2-40B4-BE49-F238E27FC236}">
                  <a16:creationId xmlns:a16="http://schemas.microsoft.com/office/drawing/2014/main" xmlns="" id="{D330E102-E43F-4038-8577-89C872A3ACE7}"/>
                </a:ext>
              </a:extLst>
            </p:cNvPr>
            <p:cNvGrpSpPr/>
            <p:nvPr/>
          </p:nvGrpSpPr>
          <p:grpSpPr>
            <a:xfrm>
              <a:off x="2603781" y="1578560"/>
              <a:ext cx="1872208" cy="1872208"/>
              <a:chOff x="2603781" y="1578560"/>
              <a:chExt cx="1872208" cy="1872208"/>
            </a:xfrm>
          </p:grpSpPr>
          <p:sp>
            <p:nvSpPr>
              <p:cNvPr id="14" name="椭圆 13">
                <a:extLst>
                  <a:ext uri="{FF2B5EF4-FFF2-40B4-BE49-F238E27FC236}">
                    <a16:creationId xmlns:a16="http://schemas.microsoft.com/office/drawing/2014/main" xmlns="" id="{C2D8FF04-C5F1-4BDD-85E4-1021FFC9D9FD}"/>
                  </a:ext>
                </a:extLst>
              </p:cNvPr>
              <p:cNvSpPr/>
              <p:nvPr/>
            </p:nvSpPr>
            <p:spPr>
              <a:xfrm>
                <a:off x="2603781" y="1578560"/>
                <a:ext cx="1872208" cy="1872208"/>
              </a:xfrm>
              <a:prstGeom prst="ellipse">
                <a:avLst/>
              </a:prstGeom>
              <a:no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5" name="TextBox 35">
                <a:extLst>
                  <a:ext uri="{FF2B5EF4-FFF2-40B4-BE49-F238E27FC236}">
                    <a16:creationId xmlns:a16="http://schemas.microsoft.com/office/drawing/2014/main" xmlns="" id="{CFC06F4B-5550-4CE6-A5C2-47AAADB9DD4E}"/>
                  </a:ext>
                </a:extLst>
              </p:cNvPr>
              <p:cNvSpPr txBox="1"/>
              <p:nvPr/>
            </p:nvSpPr>
            <p:spPr>
              <a:xfrm>
                <a:off x="3092478" y="2194119"/>
                <a:ext cx="904414" cy="523220"/>
              </a:xfrm>
              <a:prstGeom prst="rect">
                <a:avLst/>
              </a:prstGeom>
              <a:noFill/>
              <a:ln>
                <a:noFill/>
              </a:ln>
            </p:spPr>
            <p:txBody>
              <a:bodyPr wrap="none" rtlCol="0">
                <a:spAutoFit/>
              </a:bodyPr>
              <a:lstStyle/>
              <a:p>
                <a:pPr algn="ctr"/>
                <a:r>
                  <a:rPr lang="en-US" altLang="zh-CN" sz="2800" dirty="0">
                    <a:cs typeface="+mn-ea"/>
                    <a:sym typeface="+mn-lt"/>
                  </a:rPr>
                  <a:t>40%</a:t>
                </a:r>
                <a:endParaRPr lang="zh-CN" altLang="en-US" sz="2800" dirty="0">
                  <a:cs typeface="+mn-ea"/>
                  <a:sym typeface="+mn-lt"/>
                </a:endParaRPr>
              </a:p>
            </p:txBody>
          </p:sp>
        </p:grpSp>
      </p:grpSp>
      <p:grpSp>
        <p:nvGrpSpPr>
          <p:cNvPr id="16" name="组合 15">
            <a:extLst>
              <a:ext uri="{FF2B5EF4-FFF2-40B4-BE49-F238E27FC236}">
                <a16:creationId xmlns:a16="http://schemas.microsoft.com/office/drawing/2014/main" xmlns="" id="{2703C45B-4610-493A-9DA8-67977E5069F0}"/>
              </a:ext>
            </a:extLst>
          </p:cNvPr>
          <p:cNvGrpSpPr/>
          <p:nvPr/>
        </p:nvGrpSpPr>
        <p:grpSpPr>
          <a:xfrm>
            <a:off x="6449667" y="2649611"/>
            <a:ext cx="1872208" cy="1872208"/>
            <a:chOff x="4740018" y="1578560"/>
            <a:chExt cx="1872208" cy="1872208"/>
          </a:xfrm>
        </p:grpSpPr>
        <p:sp>
          <p:nvSpPr>
            <p:cNvPr id="17" name="椭圆 16">
              <a:extLst>
                <a:ext uri="{FF2B5EF4-FFF2-40B4-BE49-F238E27FC236}">
                  <a16:creationId xmlns:a16="http://schemas.microsoft.com/office/drawing/2014/main" xmlns="" id="{BF98A7E5-2091-488A-86AD-B46874F72922}"/>
                </a:ext>
              </a:extLst>
            </p:cNvPr>
            <p:cNvSpPr/>
            <p:nvPr/>
          </p:nvSpPr>
          <p:spPr>
            <a:xfrm>
              <a:off x="4740018" y="1578560"/>
              <a:ext cx="1872208" cy="1872208"/>
            </a:xfrm>
            <a:prstGeom prst="ellipse">
              <a:avLst/>
            </a:prstGeom>
            <a:noFill/>
            <a:ln w="38100">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8" name="弦形 17">
              <a:extLst>
                <a:ext uri="{FF2B5EF4-FFF2-40B4-BE49-F238E27FC236}">
                  <a16:creationId xmlns:a16="http://schemas.microsoft.com/office/drawing/2014/main" xmlns="" id="{BE36BCC9-E844-4747-9E73-CF63FDAC379C}"/>
                </a:ext>
              </a:extLst>
            </p:cNvPr>
            <p:cNvSpPr/>
            <p:nvPr/>
          </p:nvSpPr>
          <p:spPr>
            <a:xfrm rot="18000000">
              <a:off x="4824171" y="1651666"/>
              <a:ext cx="1732929" cy="1732929"/>
            </a:xfrm>
            <a:prstGeom prst="chord">
              <a:avLst>
                <a:gd name="adj1" fmla="val 2700000"/>
                <a:gd name="adj2" fmla="val 15272079"/>
              </a:avLst>
            </a:prstGeom>
            <a:solidFill>
              <a:srgbClr val="FF7AA3"/>
            </a:solidFill>
            <a:ln>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TextBox 39">
              <a:extLst>
                <a:ext uri="{FF2B5EF4-FFF2-40B4-BE49-F238E27FC236}">
                  <a16:creationId xmlns:a16="http://schemas.microsoft.com/office/drawing/2014/main" xmlns="" id="{D0F26ECC-3CE7-46C8-BB42-B3AFF4B50928}"/>
                </a:ext>
              </a:extLst>
            </p:cNvPr>
            <p:cNvSpPr txBox="1"/>
            <p:nvPr/>
          </p:nvSpPr>
          <p:spPr>
            <a:xfrm>
              <a:off x="5242801" y="2194119"/>
              <a:ext cx="904414" cy="523220"/>
            </a:xfrm>
            <a:prstGeom prst="rect">
              <a:avLst/>
            </a:prstGeom>
            <a:noFill/>
            <a:ln>
              <a:noFill/>
            </a:ln>
          </p:spPr>
          <p:txBody>
            <a:bodyPr wrap="none" rtlCol="0">
              <a:spAutoFit/>
            </a:bodyPr>
            <a:lstStyle/>
            <a:p>
              <a:pPr algn="ctr"/>
              <a:r>
                <a:rPr lang="en-US" altLang="zh-CN" sz="2800" dirty="0">
                  <a:solidFill>
                    <a:srgbClr val="F8F8F8"/>
                  </a:solidFill>
                  <a:cs typeface="+mn-ea"/>
                  <a:sym typeface="+mn-lt"/>
                </a:rPr>
                <a:t>60%</a:t>
              </a:r>
              <a:endParaRPr lang="zh-CN" altLang="en-US" sz="2800" dirty="0">
                <a:solidFill>
                  <a:srgbClr val="F8F8F8"/>
                </a:solidFill>
                <a:cs typeface="+mn-ea"/>
                <a:sym typeface="+mn-lt"/>
              </a:endParaRPr>
            </a:p>
          </p:txBody>
        </p:sp>
      </p:grpSp>
      <p:grpSp>
        <p:nvGrpSpPr>
          <p:cNvPr id="20" name="组合 19">
            <a:extLst>
              <a:ext uri="{FF2B5EF4-FFF2-40B4-BE49-F238E27FC236}">
                <a16:creationId xmlns:a16="http://schemas.microsoft.com/office/drawing/2014/main" xmlns="" id="{CB6F4347-56E4-400F-B474-E5F73AE44D24}"/>
              </a:ext>
            </a:extLst>
          </p:cNvPr>
          <p:cNvGrpSpPr/>
          <p:nvPr/>
        </p:nvGrpSpPr>
        <p:grpSpPr>
          <a:xfrm>
            <a:off x="8585904" y="2649611"/>
            <a:ext cx="1872208" cy="1872208"/>
            <a:chOff x="6876256" y="1578560"/>
            <a:chExt cx="1872208" cy="1872208"/>
          </a:xfrm>
        </p:grpSpPr>
        <p:sp>
          <p:nvSpPr>
            <p:cNvPr id="21" name="椭圆 20">
              <a:extLst>
                <a:ext uri="{FF2B5EF4-FFF2-40B4-BE49-F238E27FC236}">
                  <a16:creationId xmlns:a16="http://schemas.microsoft.com/office/drawing/2014/main" xmlns="" id="{81E4D802-CFB1-47D2-8F1B-67F5772C95E1}"/>
                </a:ext>
              </a:extLst>
            </p:cNvPr>
            <p:cNvSpPr/>
            <p:nvPr/>
          </p:nvSpPr>
          <p:spPr>
            <a:xfrm>
              <a:off x="6876256" y="1578560"/>
              <a:ext cx="1872208" cy="1872208"/>
            </a:xfrm>
            <a:prstGeom prst="ellipse">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2" name="弦形 21">
              <a:extLst>
                <a:ext uri="{FF2B5EF4-FFF2-40B4-BE49-F238E27FC236}">
                  <a16:creationId xmlns:a16="http://schemas.microsoft.com/office/drawing/2014/main" xmlns="" id="{BF5E1FA4-FE63-49D2-B00B-694F2869FFEC}"/>
                </a:ext>
              </a:extLst>
            </p:cNvPr>
            <p:cNvSpPr/>
            <p:nvPr/>
          </p:nvSpPr>
          <p:spPr>
            <a:xfrm rot="16358992">
              <a:off x="6960409" y="1648200"/>
              <a:ext cx="1732929" cy="1732929"/>
            </a:xfrm>
            <a:prstGeom prst="chord">
              <a:avLst>
                <a:gd name="adj1" fmla="val 2700000"/>
                <a:gd name="adj2" fmla="val 18533528"/>
              </a:avLst>
            </a:prstGeom>
            <a:solidFill>
              <a:schemeClr val="tx1">
                <a:lumMod val="50000"/>
                <a:lumOff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3" name="TextBox 64">
              <a:extLst>
                <a:ext uri="{FF2B5EF4-FFF2-40B4-BE49-F238E27FC236}">
                  <a16:creationId xmlns:a16="http://schemas.microsoft.com/office/drawing/2014/main" xmlns="" id="{44FC3CD1-B227-44EB-849C-A4C9BC733333}"/>
                </a:ext>
              </a:extLst>
            </p:cNvPr>
            <p:cNvSpPr txBox="1"/>
            <p:nvPr/>
          </p:nvSpPr>
          <p:spPr>
            <a:xfrm>
              <a:off x="7382219" y="2194119"/>
              <a:ext cx="904414" cy="523220"/>
            </a:xfrm>
            <a:prstGeom prst="rect">
              <a:avLst/>
            </a:prstGeom>
            <a:noFill/>
            <a:ln>
              <a:solidFill>
                <a:schemeClr val="bg1">
                  <a:lumMod val="50000"/>
                </a:schemeClr>
              </a:solidFill>
            </a:ln>
          </p:spPr>
          <p:txBody>
            <a:bodyPr wrap="none" rtlCol="0">
              <a:spAutoFit/>
            </a:bodyPr>
            <a:lstStyle/>
            <a:p>
              <a:pPr algn="ctr"/>
              <a:r>
                <a:rPr lang="en-US" altLang="zh-CN" sz="2800" dirty="0">
                  <a:solidFill>
                    <a:srgbClr val="F8F8F8"/>
                  </a:solidFill>
                  <a:cs typeface="+mn-ea"/>
                  <a:sym typeface="+mn-lt"/>
                </a:rPr>
                <a:t>90%</a:t>
              </a:r>
              <a:endParaRPr lang="zh-CN" altLang="en-US" sz="2800" dirty="0">
                <a:solidFill>
                  <a:srgbClr val="F8F8F8"/>
                </a:solidFill>
                <a:cs typeface="+mn-ea"/>
                <a:sym typeface="+mn-lt"/>
              </a:endParaRPr>
            </a:p>
          </p:txBody>
        </p:sp>
      </p:grpSp>
      <p:sp>
        <p:nvSpPr>
          <p:cNvPr id="24" name="TextBox 48">
            <a:extLst>
              <a:ext uri="{FF2B5EF4-FFF2-40B4-BE49-F238E27FC236}">
                <a16:creationId xmlns:a16="http://schemas.microsoft.com/office/drawing/2014/main" xmlns="" id="{9E5D32C2-72BD-411F-9DC9-DE950A0D96EC}"/>
              </a:ext>
            </a:extLst>
          </p:cNvPr>
          <p:cNvSpPr txBox="1"/>
          <p:nvPr/>
        </p:nvSpPr>
        <p:spPr>
          <a:xfrm>
            <a:off x="1917178" y="4730725"/>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b="1" dirty="0">
              <a:cs typeface="+mn-ea"/>
              <a:sym typeface="+mn-lt"/>
            </a:endParaRPr>
          </a:p>
        </p:txBody>
      </p:sp>
      <p:sp>
        <p:nvSpPr>
          <p:cNvPr id="25" name="Rectangle 49">
            <a:extLst>
              <a:ext uri="{FF2B5EF4-FFF2-40B4-BE49-F238E27FC236}">
                <a16:creationId xmlns:a16="http://schemas.microsoft.com/office/drawing/2014/main" xmlns="" id="{ABD97945-DF38-4832-9953-F9B228A4F4E7}"/>
              </a:ext>
            </a:extLst>
          </p:cNvPr>
          <p:cNvSpPr/>
          <p:nvPr/>
        </p:nvSpPr>
        <p:spPr>
          <a:xfrm>
            <a:off x="1552250" y="5130260"/>
            <a:ext cx="2776172" cy="923330"/>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a:p>
            <a:pPr>
              <a:lnSpc>
                <a:spcPct val="150000"/>
              </a:lnSpc>
            </a:pPr>
            <a:endParaRPr lang="zh-CN" altLang="en-US" sz="1200" dirty="0">
              <a:solidFill>
                <a:srgbClr val="2D2A19"/>
              </a:solidFill>
              <a:cs typeface="+mn-ea"/>
              <a:sym typeface="+mn-lt"/>
            </a:endParaRPr>
          </a:p>
        </p:txBody>
      </p:sp>
      <p:sp>
        <p:nvSpPr>
          <p:cNvPr id="26" name="TextBox 48">
            <a:extLst>
              <a:ext uri="{FF2B5EF4-FFF2-40B4-BE49-F238E27FC236}">
                <a16:creationId xmlns:a16="http://schemas.microsoft.com/office/drawing/2014/main" xmlns="" id="{01FCE63F-8B58-4D1A-8EAE-87A9EB265893}"/>
              </a:ext>
            </a:extLst>
          </p:cNvPr>
          <p:cNvSpPr txBox="1"/>
          <p:nvPr/>
        </p:nvSpPr>
        <p:spPr>
          <a:xfrm>
            <a:off x="4441213" y="1524824"/>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b="1" dirty="0">
              <a:cs typeface="+mn-ea"/>
              <a:sym typeface="+mn-lt"/>
            </a:endParaRPr>
          </a:p>
        </p:txBody>
      </p:sp>
      <p:sp>
        <p:nvSpPr>
          <p:cNvPr id="27" name="Rectangle 49">
            <a:extLst>
              <a:ext uri="{FF2B5EF4-FFF2-40B4-BE49-F238E27FC236}">
                <a16:creationId xmlns:a16="http://schemas.microsoft.com/office/drawing/2014/main" xmlns="" id="{1BEB1012-2699-402F-A896-118C4776E4A4}"/>
              </a:ext>
            </a:extLst>
          </p:cNvPr>
          <p:cNvSpPr/>
          <p:nvPr/>
        </p:nvSpPr>
        <p:spPr>
          <a:xfrm>
            <a:off x="4076285" y="1924359"/>
            <a:ext cx="2776172" cy="923330"/>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a:p>
            <a:pPr>
              <a:lnSpc>
                <a:spcPct val="150000"/>
              </a:lnSpc>
            </a:pPr>
            <a:endParaRPr lang="zh-CN" altLang="en-US" sz="1200" dirty="0">
              <a:solidFill>
                <a:srgbClr val="2D2A19"/>
              </a:solidFill>
              <a:cs typeface="+mn-ea"/>
              <a:sym typeface="+mn-lt"/>
            </a:endParaRPr>
          </a:p>
        </p:txBody>
      </p:sp>
      <p:sp>
        <p:nvSpPr>
          <p:cNvPr id="28" name="TextBox 48">
            <a:extLst>
              <a:ext uri="{FF2B5EF4-FFF2-40B4-BE49-F238E27FC236}">
                <a16:creationId xmlns:a16="http://schemas.microsoft.com/office/drawing/2014/main" xmlns="" id="{05ACAB9B-57A6-4282-BA9D-19293D5D2725}"/>
              </a:ext>
            </a:extLst>
          </p:cNvPr>
          <p:cNvSpPr txBox="1"/>
          <p:nvPr/>
        </p:nvSpPr>
        <p:spPr>
          <a:xfrm>
            <a:off x="6300626" y="4730725"/>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b="1" dirty="0">
              <a:cs typeface="+mn-ea"/>
              <a:sym typeface="+mn-lt"/>
            </a:endParaRPr>
          </a:p>
        </p:txBody>
      </p:sp>
      <p:sp>
        <p:nvSpPr>
          <p:cNvPr id="29" name="Rectangle 49">
            <a:extLst>
              <a:ext uri="{FF2B5EF4-FFF2-40B4-BE49-F238E27FC236}">
                <a16:creationId xmlns:a16="http://schemas.microsoft.com/office/drawing/2014/main" xmlns="" id="{25BBB604-03E7-40FC-843D-A2F1B2702E1F}"/>
              </a:ext>
            </a:extLst>
          </p:cNvPr>
          <p:cNvSpPr/>
          <p:nvPr/>
        </p:nvSpPr>
        <p:spPr>
          <a:xfrm>
            <a:off x="5935698" y="5130260"/>
            <a:ext cx="2776172" cy="923330"/>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a:p>
            <a:pPr>
              <a:lnSpc>
                <a:spcPct val="150000"/>
              </a:lnSpc>
            </a:pPr>
            <a:endParaRPr lang="zh-CN" altLang="en-US" sz="1200" dirty="0">
              <a:solidFill>
                <a:srgbClr val="2D2A19"/>
              </a:solidFill>
              <a:cs typeface="+mn-ea"/>
              <a:sym typeface="+mn-lt"/>
            </a:endParaRPr>
          </a:p>
        </p:txBody>
      </p:sp>
      <p:sp>
        <p:nvSpPr>
          <p:cNvPr id="30" name="TextBox 48">
            <a:extLst>
              <a:ext uri="{FF2B5EF4-FFF2-40B4-BE49-F238E27FC236}">
                <a16:creationId xmlns:a16="http://schemas.microsoft.com/office/drawing/2014/main" xmlns="" id="{FA6D7417-351B-4671-B123-3DDC4FB3E497}"/>
              </a:ext>
            </a:extLst>
          </p:cNvPr>
          <p:cNvSpPr txBox="1"/>
          <p:nvPr/>
        </p:nvSpPr>
        <p:spPr>
          <a:xfrm>
            <a:off x="8523852" y="1583652"/>
            <a:ext cx="2031325" cy="369332"/>
          </a:xfrm>
          <a:prstGeom prst="rect">
            <a:avLst/>
          </a:prstGeom>
          <a:noFill/>
        </p:spPr>
        <p:txBody>
          <a:bodyPr wrap="none" rtlCol="0">
            <a:spAutoFit/>
          </a:bodyPr>
          <a:lstStyle/>
          <a:p>
            <a:pPr algn="r"/>
            <a:r>
              <a:rPr lang="zh-CN" altLang="en-US" b="1" dirty="0">
                <a:cs typeface="+mn-ea"/>
                <a:sym typeface="+mn-lt"/>
              </a:rPr>
              <a:t>单击此处添加标题</a:t>
            </a:r>
            <a:endParaRPr lang="id-ID" b="1" dirty="0">
              <a:cs typeface="+mn-ea"/>
              <a:sym typeface="+mn-lt"/>
            </a:endParaRPr>
          </a:p>
        </p:txBody>
      </p:sp>
      <p:sp>
        <p:nvSpPr>
          <p:cNvPr id="31" name="Rectangle 49">
            <a:extLst>
              <a:ext uri="{FF2B5EF4-FFF2-40B4-BE49-F238E27FC236}">
                <a16:creationId xmlns:a16="http://schemas.microsoft.com/office/drawing/2014/main" xmlns="" id="{1A411F57-7B10-4E7C-9033-42F75D562896}"/>
              </a:ext>
            </a:extLst>
          </p:cNvPr>
          <p:cNvSpPr/>
          <p:nvPr/>
        </p:nvSpPr>
        <p:spPr>
          <a:xfrm>
            <a:off x="8158923" y="1983187"/>
            <a:ext cx="2776172" cy="923330"/>
          </a:xfrm>
          <a:prstGeom prst="rect">
            <a:avLst/>
          </a:prstGeom>
        </p:spPr>
        <p:txBody>
          <a:bodyPr wrap="square">
            <a:spAutoFit/>
          </a:bodyPr>
          <a:lstStyle/>
          <a:p>
            <a:pPr>
              <a:lnSpc>
                <a:spcPct val="150000"/>
              </a:lnSpc>
            </a:pPr>
            <a:r>
              <a:rPr lang="zh-CN" altLang="en-US" sz="1200" dirty="0">
                <a:solidFill>
                  <a:srgbClr val="2D2A19"/>
                </a:solidFill>
                <a:cs typeface="+mn-ea"/>
                <a:sym typeface="+mn-lt"/>
              </a:rPr>
              <a:t>单击此处添加文本单击此处添加文本单击此处添加文本单击此处添加文本</a:t>
            </a:r>
          </a:p>
          <a:p>
            <a:pPr>
              <a:lnSpc>
                <a:spcPct val="150000"/>
              </a:lnSpc>
            </a:pPr>
            <a:endParaRPr lang="zh-CN" altLang="en-US" sz="1200" dirty="0">
              <a:solidFill>
                <a:srgbClr val="2D2A19"/>
              </a:solidFill>
              <a:cs typeface="+mn-ea"/>
              <a:sym typeface="+mn-lt"/>
            </a:endParaRPr>
          </a:p>
        </p:txBody>
      </p:sp>
    </p:spTree>
    <p:extLst>
      <p:ext uri="{BB962C8B-B14F-4D97-AF65-F5344CB8AC3E}">
        <p14:creationId xmlns:p14="http://schemas.microsoft.com/office/powerpoint/2010/main" val="26114552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nodeType="afterEffect" p14:presetBounceEnd="48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48000">
                                          <p:cBhvr additive="base">
                                            <p:cTn id="11" dur="500" fill="hold"/>
                                            <p:tgtEl>
                                              <p:spTgt spid="6"/>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14:presetBounceEnd="48000">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14:bounceEnd="48000">
                                          <p:cBhvr additive="base">
                                            <p:cTn id="16" dur="500" fill="hold"/>
                                            <p:tgtEl>
                                              <p:spTgt spid="11"/>
                                            </p:tgtEl>
                                            <p:attrNameLst>
                                              <p:attrName>ppt_x</p:attrName>
                                            </p:attrNameLst>
                                          </p:cBhvr>
                                          <p:tavLst>
                                            <p:tav tm="0">
                                              <p:val>
                                                <p:strVal val="#ppt_x"/>
                                              </p:val>
                                            </p:tav>
                                            <p:tav tm="100000">
                                              <p:val>
                                                <p:strVal val="#ppt_x"/>
                                              </p:val>
                                            </p:tav>
                                          </p:tavLst>
                                        </p:anim>
                                        <p:anim calcmode="lin" valueType="num" p14:bounceEnd="48000">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14:presetBounceEnd="48000">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14:bounceEnd="48000">
                                          <p:cBhvr additive="base">
                                            <p:cTn id="21" dur="500" fill="hold"/>
                                            <p:tgtEl>
                                              <p:spTgt spid="16"/>
                                            </p:tgtEl>
                                            <p:attrNameLst>
                                              <p:attrName>ppt_x</p:attrName>
                                            </p:attrNameLst>
                                          </p:cBhvr>
                                          <p:tavLst>
                                            <p:tav tm="0">
                                              <p:val>
                                                <p:strVal val="#ppt_x"/>
                                              </p:val>
                                            </p:tav>
                                            <p:tav tm="100000">
                                              <p:val>
                                                <p:strVal val="#ppt_x"/>
                                              </p:val>
                                            </p:tav>
                                          </p:tavLst>
                                        </p:anim>
                                        <p:anim calcmode="lin" valueType="num" p14:bounceEnd="48000">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14:presetBounceEnd="48000">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14:bounceEnd="48000">
                                          <p:cBhvr additive="base">
                                            <p:cTn id="26" dur="500" fill="hold"/>
                                            <p:tgtEl>
                                              <p:spTgt spid="20"/>
                                            </p:tgtEl>
                                            <p:attrNameLst>
                                              <p:attrName>ppt_x</p:attrName>
                                            </p:attrNameLst>
                                          </p:cBhvr>
                                          <p:tavLst>
                                            <p:tav tm="0">
                                              <p:val>
                                                <p:strVal val="#ppt_x"/>
                                              </p:val>
                                            </p:tav>
                                            <p:tav tm="100000">
                                              <p:val>
                                                <p:strVal val="#ppt_x"/>
                                              </p:val>
                                            </p:tav>
                                          </p:tavLst>
                                        </p:anim>
                                        <p:anim calcmode="lin" valueType="num" p14:bounceEnd="48000">
                                          <p:cBhvr additive="base">
                                            <p:cTn id="27" dur="500" fill="hold"/>
                                            <p:tgtEl>
                                              <p:spTgt spid="20"/>
                                            </p:tgtEl>
                                            <p:attrNameLst>
                                              <p:attrName>ppt_y</p:attrName>
                                            </p:attrNameLst>
                                          </p:cBhvr>
                                          <p:tavLst>
                                            <p:tav tm="0">
                                              <p:val>
                                                <p:strVal val="0-#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0-#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p:bldP spid="28" grpId="0"/>
          <p:bldP spid="29" grpId="0"/>
          <p:bldP spid="30" grpId="0"/>
          <p:bldP spid="3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a:extLst>
              <a:ext uri="{FF2B5EF4-FFF2-40B4-BE49-F238E27FC236}">
                <a16:creationId xmlns:a16="http://schemas.microsoft.com/office/drawing/2014/main" xmlns="" id="{7E7FCC78-BEB9-43CD-A22F-3EF3F4D7251D}"/>
              </a:ext>
            </a:extLst>
          </p:cNvPr>
          <p:cNvSpPr/>
          <p:nvPr/>
        </p:nvSpPr>
        <p:spPr>
          <a:xfrm rot="20052101">
            <a:off x="3424231" y="1164632"/>
            <a:ext cx="4744279" cy="3366052"/>
          </a:xfrm>
          <a:prstGeom prst="triangl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43909E20-E871-425A-8401-AEB06EA17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7251" y="1062012"/>
            <a:ext cx="4598239" cy="4733979"/>
          </a:xfrm>
          <a:prstGeom prst="rect">
            <a:avLst/>
          </a:prstGeom>
        </p:spPr>
      </p:pic>
      <p:sp>
        <p:nvSpPr>
          <p:cNvPr id="5" name="文本框 4">
            <a:extLst>
              <a:ext uri="{FF2B5EF4-FFF2-40B4-BE49-F238E27FC236}">
                <a16:creationId xmlns:a16="http://schemas.microsoft.com/office/drawing/2014/main" xmlns="" id="{D08B298A-7987-4E00-A631-511AE1397432}"/>
              </a:ext>
            </a:extLst>
          </p:cNvPr>
          <p:cNvSpPr txBox="1"/>
          <p:nvPr/>
        </p:nvSpPr>
        <p:spPr>
          <a:xfrm>
            <a:off x="5413117" y="2663689"/>
            <a:ext cx="1318987" cy="1323439"/>
          </a:xfrm>
          <a:prstGeom prst="rect">
            <a:avLst/>
          </a:prstGeom>
          <a:noFill/>
        </p:spPr>
        <p:txBody>
          <a:bodyPr wrap="square" rtlCol="0">
            <a:spAutoFit/>
          </a:bodyPr>
          <a:lstStyle/>
          <a:p>
            <a:pPr algn="dist"/>
            <a:r>
              <a:rPr lang="en-US" altLang="zh-CN" sz="8000" b="1" dirty="0">
                <a:cs typeface="+mn-ea"/>
                <a:sym typeface="+mn-lt"/>
              </a:rPr>
              <a:t>02</a:t>
            </a:r>
            <a:endParaRPr lang="zh-CN" altLang="en-US" sz="8000" b="1" dirty="0">
              <a:cs typeface="+mn-ea"/>
              <a:sym typeface="+mn-lt"/>
            </a:endParaRPr>
          </a:p>
        </p:txBody>
      </p:sp>
      <p:sp>
        <p:nvSpPr>
          <p:cNvPr id="6" name="文本框 5">
            <a:extLst>
              <a:ext uri="{FF2B5EF4-FFF2-40B4-BE49-F238E27FC236}">
                <a16:creationId xmlns:a16="http://schemas.microsoft.com/office/drawing/2014/main" xmlns="" id="{A226740C-A5A8-41A2-80D0-8AAD3455671C}"/>
              </a:ext>
            </a:extLst>
          </p:cNvPr>
          <p:cNvSpPr txBox="1"/>
          <p:nvPr/>
        </p:nvSpPr>
        <p:spPr>
          <a:xfrm>
            <a:off x="4733149" y="5406900"/>
            <a:ext cx="2678923" cy="461665"/>
          </a:xfrm>
          <a:prstGeom prst="rect">
            <a:avLst/>
          </a:prstGeom>
          <a:noFill/>
        </p:spPr>
        <p:txBody>
          <a:bodyPr wrap="square" rtlCol="0">
            <a:spAutoFit/>
          </a:bodyPr>
          <a:lstStyle/>
          <a:p>
            <a:r>
              <a:rPr lang="zh-CN" altLang="en-US" sz="2400" dirty="0">
                <a:cs typeface="+mn-ea"/>
                <a:sym typeface="+mn-lt"/>
              </a:rPr>
              <a:t>单击此处添加标题</a:t>
            </a:r>
          </a:p>
        </p:txBody>
      </p:sp>
    </p:spTree>
    <p:extLst>
      <p:ext uri="{BB962C8B-B14F-4D97-AF65-F5344CB8AC3E}">
        <p14:creationId xmlns:p14="http://schemas.microsoft.com/office/powerpoint/2010/main" val="325982656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4"/>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18E2194-9DD4-44AD-8BBE-7834D8764438}"/>
              </a:ext>
            </a:extLst>
          </p:cNvPr>
          <p:cNvSpPr/>
          <p:nvPr/>
        </p:nvSpPr>
        <p:spPr>
          <a:xfrm>
            <a:off x="295971" y="251292"/>
            <a:ext cx="11600059" cy="6355416"/>
          </a:xfrm>
          <a:prstGeom prst="rect">
            <a:avLst/>
          </a:prstGeom>
          <a:solidFill>
            <a:schemeClr val="bg1"/>
          </a:solidFill>
          <a:ln w="76200">
            <a:solidFill>
              <a:srgbClr val="FF7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968E8271-2124-4407-9FBC-DE1B0648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257" y="476579"/>
            <a:ext cx="1631304" cy="876051"/>
          </a:xfrm>
          <a:prstGeom prst="rect">
            <a:avLst/>
          </a:prstGeom>
        </p:spPr>
      </p:pic>
      <p:sp>
        <p:nvSpPr>
          <p:cNvPr id="4" name="文本框 3">
            <a:extLst>
              <a:ext uri="{FF2B5EF4-FFF2-40B4-BE49-F238E27FC236}">
                <a16:creationId xmlns:a16="http://schemas.microsoft.com/office/drawing/2014/main" xmlns="" id="{AED16A8A-532F-4A9E-9BAC-B5BF4DA90160}"/>
              </a:ext>
            </a:extLst>
          </p:cNvPr>
          <p:cNvSpPr txBox="1"/>
          <p:nvPr/>
        </p:nvSpPr>
        <p:spPr>
          <a:xfrm>
            <a:off x="2152561" y="452938"/>
            <a:ext cx="2678923" cy="400110"/>
          </a:xfrm>
          <a:prstGeom prst="rect">
            <a:avLst/>
          </a:prstGeom>
          <a:noFill/>
        </p:spPr>
        <p:txBody>
          <a:bodyPr wrap="square" rtlCol="0">
            <a:spAutoFit/>
          </a:bodyPr>
          <a:lstStyle/>
          <a:p>
            <a:r>
              <a:rPr lang="zh-CN" altLang="en-US" sz="2000" dirty="0">
                <a:cs typeface="+mn-ea"/>
                <a:sym typeface="+mn-lt"/>
              </a:rPr>
              <a:t>单击此处添加标题</a:t>
            </a:r>
          </a:p>
        </p:txBody>
      </p:sp>
      <p:sp>
        <p:nvSpPr>
          <p:cNvPr id="5" name="文本框 4">
            <a:extLst>
              <a:ext uri="{FF2B5EF4-FFF2-40B4-BE49-F238E27FC236}">
                <a16:creationId xmlns:a16="http://schemas.microsoft.com/office/drawing/2014/main" xmlns="" id="{4CC18449-2DC5-4226-8A70-2C48AA824C2A}"/>
              </a:ext>
            </a:extLst>
          </p:cNvPr>
          <p:cNvSpPr txBox="1"/>
          <p:nvPr/>
        </p:nvSpPr>
        <p:spPr>
          <a:xfrm>
            <a:off x="1991749" y="760214"/>
            <a:ext cx="2678923" cy="369332"/>
          </a:xfrm>
          <a:prstGeom prst="rect">
            <a:avLst/>
          </a:prstGeom>
          <a:noFill/>
        </p:spPr>
        <p:txBody>
          <a:bodyPr wrap="square" rtlCol="0">
            <a:spAutoFit/>
          </a:bodyPr>
          <a:lstStyle/>
          <a:p>
            <a:pPr algn="dist"/>
            <a:r>
              <a:rPr lang="en-US" altLang="zh-CN" dirty="0">
                <a:cs typeface="+mn-ea"/>
                <a:sym typeface="+mn-lt"/>
              </a:rPr>
              <a:t>Click here to add words</a:t>
            </a:r>
            <a:endParaRPr lang="zh-CN" altLang="en-US" dirty="0">
              <a:cs typeface="+mn-ea"/>
              <a:sym typeface="+mn-lt"/>
            </a:endParaRPr>
          </a:p>
        </p:txBody>
      </p:sp>
      <p:sp>
        <p:nvSpPr>
          <p:cNvPr id="6" name="矩形 5">
            <a:extLst>
              <a:ext uri="{FF2B5EF4-FFF2-40B4-BE49-F238E27FC236}">
                <a16:creationId xmlns:a16="http://schemas.microsoft.com/office/drawing/2014/main" xmlns="" id="{CA17840B-E26F-412D-A20E-B093422F8E4A}"/>
              </a:ext>
            </a:extLst>
          </p:cNvPr>
          <p:cNvSpPr/>
          <p:nvPr/>
        </p:nvSpPr>
        <p:spPr>
          <a:xfrm>
            <a:off x="1523911" y="3205742"/>
            <a:ext cx="1078632" cy="1078632"/>
          </a:xfrm>
          <a:prstGeom prst="rect">
            <a:avLst/>
          </a:prstGeom>
          <a:solidFill>
            <a:srgbClr val="FF7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a:extLst>
              <a:ext uri="{FF2B5EF4-FFF2-40B4-BE49-F238E27FC236}">
                <a16:creationId xmlns:a16="http://schemas.microsoft.com/office/drawing/2014/main" xmlns="" id="{8C108544-1C4A-452B-AC2A-BF80D5D44ACB}"/>
              </a:ext>
            </a:extLst>
          </p:cNvPr>
          <p:cNvSpPr/>
          <p:nvPr/>
        </p:nvSpPr>
        <p:spPr>
          <a:xfrm>
            <a:off x="2621594" y="3205742"/>
            <a:ext cx="2862759" cy="107863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Rectangle 24">
            <a:extLst>
              <a:ext uri="{FF2B5EF4-FFF2-40B4-BE49-F238E27FC236}">
                <a16:creationId xmlns:a16="http://schemas.microsoft.com/office/drawing/2014/main" xmlns="" id="{5EC2E9C3-472B-4C4C-8478-5EB5813DD3C3}"/>
              </a:ext>
            </a:extLst>
          </p:cNvPr>
          <p:cNvSpPr>
            <a:spLocks noChangeArrowheads="1"/>
          </p:cNvSpPr>
          <p:nvPr/>
        </p:nvSpPr>
        <p:spPr bwMode="auto">
          <a:xfrm>
            <a:off x="2765610" y="3305603"/>
            <a:ext cx="257472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nSpc>
                <a:spcPct val="200000"/>
              </a:lnSpc>
              <a:buClr>
                <a:srgbClr val="00B050"/>
              </a:buClr>
            </a:pPr>
            <a:r>
              <a:rPr lang="zh-CN" altLang="en-US" sz="1400" dirty="0">
                <a:solidFill>
                  <a:prstClr val="black">
                    <a:lumMod val="50000"/>
                    <a:lumOff val="50000"/>
                  </a:prstClr>
                </a:solidFill>
                <a:cs typeface="+mn-ea"/>
                <a:sym typeface="+mn-lt"/>
              </a:rPr>
              <a:t>添加文本添加文本添加文本添加文本添加文本添加文本</a:t>
            </a:r>
          </a:p>
        </p:txBody>
      </p:sp>
      <p:sp>
        <p:nvSpPr>
          <p:cNvPr id="9" name="矩形 8">
            <a:extLst>
              <a:ext uri="{FF2B5EF4-FFF2-40B4-BE49-F238E27FC236}">
                <a16:creationId xmlns:a16="http://schemas.microsoft.com/office/drawing/2014/main" xmlns="" id="{52743C14-238D-44C1-8460-82B70FEA0639}"/>
              </a:ext>
            </a:extLst>
          </p:cNvPr>
          <p:cNvSpPr/>
          <p:nvPr/>
        </p:nvSpPr>
        <p:spPr>
          <a:xfrm>
            <a:off x="1523911" y="4432562"/>
            <a:ext cx="1078632" cy="107863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565AABF8-5663-44FA-996B-804B52817DC1}"/>
              </a:ext>
            </a:extLst>
          </p:cNvPr>
          <p:cNvSpPr/>
          <p:nvPr/>
        </p:nvSpPr>
        <p:spPr>
          <a:xfrm>
            <a:off x="2621594" y="4432562"/>
            <a:ext cx="2862759" cy="107863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Rectangle 24">
            <a:extLst>
              <a:ext uri="{FF2B5EF4-FFF2-40B4-BE49-F238E27FC236}">
                <a16:creationId xmlns:a16="http://schemas.microsoft.com/office/drawing/2014/main" xmlns="" id="{E78B3258-FBDB-4889-B849-0612CB38B073}"/>
              </a:ext>
            </a:extLst>
          </p:cNvPr>
          <p:cNvSpPr>
            <a:spLocks noChangeArrowheads="1"/>
          </p:cNvSpPr>
          <p:nvPr/>
        </p:nvSpPr>
        <p:spPr bwMode="auto">
          <a:xfrm>
            <a:off x="2765610" y="4532423"/>
            <a:ext cx="257472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nSpc>
                <a:spcPct val="200000"/>
              </a:lnSpc>
              <a:buClr>
                <a:srgbClr val="00B050"/>
              </a:buClr>
            </a:pPr>
            <a:r>
              <a:rPr lang="zh-CN" altLang="en-US" sz="1400" dirty="0">
                <a:solidFill>
                  <a:prstClr val="black">
                    <a:lumMod val="50000"/>
                    <a:lumOff val="50000"/>
                  </a:prstClr>
                </a:solidFill>
                <a:cs typeface="+mn-ea"/>
                <a:sym typeface="+mn-lt"/>
              </a:rPr>
              <a:t>添加文本添加文本添加文本添加文本添加文本添加文本</a:t>
            </a:r>
          </a:p>
        </p:txBody>
      </p:sp>
      <p:sp>
        <p:nvSpPr>
          <p:cNvPr id="12" name="矩形 11">
            <a:extLst>
              <a:ext uri="{FF2B5EF4-FFF2-40B4-BE49-F238E27FC236}">
                <a16:creationId xmlns:a16="http://schemas.microsoft.com/office/drawing/2014/main" xmlns="" id="{9792ACBA-4941-42E1-BD2F-57F7D03FDFF3}"/>
              </a:ext>
            </a:extLst>
          </p:cNvPr>
          <p:cNvSpPr/>
          <p:nvPr/>
        </p:nvSpPr>
        <p:spPr>
          <a:xfrm>
            <a:off x="6066517" y="1965036"/>
            <a:ext cx="4906283" cy="352567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Freeform 14">
            <a:extLst>
              <a:ext uri="{FF2B5EF4-FFF2-40B4-BE49-F238E27FC236}">
                <a16:creationId xmlns:a16="http://schemas.microsoft.com/office/drawing/2014/main" xmlns="" id="{6447DB26-1697-40BE-B291-54D2A3E42B5D}"/>
              </a:ext>
            </a:extLst>
          </p:cNvPr>
          <p:cNvSpPr>
            <a:spLocks noEditPoints="1"/>
          </p:cNvSpPr>
          <p:nvPr/>
        </p:nvSpPr>
        <p:spPr bwMode="auto">
          <a:xfrm>
            <a:off x="1952641" y="3611469"/>
            <a:ext cx="221171" cy="267181"/>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4" name="Freeform 19">
            <a:extLst>
              <a:ext uri="{FF2B5EF4-FFF2-40B4-BE49-F238E27FC236}">
                <a16:creationId xmlns:a16="http://schemas.microsoft.com/office/drawing/2014/main" xmlns="" id="{E117EA5C-9A9F-473B-B0FB-D8D3586656F2}"/>
              </a:ext>
            </a:extLst>
          </p:cNvPr>
          <p:cNvSpPr>
            <a:spLocks noEditPoints="1"/>
          </p:cNvSpPr>
          <p:nvPr/>
        </p:nvSpPr>
        <p:spPr bwMode="auto">
          <a:xfrm>
            <a:off x="1930040" y="4837078"/>
            <a:ext cx="267181" cy="269603"/>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矩形 14">
            <a:extLst>
              <a:ext uri="{FF2B5EF4-FFF2-40B4-BE49-F238E27FC236}">
                <a16:creationId xmlns:a16="http://schemas.microsoft.com/office/drawing/2014/main" xmlns="" id="{DE000516-1CB2-451B-ACB9-9CC230F547CE}"/>
              </a:ext>
            </a:extLst>
          </p:cNvPr>
          <p:cNvSpPr/>
          <p:nvPr/>
        </p:nvSpPr>
        <p:spPr>
          <a:xfrm>
            <a:off x="1523911" y="1996223"/>
            <a:ext cx="1078632" cy="107863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a16="http://schemas.microsoft.com/office/drawing/2014/main" xmlns="" id="{8A6F9DBE-66BC-46D6-AB76-CEA22E80756B}"/>
              </a:ext>
            </a:extLst>
          </p:cNvPr>
          <p:cNvSpPr/>
          <p:nvPr/>
        </p:nvSpPr>
        <p:spPr>
          <a:xfrm>
            <a:off x="2621594" y="1996223"/>
            <a:ext cx="2862759" cy="107863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Rectangle 24">
            <a:extLst>
              <a:ext uri="{FF2B5EF4-FFF2-40B4-BE49-F238E27FC236}">
                <a16:creationId xmlns:a16="http://schemas.microsoft.com/office/drawing/2014/main" xmlns="" id="{A550A017-BFED-4073-B30B-004D4D79B576}"/>
              </a:ext>
            </a:extLst>
          </p:cNvPr>
          <p:cNvSpPr>
            <a:spLocks noChangeArrowheads="1"/>
          </p:cNvSpPr>
          <p:nvPr/>
        </p:nvSpPr>
        <p:spPr bwMode="auto">
          <a:xfrm>
            <a:off x="2765610" y="2096084"/>
            <a:ext cx="257472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nSpc>
                <a:spcPct val="200000"/>
              </a:lnSpc>
              <a:buClr>
                <a:srgbClr val="00B050"/>
              </a:buClr>
            </a:pPr>
            <a:r>
              <a:rPr lang="zh-CN" altLang="en-US" sz="1400" dirty="0">
                <a:solidFill>
                  <a:prstClr val="black">
                    <a:lumMod val="50000"/>
                    <a:lumOff val="50000"/>
                  </a:prstClr>
                </a:solidFill>
                <a:cs typeface="+mn-ea"/>
                <a:sym typeface="+mn-lt"/>
              </a:rPr>
              <a:t>添加文本添加文本添加文本添加文本添加文本添加文本</a:t>
            </a:r>
          </a:p>
        </p:txBody>
      </p:sp>
      <p:sp>
        <p:nvSpPr>
          <p:cNvPr id="18" name="Freeform 19">
            <a:extLst>
              <a:ext uri="{FF2B5EF4-FFF2-40B4-BE49-F238E27FC236}">
                <a16:creationId xmlns:a16="http://schemas.microsoft.com/office/drawing/2014/main" xmlns="" id="{D737FB6D-C26A-4779-BD58-A762A9929157}"/>
              </a:ext>
            </a:extLst>
          </p:cNvPr>
          <p:cNvSpPr>
            <a:spLocks noEditPoints="1"/>
          </p:cNvSpPr>
          <p:nvPr/>
        </p:nvSpPr>
        <p:spPr bwMode="auto">
          <a:xfrm>
            <a:off x="1930040" y="2400739"/>
            <a:ext cx="267181" cy="269603"/>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Tree>
    <p:extLst>
      <p:ext uri="{BB962C8B-B14F-4D97-AF65-F5344CB8AC3E}">
        <p14:creationId xmlns:p14="http://schemas.microsoft.com/office/powerpoint/2010/main" val="124352853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Click="0" advTm="0">
        <p159:morph option="byObjec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par>
                                <p:cTn id="13" presetID="53" presetClass="entr" presetSubtype="16" fill="hold" grpId="0" nodeType="withEffect">
                                  <p:stCondLst>
                                    <p:cond delay="80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2" presetClass="entr" presetSubtype="8" fill="hold" grpId="0" nodeType="withEffect">
                                  <p:stCondLst>
                                    <p:cond delay="11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12" presetClass="entr" presetSubtype="2" fill="hold" grpId="0" nodeType="withEffect">
                                  <p:stCondLst>
                                    <p:cond delay="11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left)">
                                      <p:cBhvr>
                                        <p:cTn id="24" dur="500"/>
                                        <p:tgtEl>
                                          <p:spTgt spid="8"/>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8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22" presetClass="entr" presetSubtype="8" fill="hold" grpId="0" nodeType="withEffect">
                                  <p:stCondLst>
                                    <p:cond delay="110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12" presetClass="entr" presetSubtype="2" fill="hold" grpId="0" nodeType="withEffect">
                                  <p:stCondLst>
                                    <p:cond delay="110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p:tgtEl>
                                          <p:spTgt spid="11"/>
                                        </p:tgtEl>
                                        <p:attrNameLst>
                                          <p:attrName>ppt_x</p:attrName>
                                        </p:attrNameLst>
                                      </p:cBhvr>
                                      <p:tavLst>
                                        <p:tav tm="0">
                                          <p:val>
                                            <p:strVal val="#ppt_x+#ppt_w*1.125000"/>
                                          </p:val>
                                        </p:tav>
                                        <p:tav tm="100000">
                                          <p:val>
                                            <p:strVal val="#ppt_x"/>
                                          </p:val>
                                        </p:tav>
                                      </p:tavLst>
                                    </p:anim>
                                    <p:animEffect transition="in" filter="wipe(left)">
                                      <p:cBhvr>
                                        <p:cTn id="41" dur="500"/>
                                        <p:tgtEl>
                                          <p:spTgt spid="11"/>
                                        </p:tgtEl>
                                      </p:cBhvr>
                                    </p:animEffect>
                                  </p:childTnLst>
                                </p:cTn>
                              </p:par>
                              <p:par>
                                <p:cTn id="42" presetID="42" presetClass="entr" presetSubtype="0" fill="hold" grpId="0" nodeType="withEffect">
                                  <p:stCondLst>
                                    <p:cond delay="16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strVal val="#ppt_x"/>
                                          </p:val>
                                        </p:tav>
                                        <p:tav tm="100000">
                                          <p:val>
                                            <p:strVal val="#ppt_x"/>
                                          </p:val>
                                        </p:tav>
                                      </p:tavLst>
                                    </p:anim>
                                    <p:anim calcmode="lin" valueType="num">
                                      <p:cBhvr>
                                        <p:cTn id="46" dur="500" fill="hold"/>
                                        <p:tgtEl>
                                          <p:spTgt spid="12"/>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6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par>
                                <p:cTn id="52" presetID="53" presetClass="entr" presetSubtype="16" fill="hold" grpId="0" nodeType="withEffect">
                                  <p:stCondLst>
                                    <p:cond delay="8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22" presetClass="entr" presetSubtype="8" fill="hold" grpId="0" nodeType="withEffect">
                                  <p:stCondLst>
                                    <p:cond delay="110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par>
                                <p:cTn id="60" presetID="12" presetClass="entr" presetSubtype="2" fill="hold" grpId="0" nodeType="withEffect">
                                  <p:stCondLst>
                                    <p:cond delay="11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ppt_x</p:attrName>
                                        </p:attrNameLst>
                                      </p:cBhvr>
                                      <p:tavLst>
                                        <p:tav tm="0">
                                          <p:val>
                                            <p:strVal val="#ppt_x+#ppt_w*1.125000"/>
                                          </p:val>
                                        </p:tav>
                                        <p:tav tm="100000">
                                          <p:val>
                                            <p:strVal val="#ppt_x"/>
                                          </p:val>
                                        </p:tav>
                                      </p:tavLst>
                                    </p:anim>
                                    <p:animEffect transition="in" filter="wipe(left)">
                                      <p:cBhvr>
                                        <p:cTn id="6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p:bldP spid="9" grpId="0" animBg="1"/>
      <p:bldP spid="10" grpId="0" animBg="1"/>
      <p:bldP spid="11" grpId="0"/>
      <p:bldP spid="12" grpId="0" animBg="1"/>
      <p:bldP spid="13" grpId="0" animBg="1"/>
      <p:bldP spid="14" grpId="0" animBg="1"/>
      <p:bldP spid="15" grpId="0" animBg="1"/>
      <p:bldP spid="16" grpId="0" animBg="1"/>
      <p:bldP spid="17" grpId="0"/>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33D5CE2-3E42-4040-94A6-22E385C42C2C"/>
  <p:tag name="ISPRING_SCORM_RATE_SLIDES" val="1"/>
  <p:tag name="ISPRINGONLINEFOLDERID" val="0"/>
  <p:tag name="ISPRINGONLINEFOLDERPATH" val="内容列表"/>
  <p:tag name="ISPRINGCLOUDFOLDERID" val="0"/>
  <p:tag name="ISPRINGCLOUDFOLDERPATH" val="资源库"/>
  <p:tag name="ISPRING_PLAYERS_CUSTOMIZATION" val="UEsDBBQAAgAIAOeJc0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niXN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eJc0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54lz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54lz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aWGe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aWGe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aWGe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amGeSyTg/xfEDAAAYxkAABcAAAB1bml2ZXJzYWwvdW5pdmVyc2FsLnBuZ+1XaVxT55o/isVOLSBqCrI7ttJFxKgBFJO4AOIom4QisouWyy7IIQYI0UtbBEXa3lvwgiESLAHCTkMwAUJF4NYYUFnCYqSCISSHJGAgIWSbg/bOb2a+zefhw/md8/zf9z3P+n/Oc/L9fU+ZfGT1EQAAJqe9Pc4BgBECADbe/NAYRox/4u+Gbxuunjt1AmgYsBHDwqbY4z7HAaC5aIs2+gNY/rcr3iFXAcC0Z+3a0J9SfQkALFdOexzHXYuQCs7QLwnH+1/rz+YA2GNVJ4ynP3Xbnr8b8bEH7vElhy83eVSctvmi4HNfj022f9n/1/s3HbYN52/e+mLgqGeNq0pJnKAFT4EThvAJ9uqFKwHshPqgoISRaCynNojtXFclLkvpCiEqx2Ppfhj1m8eb7bNhc648NK+1qLWeFafhshd7LaRPYOzMiFnMkfyCMyX7GFs2AkBdoG3qNsQUyUBkw4vdLiPbLSR3q5P3/PmMWZ2rzPiXwNoJb2Fvg0NyzAMHP5oHbAAADw/Y8a3m6+A6uA6ug+vgOrgOroPr4Dq4Dv4/BPdla6TMrwDg+tD/8UfhDS5gcZkf2RiRoxaOzBRhuzLnKvK+xk8RVShacrCgi0UGs9hSAIjqJDzlFzIHbrF0wu8sIsYSws5zR4/E6GQtgzCUZ2Mht0VEwu+QvMqSJ6XMM2qTUwSy5CwAaJ+gUXIyeV2Ee9Wp0UmhTF7rhdmOQgI+QCXeN8lp7KycFtMoySl/MBqS8Ux0jYhC0nu4poj9SKtDkr/5YR5KtCS9gkLn6KQpjvrFIlIYitJDMOhUznJNcARBWEBQ6M5xeYpvQEqhsGtVQv9qtlCB74zko70Gpo+0OalKONrLMxlVs3j2wHTJ3/12bzClvbqN7rtvqderOMxJNP0yCyw6LmDG6r7XvApIjbhVv2ZHvtU9wZUeE0cjRrL+RT3zVeYIAfEpmGMSxZXnqNh/GxKm2XhJNQX5EyL8y9R+YVP1DU278xM5yaBhHD8PjcTVh3ILCcvt1TcyedbYQSiD1f/PkLD+KmF8KPQWag5TiJYHnlRgX9dxlXGfdo9Xu8bbEd78qFxW3k2fxECjh/eA9hRhWVrWKU985cCt5CxfunE0qp0+ZPUA5D6NPzZhsiIhiwkOwSUMrvBHug5j9gwKX/0of5VweKHhep2mNqdhq41q/OZPzWFouz7HYJQ3BRvUvthnPbl/5yjayzfLlmEyI/LhjrgU9SsqqNP8lW8V/hSvjWEpku1/yEDl2HsrXMBI/GSOFXX6733R/872OmbyH6Ibr49galaWh4ktHfL4hXAad4xO6ad9iFqwz121uld0+cm1o8PXieqak7qsISJbhkybgKopUCor6aG5hYIQK13TtPW9pvMaGUppCU5i1zQtsxV1XZG7vjwRc53PKxtx/03h3ku2+ucdfM/hDlmXdUCzTRR/kHuDsJNrNnOALWSaTMAJfgGNgQ+TmM7P0fZmFexkICMw75GNQvV5MYu4H36pF2iJY+o02xAVyG5ollecywox+TSh6/4KCKoEKTsRAqFFQDNbxtowxkOSkA+HpLkhzIHmWmzZpDSXeLPgmeUfoOL7Iw8uCw4gdoB7s/B70XlBeft5u1xJNOqAfZ7bz2p3ROuFHBsMrk9lK+lIDempkuMSM28/4DdDadSNf6wuj4amMBrp/XWTZq3J5BiljC1v00QHc0Jwe2nhos9Y0tPSbQjEx5AeF2uC67e4lCeMKuqp1oXlQqlTw0TkowpjKcjBLRUuWP8YQItZQDcGlhw0G01wwDa22owNtsGJvGq73P5S1BaWELAooTe2iVIyfeYarK/zTHUWqw1Bgq67IGTTuuT8RUGBv8mzvqgksrDCscdtPi5uUpiaER/Jf+152ePx3WAjNbIRY2spGowctvsNWVwmZ5sDYA452aqJr3tFjoTrBfzHblzGQ6eyR3tG0Pb8GgtGEVZ/TXqVJFD/Agfe5Yw+O7Fzw69Lw4F+4eWRnNBZgnPn0gtJvmP5efTqXGWoM+2oZr61xLkyp5z/BRiCavQtUbSJlb11obFlLCdGoYIw4zKaMcxJcJdMkUsjNY055aqYGm69AlK96Rh4Eafs/SGbcwIHbOaj7d2XT6zwXKe0hoMGCf879a9D4a4ANNK8JIDEDaM+MVHhjRBUZYZZiYKEw2VnUSRt8vkc6lu1iEK5hzWe18wp+9e0InlGGqu5QVGh6wCrZjb4yghu8mgbc2NlVTPWxQckMp7GkZUaBHWjW7tM7ZZYWszl0chwqcwRV17nSRPEmHgrI8E5JJLiSr1oN/c1EMZKF7/RmhuheCWtSwPu8nt7D5I+8odGcdFIZzY9mfKUBbbtDEyacksJx91Wk5t9k/Df9d6svXy0UMeOmyJ7oV1YxJb8asC0IQtjWlaF5LhL0/kmx+R79ROBPtwN0pWl+zkyKrUD5rCjqOhGhk+Zcd+MQHPYwas7Pc9TSp10hCssaTYuURFHpd7WuRVHynrSqqur+72Yfi7miO7fwMH+6KFDs/j3XoCNlZraGmMOqt1p9ycS8nIp1iwzwT+smHubK64iOKAxAsupfstcmXBXAFui/H0tYKVw62obUY44boGoFw879UR9i/NRONq3nvT0FCt/30O9mAs3vym6IyX77ZsNSLoiPoJpeoXxLnh9Wtm7LHXKwPRIqGrxsxnknO1x/0CTNkizA1VV6kwbaPxtMVG/4+Jjb/IoCzXy+niMvotFPACNjldVsQQx7AR3vmdvB/mXtoSuOnUTrRQ7aO3Ra/iTRWLc/uHc5SKSdkbSSNJBkuZ+O/ajXDNMO0vaNulbbG7RFK7KtnHxicnBT4hhdrwK0crHUTwK7vYNxX7jzpntecjuCNP7CRMu+8s53UdNiRf03z0gpmsujda3+vjEuPepjkmmUIXEg3p0I7/GoSZu07iW+FP0/FTrnYLMRHjf9oDmBYpBGwuKyPjyb0+i/fkPry1O/36AkVg/FP7JQuv/rKBO/Sr0roImDt0P9/LcmefkZFgd2mc0o95eBOZtkta+z2W81SSS9MJ/CBMQQHk2jOMOIFGmOitTBGJ5bO5dvCsw+e2i8qyJH+aGWxi++JDuQZYoJrYjF1VFeLWiclurn+7MNZpqMln0UheTv7CrLfP2jRwynkCBeVgn56zsEwFDb4fuEEFNzDtPFUkNzdN3iwOQKTP+z/01NKVnDSWB3CxAXJpp4e6iUu22C/RjXrizEqy+tqe0+HUTz4n5siVzsdciWN6pshM9vTqIxqfdtYZGtoSpssdPqbLDaBEO/e7uAi0oKoFdPy+HGjmYZQvyGZNvXE1kEN7bqVW7xQfl3aA4lTg8CD2FRhyyYJK+pI1Ii+Be7AKyizWVprm1in7axyhSYs85p0DNg5wIO9mhfbS+8pmOZtJQt5Wk2b8oP5mUuPvLPcsfzK+a9h6wkgwQFTxXv+FBrtrs6EK3pEsjS9hcH6Zh3TgULCl31syVF5UN37rQ6Z2hcOncsxaob2IXDUH3Tr3vmGx4/GEKLNgrPOo081nS4LxyMgVLKEk3/b72sdDh14GykhpYY5d6ll48kz1n/DysJqtrvjILY3cCLwASVW+5zsz/1vWXhvyYcNenXkyD6pkR5lt+sf62WJjmKkgPZNvwu5K38n5mibgYlmhm15ohye8GAcbyeVATNVp/tU7SiCYrm2jHcWc9epdrrD2u/iJTtxTJ1Nc+FIBGTWXOHO2B1Zxewp8fr1VY2SSxySwAKTYl1cr9926u4MqD3LTibOhPM2f4K58F8Z/DbGTTYyRs/ljMcJKhLlRk2Ql/raRK+Rk4v349GZHDOVIGf5/ZMUgk1K5SM3Rx44T7T9TPTagPz63l1pY2jnYcPJe593MAq0FFtDZ+IGgbZIF3eCF62Uv3Lweg/ovsjlvqNT5eAhi3v0/SL+Rh68oJs//I6H7CkEqZU13xAO9nGQtqUML+nCQ9iCgJf2eW5ozBUJAg2GeIWQrRFs3wW4b0pB3QvC1CxIjAOzVjDerBUIOrNMQpFEov+UBLvcM/+ti5hvW01e2THdcjbTSqrzJ2WtgpHF3yrh1Mlle7FZm1EDNexlKIGW8FBRo5h1N48/V07y1H7nvWAIAoqDP66u3oZqh94XxPbZt4a0qf1BYh9Je72T2Ke9Vb510tDx6OtgdZHxfk2eesvGn6odTxc+B6DFjel80ew4dd60wxYHwRCP4tfiRJ94ZzvRGLcn/f/wAgLOV/zd8/boFH63B3I3iiLpPkb8FqF066b/+XoFsK/C+BbvDB1MMHlEG2AUOnccNLUwY9M3wrvFqzGn22pJJaZU/Spi7rVFPMr+CRHueMc9UeqP/asNk8bFOh9WHvr+GzwGlPX4+GE1F//U9QSwMEFAACAAgAamGeS3Br3rpLAAAAagAAABsAAAB1bml2ZXJzYWwvdW5pdmVyc2FsLnBuZy54bWyzsa/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sCAACwCAAAFAAAAAAAAAABAAAAAAC9EQAAdW5pdmVyc2FsL3BsYXllci54bWxQSwECAAAUAAIACABpYZ5LsIcj9GwBAAD3AgAAKQAAAAAAAAABAAAAAADqFAAAdW5pdmVyc2FsL3NraW5fY3VzdG9taXphdGlvbl9zZXR0aW5ncy54bWxQSwECAAAUAAIACABqYZ5LJOD/F8QMAABjGQAAFwAAAAAAAAAAAAAAAACdFgAAdW5pdmVyc2FsL3VuaXZlcnNhbC5wbmdQSwECAAAUAAIACABqYZ5LcGveuksAAABqAAAAGwAAAAAAAAABAAAAAACWIwAAdW5pdmVyc2FsL3VuaXZlcnNhbC5wbmcueG1sUEsFBgAAAAALAAsASQMAABokAAAAAA=="/>
  <p:tag name="ISPRING_PRESENTATION_TITLE" val="26"/>
  <p:tag name="ISPRING_SCORM_PASSING_SCORE" val="100.000000"/>
  <p:tag name="ISPRING_OUTPUT_FOLDER" val="D:\ppt\第11批\642558"/>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自定义 1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99694"/>
      </a:hlink>
      <a:folHlink>
        <a:srgbClr val="F79646"/>
      </a:folHlink>
    </a:clrScheme>
    <a:fontScheme name="izsjp2jf">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107</TotalTime>
  <Words>1176</Words>
  <Application>Microsoft Office PowerPoint</Application>
  <PresentationFormat>宽屏</PresentationFormat>
  <Paragraphs>261</Paragraphs>
  <Slides>24</Slides>
  <Notes>24</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Meiryo</vt:lpstr>
      <vt:lpstr>宋体</vt:lpstr>
      <vt:lpstr>微软雅黑</vt:lpstr>
      <vt:lpstr>字魂59号-创粗黑</vt:lpstr>
      <vt:lpstr>Arial</vt:lpstr>
      <vt:lpstr>Calibri</vt:lpstr>
      <vt:lpstr>Calibri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138</cp:revision>
  <dcterms:created xsi:type="dcterms:W3CDTF">2017-08-18T03:02:00Z</dcterms:created>
  <dcterms:modified xsi:type="dcterms:W3CDTF">2021-03-26T02:22:22Z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